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ags/tag1.xml" ContentType="application/vnd.openxmlformats-officedocument.presentationml.tags+xml"/>
  <Override PartName="/ppt/notesSlides/notesSlide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tags/tag2.xml" ContentType="application/vnd.openxmlformats-officedocument.presentationml.tags+xml"/>
  <Override PartName="/ppt/notesSlides/notesSlide10.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1.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tags/tag3.xml" ContentType="application/vnd.openxmlformats-officedocument.presentationml.tags+xml"/>
  <Override PartName="/ppt/notesSlides/notesSlide14.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15.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16.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17.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tags/tag4.xml" ContentType="application/vnd.openxmlformats-officedocument.presentationml.tags+xml"/>
  <Override PartName="/ppt/notesSlides/notesSlide18.xml" ContentType="application/vnd.openxmlformats-officedocument.presentationml.notesSlide+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67"/>
  </p:notesMasterIdLst>
  <p:handoutMasterIdLst>
    <p:handoutMasterId r:id="rId68"/>
  </p:handoutMasterIdLst>
  <p:sldIdLst>
    <p:sldId id="719" r:id="rId2"/>
    <p:sldId id="721" r:id="rId3"/>
    <p:sldId id="722" r:id="rId4"/>
    <p:sldId id="720" r:id="rId5"/>
    <p:sldId id="703" r:id="rId6"/>
    <p:sldId id="704" r:id="rId7"/>
    <p:sldId id="705" r:id="rId8"/>
    <p:sldId id="706" r:id="rId9"/>
    <p:sldId id="707" r:id="rId10"/>
    <p:sldId id="708" r:id="rId11"/>
    <p:sldId id="709" r:id="rId12"/>
    <p:sldId id="710" r:id="rId13"/>
    <p:sldId id="711" r:id="rId14"/>
    <p:sldId id="712" r:id="rId15"/>
    <p:sldId id="713" r:id="rId16"/>
    <p:sldId id="714" r:id="rId17"/>
    <p:sldId id="715" r:id="rId18"/>
    <p:sldId id="716" r:id="rId19"/>
    <p:sldId id="419" r:id="rId20"/>
    <p:sldId id="440" r:id="rId21"/>
    <p:sldId id="420" r:id="rId22"/>
    <p:sldId id="422" r:id="rId23"/>
    <p:sldId id="432" r:id="rId24"/>
    <p:sldId id="442" r:id="rId25"/>
    <p:sldId id="456" r:id="rId26"/>
    <p:sldId id="447" r:id="rId27"/>
    <p:sldId id="444" r:id="rId28"/>
    <p:sldId id="461" r:id="rId29"/>
    <p:sldId id="462" r:id="rId30"/>
    <p:sldId id="463" r:id="rId31"/>
    <p:sldId id="465" r:id="rId32"/>
    <p:sldId id="466" r:id="rId33"/>
    <p:sldId id="467" r:id="rId34"/>
    <p:sldId id="468" r:id="rId35"/>
    <p:sldId id="469" r:id="rId36"/>
    <p:sldId id="477" r:id="rId37"/>
    <p:sldId id="478" r:id="rId38"/>
    <p:sldId id="479" r:id="rId39"/>
    <p:sldId id="480" r:id="rId40"/>
    <p:sldId id="481" r:id="rId41"/>
    <p:sldId id="482" r:id="rId42"/>
    <p:sldId id="483" r:id="rId43"/>
    <p:sldId id="484" r:id="rId44"/>
    <p:sldId id="485" r:id="rId45"/>
    <p:sldId id="486" r:id="rId46"/>
    <p:sldId id="487" r:id="rId47"/>
    <p:sldId id="702" r:id="rId48"/>
    <p:sldId id="723" r:id="rId49"/>
    <p:sldId id="725" r:id="rId50"/>
    <p:sldId id="726" r:id="rId51"/>
    <p:sldId id="727" r:id="rId52"/>
    <p:sldId id="728" r:id="rId53"/>
    <p:sldId id="729" r:id="rId54"/>
    <p:sldId id="730" r:id="rId55"/>
    <p:sldId id="731" r:id="rId56"/>
    <p:sldId id="732" r:id="rId57"/>
    <p:sldId id="733" r:id="rId58"/>
    <p:sldId id="734" r:id="rId59"/>
    <p:sldId id="735" r:id="rId60"/>
    <p:sldId id="736" r:id="rId61"/>
    <p:sldId id="737" r:id="rId62"/>
    <p:sldId id="738" r:id="rId63"/>
    <p:sldId id="739" r:id="rId64"/>
    <p:sldId id="740" r:id="rId65"/>
    <p:sldId id="741" r:id="rId66"/>
  </p:sldIdLst>
  <p:sldSz cx="14630400" cy="8229600"/>
  <p:notesSz cx="6858000" cy="9144000"/>
  <p:defaultTextStyle>
    <a:defPPr>
      <a:defRPr lang="zh-CN"/>
    </a:defPPr>
    <a:lvl1pPr algn="l" defTabSz="1295400" rtl="0" eaLnBrk="0" fontAlgn="base" hangingPunct="0">
      <a:spcBef>
        <a:spcPct val="0"/>
      </a:spcBef>
      <a:spcAft>
        <a:spcPct val="0"/>
      </a:spcAft>
      <a:defRPr sz="2600" kern="1200">
        <a:solidFill>
          <a:schemeClr val="tx1"/>
        </a:solidFill>
        <a:latin typeface="Calibri" panose="020F0502020204030204" pitchFamily="34" charset="0"/>
        <a:ea typeface="宋体" panose="02010600030101010101" pitchFamily="2" charset="-122"/>
        <a:cs typeface="+mn-cs"/>
      </a:defRPr>
    </a:lvl1pPr>
    <a:lvl2pPr marL="647700" indent="-190500" algn="l" defTabSz="1295400" rtl="0" eaLnBrk="0" fontAlgn="base" hangingPunct="0">
      <a:spcBef>
        <a:spcPct val="0"/>
      </a:spcBef>
      <a:spcAft>
        <a:spcPct val="0"/>
      </a:spcAft>
      <a:defRPr sz="2600" kern="1200">
        <a:solidFill>
          <a:schemeClr val="tx1"/>
        </a:solidFill>
        <a:latin typeface="Calibri" panose="020F0502020204030204" pitchFamily="34" charset="0"/>
        <a:ea typeface="宋体" panose="02010600030101010101" pitchFamily="2" charset="-122"/>
        <a:cs typeface="+mn-cs"/>
      </a:defRPr>
    </a:lvl2pPr>
    <a:lvl3pPr marL="1295400" indent="-381000" algn="l" defTabSz="1295400" rtl="0" eaLnBrk="0" fontAlgn="base" hangingPunct="0">
      <a:spcBef>
        <a:spcPct val="0"/>
      </a:spcBef>
      <a:spcAft>
        <a:spcPct val="0"/>
      </a:spcAft>
      <a:defRPr sz="2600" kern="1200">
        <a:solidFill>
          <a:schemeClr val="tx1"/>
        </a:solidFill>
        <a:latin typeface="Calibri" panose="020F0502020204030204" pitchFamily="34" charset="0"/>
        <a:ea typeface="宋体" panose="02010600030101010101" pitchFamily="2" charset="-122"/>
        <a:cs typeface="+mn-cs"/>
      </a:defRPr>
    </a:lvl3pPr>
    <a:lvl4pPr marL="1943100" indent="-571500" algn="l" defTabSz="1295400" rtl="0" eaLnBrk="0" fontAlgn="base" hangingPunct="0">
      <a:spcBef>
        <a:spcPct val="0"/>
      </a:spcBef>
      <a:spcAft>
        <a:spcPct val="0"/>
      </a:spcAft>
      <a:defRPr sz="2600" kern="1200">
        <a:solidFill>
          <a:schemeClr val="tx1"/>
        </a:solidFill>
        <a:latin typeface="Calibri" panose="020F0502020204030204" pitchFamily="34" charset="0"/>
        <a:ea typeface="宋体" panose="02010600030101010101" pitchFamily="2" charset="-122"/>
        <a:cs typeface="+mn-cs"/>
      </a:defRPr>
    </a:lvl4pPr>
    <a:lvl5pPr marL="2590800" indent="-762000" algn="l" defTabSz="1295400" rtl="0" eaLnBrk="0" fontAlgn="base" hangingPunct="0">
      <a:spcBef>
        <a:spcPct val="0"/>
      </a:spcBef>
      <a:spcAft>
        <a:spcPct val="0"/>
      </a:spcAft>
      <a:defRPr sz="2600"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sz="2600"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sz="2600"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sz="2600"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sz="2600" kern="1200">
        <a:solidFill>
          <a:schemeClr val="tx1"/>
        </a:solidFill>
        <a:latin typeface="Calibri" panose="020F0502020204030204" pitchFamily="34" charset="0"/>
        <a:ea typeface="宋体" panose="02010600030101010101" pitchFamily="2" charset="-122"/>
        <a:cs typeface="+mn-cs"/>
      </a:defRPr>
    </a:lvl9pPr>
  </p:defaultTextStyle>
  <p:extLst>
    <p:ext uri="{521415D9-36F7-43E2-AB2F-B90AF26B5E84}">
      <p14:sectionLst xmlns:p14="http://schemas.microsoft.com/office/powerpoint/2010/main">
        <p14:section name="默认节" id="{DD41A5B8-63F9-48A9-8304-EF435D826B98}">
          <p14:sldIdLst>
            <p14:sldId id="719"/>
            <p14:sldId id="721"/>
            <p14:sldId id="722"/>
            <p14:sldId id="720"/>
            <p14:sldId id="703"/>
            <p14:sldId id="704"/>
            <p14:sldId id="705"/>
            <p14:sldId id="706"/>
            <p14:sldId id="707"/>
            <p14:sldId id="708"/>
            <p14:sldId id="709"/>
            <p14:sldId id="710"/>
            <p14:sldId id="711"/>
            <p14:sldId id="712"/>
            <p14:sldId id="713"/>
            <p14:sldId id="714"/>
            <p14:sldId id="715"/>
            <p14:sldId id="716"/>
            <p14:sldId id="419"/>
            <p14:sldId id="440"/>
            <p14:sldId id="420"/>
            <p14:sldId id="422"/>
            <p14:sldId id="432"/>
            <p14:sldId id="442"/>
            <p14:sldId id="456"/>
            <p14:sldId id="447"/>
            <p14:sldId id="444"/>
          </p14:sldIdLst>
        </p14:section>
        <p14:section name="无标题节" id="{76E94EC2-364E-480D-A4A1-D8C25BE5B6AE}">
          <p14:sldIdLst>
            <p14:sldId id="461"/>
            <p14:sldId id="462"/>
            <p14:sldId id="463"/>
            <p14:sldId id="465"/>
            <p14:sldId id="466"/>
            <p14:sldId id="467"/>
            <p14:sldId id="468"/>
            <p14:sldId id="469"/>
            <p14:sldId id="477"/>
            <p14:sldId id="478"/>
            <p14:sldId id="479"/>
            <p14:sldId id="480"/>
            <p14:sldId id="481"/>
            <p14:sldId id="482"/>
            <p14:sldId id="483"/>
            <p14:sldId id="484"/>
            <p14:sldId id="485"/>
            <p14:sldId id="486"/>
            <p14:sldId id="487"/>
            <p14:sldId id="702"/>
            <p14:sldId id="723"/>
            <p14:sldId id="725"/>
            <p14:sldId id="726"/>
            <p14:sldId id="727"/>
            <p14:sldId id="728"/>
            <p14:sldId id="729"/>
            <p14:sldId id="730"/>
            <p14:sldId id="731"/>
            <p14:sldId id="732"/>
            <p14:sldId id="733"/>
            <p14:sldId id="734"/>
            <p14:sldId id="735"/>
            <p14:sldId id="736"/>
            <p14:sldId id="737"/>
            <p14:sldId id="738"/>
            <p14:sldId id="739"/>
            <p14:sldId id="740"/>
            <p14:sldId id="741"/>
          </p14:sldIdLst>
        </p14:section>
      </p14:sectionLst>
    </p:ext>
    <p:ext uri="{EFAFB233-063F-42B5-8137-9DF3F51BA10A}">
      <p15:sldGuideLst xmlns:p15="http://schemas.microsoft.com/office/powerpoint/2012/main">
        <p15:guide id="1" orient="horz" pos="2440">
          <p15:clr>
            <a:srgbClr val="A4A3A4"/>
          </p15:clr>
        </p15:guide>
        <p15:guide id="2" orient="horz">
          <p15:clr>
            <a:srgbClr val="A4A3A4"/>
          </p15:clr>
        </p15:guide>
        <p15:guide id="3" pos="4806">
          <p15:clr>
            <a:srgbClr val="A4A3A4"/>
          </p15:clr>
        </p15:guide>
        <p15:guide id="4">
          <p15:clr>
            <a:srgbClr val="A4A3A4"/>
          </p15:clr>
        </p15:guide>
      </p15:sldGuideLst>
    </p:ext>
    <p:ext uri="{2D200454-40CA-4A62-9FC3-DE9A4176ACB9}">
      <p15:notesGuideLst xmlns:p15="http://schemas.microsoft.com/office/powerpoint/2012/main">
        <p15:guide id="1" orient="horz" pos="2879">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0504D"/>
    <a:srgbClr val="9EB7D6"/>
    <a:srgbClr val="585858"/>
    <a:srgbClr val="D0D8E8"/>
    <a:srgbClr val="4F80BD"/>
    <a:srgbClr val="C2CDE1"/>
    <a:srgbClr val="0070C0"/>
    <a:srgbClr val="A8ADB7"/>
    <a:srgbClr val="525068"/>
    <a:srgbClr val="17375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56" autoAdjust="0"/>
    <p:restoredTop sz="81447" autoAdjust="0"/>
  </p:normalViewPr>
  <p:slideViewPr>
    <p:cSldViewPr>
      <p:cViewPr varScale="1">
        <p:scale>
          <a:sx n="73" d="100"/>
          <a:sy n="73" d="100"/>
        </p:scale>
        <p:origin x="692" y="40"/>
      </p:cViewPr>
      <p:guideLst>
        <p:guide orient="horz" pos="2440"/>
        <p:guide orient="horz"/>
        <p:guide pos="4806"/>
        <p:guide/>
      </p:guideLst>
    </p:cSldViewPr>
  </p:slideViewPr>
  <p:outlineViewPr>
    <p:cViewPr>
      <p:scale>
        <a:sx n="33" d="100"/>
        <a:sy n="33" d="100"/>
      </p:scale>
      <p:origin x="6" y="0"/>
    </p:cViewPr>
    <p:sldLst>
      <p:sld r:id="rId1" collapse="1"/>
      <p:sld r:id="rId2" collapse="1"/>
      <p:sld r:id="rId3" collapse="1"/>
    </p:sldLst>
  </p:outlineViewPr>
  <p:notesTextViewPr>
    <p:cViewPr>
      <p:scale>
        <a:sx n="100" d="100"/>
        <a:sy n="100" d="100"/>
      </p:scale>
      <p:origin x="0" y="0"/>
    </p:cViewPr>
  </p:notesTextViewPr>
  <p:sorterViewPr>
    <p:cViewPr>
      <p:scale>
        <a:sx n="100" d="100"/>
        <a:sy n="100" d="100"/>
      </p:scale>
      <p:origin x="0" y="3072"/>
    </p:cViewPr>
  </p:sorterViewPr>
  <p:notesViewPr>
    <p:cSldViewPr>
      <p:cViewPr varScale="1">
        <p:scale>
          <a:sx n="65" d="100"/>
          <a:sy n="65" d="100"/>
        </p:scale>
        <p:origin x="-2844" y="-114"/>
      </p:cViewPr>
      <p:guideLst>
        <p:guide orient="horz" pos="2879"/>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handoutMaster" Target="handoutMasters/handoutMaster1.xml"/><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_rels/viewProps.xml.rels><?xml version="1.0" encoding="UTF-8" standalone="yes"?>
<Relationships xmlns="http://schemas.openxmlformats.org/package/2006/relationships"><Relationship Id="rId3" Type="http://schemas.openxmlformats.org/officeDocument/2006/relationships/slide" Target="slides/slide63.xml"/><Relationship Id="rId2" Type="http://schemas.openxmlformats.org/officeDocument/2006/relationships/slide" Target="slides/slide57.xml"/><Relationship Id="rId1" Type="http://schemas.openxmlformats.org/officeDocument/2006/relationships/slide" Target="slides/slide54.xml"/></Relationships>
</file>

<file path=ppt/diagrams/colors1.xml><?xml version="1.0" encoding="utf-8"?>
<dgm:colorsDef xmlns:dgm="http://schemas.openxmlformats.org/drawingml/2006/diagram" xmlns:a="http://schemas.openxmlformats.org/drawingml/2006/main" uniqueId="urn:microsoft.com/office/officeart/2005/8/colors/accent1_2#1">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16">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17">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18">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19">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20">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21">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2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23">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2#24">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2#25">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2#26">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3">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4">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5">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6">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8">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9">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15">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B13F3BD1-1A0F-49EA-9E53-B425EC98B315}" type="doc">
      <dgm:prSet loTypeId="urn:microsoft.com/office/officeart/2009/3/layout/CircleRelationship" loCatId="relationship" qsTypeId="urn:microsoft.com/office/officeart/2005/8/quickstyle/simple1#1" qsCatId="simple" csTypeId="urn:microsoft.com/office/officeart/2005/8/colors/accent1_2#1" csCatId="accent1" phldr="0"/>
      <dgm:spPr/>
      <dgm:t>
        <a:bodyPr/>
        <a:lstStyle/>
        <a:p>
          <a:endParaRPr lang="zh-CN" altLang="en-US"/>
        </a:p>
      </dgm:t>
    </dgm:pt>
    <dgm:pt modelId="{B8EA585F-0CF4-46F4-AD71-F0DE517CE440}">
      <dgm:prSet phldrT="[文本]" phldr="0" custT="1"/>
      <dgm:spPr/>
      <dgm:t>
        <a:bodyPr vert="horz" wrap="square"/>
        <a:lstStyle/>
        <a:p>
          <a:pPr algn="l">
            <a:lnSpc>
              <a:spcPct val="100000"/>
            </a:lnSpc>
            <a:spcBef>
              <a:spcPct val="0"/>
            </a:spcBef>
            <a:spcAft>
              <a:spcPct val="35000"/>
            </a:spcAft>
          </a:pPr>
          <a:r>
            <a:rPr lang="zh-CN" altLang="en-US" sz="2400">
              <a:latin typeface="微软雅黑" panose="020B0503020204020204" pitchFamily="34" charset="-122"/>
              <a:ea typeface="微软雅黑" panose="020B0503020204020204" pitchFamily="34" charset="-122"/>
            </a:rPr>
            <a:t>商业分析师：连接数据世界和商业世界的桥梁</a:t>
          </a:r>
          <a:r>
            <a:rPr lang="zh-CN" altLang="en-US" sz="2000">
              <a:latin typeface="微软雅黑" panose="020B0503020204020204" pitchFamily="34" charset="-122"/>
              <a:ea typeface="微软雅黑" panose="020B0503020204020204" pitchFamily="34" charset="-122"/>
            </a:rPr>
            <a:t>（既要懂商业，又要懂数据；既感性，又理性；且要在二者之间完成转义和价值应用）</a:t>
          </a:r>
          <a:r>
            <a:rPr lang="zh-CN" altLang="en-US" sz="2400">
              <a:latin typeface="微软雅黑" panose="020B0503020204020204" pitchFamily="34" charset="-122"/>
              <a:ea typeface="微软雅黑" panose="020B0503020204020204" pitchFamily="34" charset="-122"/>
            </a:rPr>
            <a:t>。</a:t>
          </a:r>
        </a:p>
      </dgm:t>
    </dgm:pt>
    <dgm:pt modelId="{23770723-4B8E-4078-83DA-EACB3E423A70}" type="parTrans" cxnId="{7B3668C1-6F1A-427C-B851-783BDDA237D3}">
      <dgm:prSet/>
      <dgm:spPr/>
      <dgm:t>
        <a:bodyPr/>
        <a:lstStyle/>
        <a:p>
          <a:endParaRPr lang="zh-CN" altLang="en-US"/>
        </a:p>
      </dgm:t>
    </dgm:pt>
    <dgm:pt modelId="{BC5C9B55-430E-44A9-A2BB-7234E79CAF0D}" type="sibTrans" cxnId="{7B3668C1-6F1A-427C-B851-783BDDA237D3}">
      <dgm:prSet/>
      <dgm:spPr/>
      <dgm:t>
        <a:bodyPr/>
        <a:lstStyle/>
        <a:p>
          <a:endParaRPr lang="zh-CN" altLang="en-US"/>
        </a:p>
      </dgm:t>
    </dgm:pt>
    <dgm:pt modelId="{64A54582-3FA1-4FCA-A14E-1EF0022B9172}">
      <dgm:prSet phldrT="[文本]" phldr="0" custT="1"/>
      <dgm:spPr/>
      <dgm:t>
        <a:bodyPr vert="horz" wrap="square"/>
        <a:lstStyle/>
        <a:p>
          <a:pPr>
            <a:lnSpc>
              <a:spcPct val="100000"/>
            </a:lnSpc>
            <a:spcBef>
              <a:spcPct val="0"/>
            </a:spcBef>
            <a:spcAft>
              <a:spcPct val="35000"/>
            </a:spcAft>
          </a:pPr>
          <a:r>
            <a:rPr lang="zh-CN" altLang="en-US" sz="2000">
              <a:latin typeface="微软雅黑" panose="020B0503020204020204" pitchFamily="34" charset="-122"/>
              <a:ea typeface="微软雅黑" panose="020B0503020204020204" pitchFamily="34" charset="-122"/>
            </a:rPr>
            <a:t>数据世界</a:t>
          </a:r>
        </a:p>
      </dgm:t>
    </dgm:pt>
    <dgm:pt modelId="{B7A3650C-495C-4E56-B917-CE7FC72B5FC5}" type="parTrans" cxnId="{6DFD1DDB-93D6-40FE-A6F8-5335BE5B7F6F}">
      <dgm:prSet/>
      <dgm:spPr/>
      <dgm:t>
        <a:bodyPr/>
        <a:lstStyle/>
        <a:p>
          <a:endParaRPr lang="zh-CN" altLang="en-US"/>
        </a:p>
      </dgm:t>
    </dgm:pt>
    <dgm:pt modelId="{074A55E2-17CF-49E3-A256-03F66DF230D0}" type="sibTrans" cxnId="{6DFD1DDB-93D6-40FE-A6F8-5335BE5B7F6F}">
      <dgm:prSet/>
      <dgm:spPr/>
      <dgm:t>
        <a:bodyPr/>
        <a:lstStyle/>
        <a:p>
          <a:endParaRPr lang="zh-CN" altLang="en-US"/>
        </a:p>
      </dgm:t>
    </dgm:pt>
    <dgm:pt modelId="{D1AA0C1C-ED46-412E-873D-C5D86240C097}">
      <dgm:prSet phldrT="[文本]" phldr="0" custT="1"/>
      <dgm:spPr/>
      <dgm:t>
        <a:bodyPr vert="horz" wrap="square"/>
        <a:lstStyle/>
        <a:p>
          <a:pPr>
            <a:lnSpc>
              <a:spcPct val="100000"/>
            </a:lnSpc>
            <a:spcBef>
              <a:spcPct val="0"/>
            </a:spcBef>
            <a:spcAft>
              <a:spcPct val="35000"/>
            </a:spcAft>
          </a:pPr>
          <a:r>
            <a:rPr lang="zh-CN" altLang="en-US" sz="1700">
              <a:latin typeface="微软雅黑" panose="020B0503020204020204" pitchFamily="34" charset="-122"/>
              <a:ea typeface="微软雅黑" panose="020B0503020204020204" pitchFamily="34" charset="-122"/>
            </a:rPr>
            <a:t>商业世界</a:t>
          </a:r>
        </a:p>
      </dgm:t>
    </dgm:pt>
    <dgm:pt modelId="{163AFCDF-A7C8-493D-B43F-6258C1E46BC0}" type="parTrans" cxnId="{B4A096E8-3A39-445C-A535-D5C38B316901}">
      <dgm:prSet/>
      <dgm:spPr/>
      <dgm:t>
        <a:bodyPr/>
        <a:lstStyle/>
        <a:p>
          <a:endParaRPr lang="zh-CN" altLang="en-US"/>
        </a:p>
      </dgm:t>
    </dgm:pt>
    <dgm:pt modelId="{F879B8F4-BFF4-45E3-BE76-2FB037FDAF4D}" type="sibTrans" cxnId="{B4A096E8-3A39-445C-A535-D5C38B316901}">
      <dgm:prSet/>
      <dgm:spPr/>
      <dgm:t>
        <a:bodyPr/>
        <a:lstStyle/>
        <a:p>
          <a:endParaRPr lang="zh-CN" altLang="en-US"/>
        </a:p>
      </dgm:t>
    </dgm:pt>
    <dgm:pt modelId="{255D468B-923A-4E72-93E4-82918F2DECCC}" type="pres">
      <dgm:prSet presAssocID="{B13F3BD1-1A0F-49EA-9E53-B425EC98B315}" presName="Name0" presStyleCnt="0">
        <dgm:presLayoutVars>
          <dgm:chMax val="1"/>
          <dgm:chPref val="1"/>
        </dgm:presLayoutVars>
      </dgm:prSet>
      <dgm:spPr/>
    </dgm:pt>
    <dgm:pt modelId="{947D679E-88D3-447A-AD01-541B011E1F72}" type="pres">
      <dgm:prSet presAssocID="{B8EA585F-0CF4-46F4-AD71-F0DE517CE440}" presName="Parent" presStyleLbl="node0" presStyleIdx="0" presStyleCnt="1">
        <dgm:presLayoutVars>
          <dgm:chMax val="5"/>
          <dgm:chPref val="5"/>
        </dgm:presLayoutVars>
      </dgm:prSet>
      <dgm:spPr/>
    </dgm:pt>
    <dgm:pt modelId="{C497179A-7B2E-4FE0-A157-6BDEA78C7970}" type="pres">
      <dgm:prSet presAssocID="{B8EA585F-0CF4-46F4-AD71-F0DE517CE440}" presName="Accent1" presStyleLbl="node1" presStyleIdx="0" presStyleCnt="13"/>
      <dgm:spPr/>
    </dgm:pt>
    <dgm:pt modelId="{E19AED4C-45CD-408C-8746-684E57E9C288}" type="pres">
      <dgm:prSet presAssocID="{B8EA585F-0CF4-46F4-AD71-F0DE517CE440}" presName="Accent2" presStyleLbl="node1" presStyleIdx="1" presStyleCnt="13"/>
      <dgm:spPr/>
    </dgm:pt>
    <dgm:pt modelId="{EBC9CD74-F4AD-45C0-82DB-C041573DC525}" type="pres">
      <dgm:prSet presAssocID="{B8EA585F-0CF4-46F4-AD71-F0DE517CE440}" presName="Accent3" presStyleLbl="node1" presStyleIdx="2" presStyleCnt="13"/>
      <dgm:spPr/>
    </dgm:pt>
    <dgm:pt modelId="{1EA90AFC-E625-4DE7-B53D-80CEBB6DF6EB}" type="pres">
      <dgm:prSet presAssocID="{B8EA585F-0CF4-46F4-AD71-F0DE517CE440}" presName="Accent4" presStyleLbl="node1" presStyleIdx="3" presStyleCnt="13"/>
      <dgm:spPr/>
    </dgm:pt>
    <dgm:pt modelId="{72B2620A-B0CF-45B1-B3FB-9919CB78EB55}" type="pres">
      <dgm:prSet presAssocID="{B8EA585F-0CF4-46F4-AD71-F0DE517CE440}" presName="Accent5" presStyleLbl="node1" presStyleIdx="4" presStyleCnt="13"/>
      <dgm:spPr/>
    </dgm:pt>
    <dgm:pt modelId="{FEBD8106-0EAD-454B-AB8B-1919894E0DD3}" type="pres">
      <dgm:prSet presAssocID="{B8EA585F-0CF4-46F4-AD71-F0DE517CE440}" presName="Accent6" presStyleLbl="node1" presStyleIdx="5" presStyleCnt="13"/>
      <dgm:spPr/>
    </dgm:pt>
    <dgm:pt modelId="{76B89D64-CE59-492D-837C-B234D1CFDFB4}" type="pres">
      <dgm:prSet presAssocID="{64A54582-3FA1-4FCA-A14E-1EF0022B9172}" presName="Child1" presStyleLbl="node1" presStyleIdx="6" presStyleCnt="13">
        <dgm:presLayoutVars>
          <dgm:chMax val="0"/>
          <dgm:chPref val="0"/>
        </dgm:presLayoutVars>
      </dgm:prSet>
      <dgm:spPr/>
    </dgm:pt>
    <dgm:pt modelId="{B9C88306-75AE-430A-81D3-688FCEEE7CE5}" type="pres">
      <dgm:prSet presAssocID="{64A54582-3FA1-4FCA-A14E-1EF0022B9172}" presName="Accent7" presStyleCnt="0"/>
      <dgm:spPr/>
    </dgm:pt>
    <dgm:pt modelId="{902CFF95-A365-46EA-B1D7-9AD6DABC6102}" type="pres">
      <dgm:prSet presAssocID="{64A54582-3FA1-4FCA-A14E-1EF0022B9172}" presName="AccentHold1" presStyleLbl="node1" presStyleIdx="7" presStyleCnt="13"/>
      <dgm:spPr/>
    </dgm:pt>
    <dgm:pt modelId="{8DEE4AC7-BDF2-4470-8D2B-3DE02331DCEA}" type="pres">
      <dgm:prSet presAssocID="{64A54582-3FA1-4FCA-A14E-1EF0022B9172}" presName="Accent8" presStyleCnt="0"/>
      <dgm:spPr/>
    </dgm:pt>
    <dgm:pt modelId="{17AC6BAD-B08F-4E4B-96C9-58933FF24E84}" type="pres">
      <dgm:prSet presAssocID="{64A54582-3FA1-4FCA-A14E-1EF0022B9172}" presName="AccentHold2" presStyleLbl="node1" presStyleIdx="8" presStyleCnt="13"/>
      <dgm:spPr/>
    </dgm:pt>
    <dgm:pt modelId="{4AC29C2F-300F-4D89-91F7-2E8B8B9FAA74}" type="pres">
      <dgm:prSet presAssocID="{D1AA0C1C-ED46-412E-873D-C5D86240C097}" presName="Child2" presStyleLbl="node1" presStyleIdx="9" presStyleCnt="13">
        <dgm:presLayoutVars>
          <dgm:chMax val="0"/>
          <dgm:chPref val="0"/>
        </dgm:presLayoutVars>
      </dgm:prSet>
      <dgm:spPr/>
    </dgm:pt>
    <dgm:pt modelId="{F9346F9B-8C3F-4280-BCB0-417E739D74DC}" type="pres">
      <dgm:prSet presAssocID="{D1AA0C1C-ED46-412E-873D-C5D86240C097}" presName="Accent9" presStyleCnt="0"/>
      <dgm:spPr/>
    </dgm:pt>
    <dgm:pt modelId="{9CC1427B-966B-417B-B917-5A76EFBC3A30}" type="pres">
      <dgm:prSet presAssocID="{D1AA0C1C-ED46-412E-873D-C5D86240C097}" presName="AccentHold1" presStyleLbl="node1" presStyleIdx="10" presStyleCnt="13"/>
      <dgm:spPr/>
    </dgm:pt>
    <dgm:pt modelId="{DAA619A2-6D43-420B-B124-B6E9D0689F89}" type="pres">
      <dgm:prSet presAssocID="{D1AA0C1C-ED46-412E-873D-C5D86240C097}" presName="Accent10" presStyleCnt="0"/>
      <dgm:spPr/>
    </dgm:pt>
    <dgm:pt modelId="{38C8D130-AAF9-42F6-AB22-1D0EAB3552A0}" type="pres">
      <dgm:prSet presAssocID="{D1AA0C1C-ED46-412E-873D-C5D86240C097}" presName="AccentHold2" presStyleLbl="node1" presStyleIdx="11" presStyleCnt="13"/>
      <dgm:spPr/>
    </dgm:pt>
    <dgm:pt modelId="{949126F2-02CC-49B4-9D25-EF91DE3FE747}" type="pres">
      <dgm:prSet presAssocID="{D1AA0C1C-ED46-412E-873D-C5D86240C097}" presName="Accent11" presStyleCnt="0"/>
      <dgm:spPr/>
    </dgm:pt>
    <dgm:pt modelId="{EE56200D-6140-4BD5-A4C6-DC89C5185A47}" type="pres">
      <dgm:prSet presAssocID="{D1AA0C1C-ED46-412E-873D-C5D86240C097}" presName="AccentHold3" presStyleLbl="node1" presStyleIdx="12" presStyleCnt="13"/>
      <dgm:spPr/>
    </dgm:pt>
  </dgm:ptLst>
  <dgm:cxnLst>
    <dgm:cxn modelId="{9ECA850D-8C28-410D-BEC7-A15162AF0F10}" type="presOf" srcId="{B13F3BD1-1A0F-49EA-9E53-B425EC98B315}" destId="{255D468B-923A-4E72-93E4-82918F2DECCC}" srcOrd="0" destOrd="0" presId="urn:microsoft.com/office/officeart/2009/3/layout/CircleRelationship"/>
    <dgm:cxn modelId="{AD3F4640-388A-48E5-BDBE-E92008AD364A}" type="presOf" srcId="{B8EA585F-0CF4-46F4-AD71-F0DE517CE440}" destId="{947D679E-88D3-447A-AD01-541B011E1F72}" srcOrd="0" destOrd="0" presId="urn:microsoft.com/office/officeart/2009/3/layout/CircleRelationship"/>
    <dgm:cxn modelId="{7B3668C1-6F1A-427C-B851-783BDDA237D3}" srcId="{B13F3BD1-1A0F-49EA-9E53-B425EC98B315}" destId="{B8EA585F-0CF4-46F4-AD71-F0DE517CE440}" srcOrd="0" destOrd="0" parTransId="{23770723-4B8E-4078-83DA-EACB3E423A70}" sibTransId="{BC5C9B55-430E-44A9-A2BB-7234E79CAF0D}"/>
    <dgm:cxn modelId="{6DFD1DDB-93D6-40FE-A6F8-5335BE5B7F6F}" srcId="{B8EA585F-0CF4-46F4-AD71-F0DE517CE440}" destId="{64A54582-3FA1-4FCA-A14E-1EF0022B9172}" srcOrd="0" destOrd="0" parTransId="{B7A3650C-495C-4E56-B917-CE7FC72B5FC5}" sibTransId="{074A55E2-17CF-49E3-A256-03F66DF230D0}"/>
    <dgm:cxn modelId="{EEF324E6-3AE5-4D3E-9D9F-AB6E279A1272}" type="presOf" srcId="{D1AA0C1C-ED46-412E-873D-C5D86240C097}" destId="{4AC29C2F-300F-4D89-91F7-2E8B8B9FAA74}" srcOrd="0" destOrd="0" presId="urn:microsoft.com/office/officeart/2009/3/layout/CircleRelationship"/>
    <dgm:cxn modelId="{B4A096E8-3A39-445C-A535-D5C38B316901}" srcId="{B8EA585F-0CF4-46F4-AD71-F0DE517CE440}" destId="{D1AA0C1C-ED46-412E-873D-C5D86240C097}" srcOrd="1" destOrd="0" parTransId="{163AFCDF-A7C8-493D-B43F-6258C1E46BC0}" sibTransId="{F879B8F4-BFF4-45E3-BE76-2FB037FDAF4D}"/>
    <dgm:cxn modelId="{2C0B80FD-84A4-4863-846E-D738E2B4ECF0}" type="presOf" srcId="{64A54582-3FA1-4FCA-A14E-1EF0022B9172}" destId="{76B89D64-CE59-492D-837C-B234D1CFDFB4}" srcOrd="0" destOrd="0" presId="urn:microsoft.com/office/officeart/2009/3/layout/CircleRelationship"/>
    <dgm:cxn modelId="{4A7F8B5F-DD9A-4D8E-98FC-A976EE6E9D29}" type="presParOf" srcId="{255D468B-923A-4E72-93E4-82918F2DECCC}" destId="{947D679E-88D3-447A-AD01-541B011E1F72}" srcOrd="0" destOrd="0" presId="urn:microsoft.com/office/officeart/2009/3/layout/CircleRelationship"/>
    <dgm:cxn modelId="{1A0FED54-A538-4174-BDD3-2910E9F5C65E}" type="presParOf" srcId="{255D468B-923A-4E72-93E4-82918F2DECCC}" destId="{C497179A-7B2E-4FE0-A157-6BDEA78C7970}" srcOrd="1" destOrd="0" presId="urn:microsoft.com/office/officeart/2009/3/layout/CircleRelationship"/>
    <dgm:cxn modelId="{ED4595AB-91F7-4A58-AE28-9AA0BB28A66C}" type="presParOf" srcId="{255D468B-923A-4E72-93E4-82918F2DECCC}" destId="{E19AED4C-45CD-408C-8746-684E57E9C288}" srcOrd="2" destOrd="0" presId="urn:microsoft.com/office/officeart/2009/3/layout/CircleRelationship"/>
    <dgm:cxn modelId="{C7BB7E65-4177-49E1-8A38-CBFE5A171F79}" type="presParOf" srcId="{255D468B-923A-4E72-93E4-82918F2DECCC}" destId="{EBC9CD74-F4AD-45C0-82DB-C041573DC525}" srcOrd="3" destOrd="0" presId="urn:microsoft.com/office/officeart/2009/3/layout/CircleRelationship"/>
    <dgm:cxn modelId="{D28DBF4D-B345-4F9B-8257-3576D41CCAC6}" type="presParOf" srcId="{255D468B-923A-4E72-93E4-82918F2DECCC}" destId="{1EA90AFC-E625-4DE7-B53D-80CEBB6DF6EB}" srcOrd="4" destOrd="0" presId="urn:microsoft.com/office/officeart/2009/3/layout/CircleRelationship"/>
    <dgm:cxn modelId="{85BF9BCF-5E17-4D3A-8E30-E6316727CEF6}" type="presParOf" srcId="{255D468B-923A-4E72-93E4-82918F2DECCC}" destId="{72B2620A-B0CF-45B1-B3FB-9919CB78EB55}" srcOrd="5" destOrd="0" presId="urn:microsoft.com/office/officeart/2009/3/layout/CircleRelationship"/>
    <dgm:cxn modelId="{E616A093-403A-4BF7-8671-4DD46095DE5B}" type="presParOf" srcId="{255D468B-923A-4E72-93E4-82918F2DECCC}" destId="{FEBD8106-0EAD-454B-AB8B-1919894E0DD3}" srcOrd="6" destOrd="0" presId="urn:microsoft.com/office/officeart/2009/3/layout/CircleRelationship"/>
    <dgm:cxn modelId="{CDCA6FD2-0DAE-43F8-AA14-71768CD8F784}" type="presParOf" srcId="{255D468B-923A-4E72-93E4-82918F2DECCC}" destId="{76B89D64-CE59-492D-837C-B234D1CFDFB4}" srcOrd="7" destOrd="0" presId="urn:microsoft.com/office/officeart/2009/3/layout/CircleRelationship"/>
    <dgm:cxn modelId="{12641DD7-5D17-4BF0-BAAF-D2FFE36FADA8}" type="presParOf" srcId="{255D468B-923A-4E72-93E4-82918F2DECCC}" destId="{B9C88306-75AE-430A-81D3-688FCEEE7CE5}" srcOrd="8" destOrd="0" presId="urn:microsoft.com/office/officeart/2009/3/layout/CircleRelationship"/>
    <dgm:cxn modelId="{6AE18900-79AB-48AB-8C03-85E36A0B063B}" type="presParOf" srcId="{B9C88306-75AE-430A-81D3-688FCEEE7CE5}" destId="{902CFF95-A365-46EA-B1D7-9AD6DABC6102}" srcOrd="0" destOrd="0" presId="urn:microsoft.com/office/officeart/2009/3/layout/CircleRelationship"/>
    <dgm:cxn modelId="{BF8E6D6A-F23E-456E-85B6-DB42E7308B83}" type="presParOf" srcId="{255D468B-923A-4E72-93E4-82918F2DECCC}" destId="{8DEE4AC7-BDF2-4470-8D2B-3DE02331DCEA}" srcOrd="9" destOrd="0" presId="urn:microsoft.com/office/officeart/2009/3/layout/CircleRelationship"/>
    <dgm:cxn modelId="{AC2CAA9E-30DB-4E39-9FA0-D020A07EA900}" type="presParOf" srcId="{8DEE4AC7-BDF2-4470-8D2B-3DE02331DCEA}" destId="{17AC6BAD-B08F-4E4B-96C9-58933FF24E84}" srcOrd="0" destOrd="0" presId="urn:microsoft.com/office/officeart/2009/3/layout/CircleRelationship"/>
    <dgm:cxn modelId="{F149D4BD-2836-4C4B-A4AA-5E2A579CAC30}" type="presParOf" srcId="{255D468B-923A-4E72-93E4-82918F2DECCC}" destId="{4AC29C2F-300F-4D89-91F7-2E8B8B9FAA74}" srcOrd="10" destOrd="0" presId="urn:microsoft.com/office/officeart/2009/3/layout/CircleRelationship"/>
    <dgm:cxn modelId="{FF9D56BA-49FE-4CD8-82AB-B263DB53EF9B}" type="presParOf" srcId="{255D468B-923A-4E72-93E4-82918F2DECCC}" destId="{F9346F9B-8C3F-4280-BCB0-417E739D74DC}" srcOrd="11" destOrd="0" presId="urn:microsoft.com/office/officeart/2009/3/layout/CircleRelationship"/>
    <dgm:cxn modelId="{6E6F48F5-23FE-4CB4-8A23-7BDF09714748}" type="presParOf" srcId="{F9346F9B-8C3F-4280-BCB0-417E739D74DC}" destId="{9CC1427B-966B-417B-B917-5A76EFBC3A30}" srcOrd="0" destOrd="0" presId="urn:microsoft.com/office/officeart/2009/3/layout/CircleRelationship"/>
    <dgm:cxn modelId="{7730F2C6-D2A1-483F-8594-40D3BFEC0FE9}" type="presParOf" srcId="{255D468B-923A-4E72-93E4-82918F2DECCC}" destId="{DAA619A2-6D43-420B-B124-B6E9D0689F89}" srcOrd="12" destOrd="0" presId="urn:microsoft.com/office/officeart/2009/3/layout/CircleRelationship"/>
    <dgm:cxn modelId="{88C87402-6D8A-4C37-810D-16E8793051EF}" type="presParOf" srcId="{DAA619A2-6D43-420B-B124-B6E9D0689F89}" destId="{38C8D130-AAF9-42F6-AB22-1D0EAB3552A0}" srcOrd="0" destOrd="0" presId="urn:microsoft.com/office/officeart/2009/3/layout/CircleRelationship"/>
    <dgm:cxn modelId="{C6848DFA-40C5-4408-9AFF-4FD65E746407}" type="presParOf" srcId="{255D468B-923A-4E72-93E4-82918F2DECCC}" destId="{949126F2-02CC-49B4-9D25-EF91DE3FE747}" srcOrd="13" destOrd="0" presId="urn:microsoft.com/office/officeart/2009/3/layout/CircleRelationship"/>
    <dgm:cxn modelId="{CB9C34F4-D10C-4D95-A80F-B963C2278F8D}" type="presParOf" srcId="{949126F2-02CC-49B4-9D25-EF91DE3FE747}" destId="{EE56200D-6140-4BD5-A4C6-DC89C5185A47}" srcOrd="0" destOrd="0" presId="urn:microsoft.com/office/officeart/2009/3/layout/CircleRelationship"/>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40D7A932-F704-43F6-B7D3-632C594CAF0A}" type="doc">
      <dgm:prSet loTypeId="urn:microsoft.com/office/officeart/2005/8/layout/pyramid1#1" loCatId="pyramid" qsTypeId="urn:microsoft.com/office/officeart/2005/8/quickstyle/simple1#15" qsCatId="simple" csTypeId="urn:microsoft.com/office/officeart/2005/8/colors/accent1_2#16" csCatId="accent1" phldr="0"/>
      <dgm:spPr/>
    </dgm:pt>
    <dgm:pt modelId="{5156A48C-64EB-4785-93CA-24B851F61470}">
      <dgm:prSet phldrT="[文本]" phldr="0" custT="1"/>
      <dgm:spPr/>
      <dgm:t>
        <a:bodyPr vert="horz" wrap="square"/>
        <a:lstStyle/>
        <a:p>
          <a:pPr>
            <a:lnSpc>
              <a:spcPct val="100000"/>
            </a:lnSpc>
            <a:spcBef>
              <a:spcPct val="0"/>
            </a:spcBef>
            <a:spcAft>
              <a:spcPct val="35000"/>
            </a:spcAft>
          </a:pPr>
          <a:r>
            <a:rPr lang="zh-CN" altLang="en-US" sz="1200" b="1">
              <a:latin typeface="微软雅黑" panose="020B0503020204020204" pitchFamily="34" charset="-122"/>
              <a:ea typeface="微软雅黑" panose="020B0503020204020204" pitchFamily="34" charset="-122"/>
            </a:rPr>
            <a:t>智能决策</a:t>
          </a:r>
          <a:endParaRPr lang="zh-CN" altLang="en-US" sz="1400" b="1">
            <a:latin typeface="微软雅黑" panose="020B0503020204020204" pitchFamily="34" charset="-122"/>
            <a:ea typeface="微软雅黑" panose="020B0503020204020204" pitchFamily="34" charset="-122"/>
          </a:endParaRPr>
        </a:p>
        <a:p>
          <a:pPr>
            <a:lnSpc>
              <a:spcPct val="100000"/>
            </a:lnSpc>
            <a:spcBef>
              <a:spcPct val="0"/>
            </a:spcBef>
            <a:spcAft>
              <a:spcPct val="35000"/>
            </a:spcAft>
          </a:pPr>
          <a:r>
            <a:rPr lang="zh-CN" altLang="en-US" sz="1200" b="1">
              <a:latin typeface="微软雅黑" panose="020B0503020204020204" pitchFamily="34" charset="-122"/>
              <a:ea typeface="微软雅黑" panose="020B0503020204020204" pitchFamily="34" charset="-122"/>
            </a:rPr>
            <a:t>（业务层）</a:t>
          </a:r>
        </a:p>
      </dgm:t>
    </dgm:pt>
    <dgm:pt modelId="{44DD142A-493F-4BD2-8BF5-566820976B60}" type="parTrans" cxnId="{1851281F-2AD2-4F76-8143-8025AE816F4D}">
      <dgm:prSet/>
      <dgm:spPr/>
    </dgm:pt>
    <dgm:pt modelId="{146660E0-8749-4313-9D04-2720140AB0DB}" type="sibTrans" cxnId="{1851281F-2AD2-4F76-8143-8025AE816F4D}">
      <dgm:prSet/>
      <dgm:spPr/>
    </dgm:pt>
    <dgm:pt modelId="{689B689F-02D1-462C-8E15-3D296F4269DF}">
      <dgm:prSet phldrT="[文本]" phldr="0" custT="1"/>
      <dgm:spPr/>
      <dgm:t>
        <a:bodyPr vert="horz" wrap="square"/>
        <a:lstStyle/>
        <a:p>
          <a:pPr>
            <a:lnSpc>
              <a:spcPct val="100000"/>
            </a:lnSpc>
            <a:spcBef>
              <a:spcPct val="0"/>
            </a:spcBef>
            <a:spcAft>
              <a:spcPct val="35000"/>
            </a:spcAft>
          </a:pPr>
          <a:r>
            <a:rPr lang="zh-CN" altLang="en-US" sz="1600" b="1">
              <a:latin typeface="微软雅黑" panose="020B0503020204020204" pitchFamily="34" charset="-122"/>
              <a:ea typeface="微软雅黑" panose="020B0503020204020204" pitchFamily="34" charset="-122"/>
            </a:rPr>
            <a:t>数据洞见＆服务</a:t>
          </a:r>
          <a:endParaRPr lang="zh-CN" altLang="en-US" sz="2200" b="1">
            <a:latin typeface="微软雅黑" panose="020B0503020204020204" pitchFamily="34" charset="-122"/>
            <a:ea typeface="微软雅黑" panose="020B0503020204020204" pitchFamily="34" charset="-122"/>
          </a:endParaRPr>
        </a:p>
        <a:p>
          <a:pPr>
            <a:lnSpc>
              <a:spcPct val="100000"/>
            </a:lnSpc>
            <a:spcBef>
              <a:spcPct val="0"/>
            </a:spcBef>
            <a:spcAft>
              <a:spcPct val="35000"/>
            </a:spcAft>
          </a:pPr>
          <a:r>
            <a:rPr lang="zh-CN" altLang="en-US" sz="1400" b="1">
              <a:latin typeface="微软雅黑" panose="020B0503020204020204" pitchFamily="34" charset="-122"/>
              <a:ea typeface="微软雅黑" panose="020B0503020204020204" pitchFamily="34" charset="-122"/>
            </a:rPr>
            <a:t>（应用层）</a:t>
          </a:r>
        </a:p>
      </dgm:t>
    </dgm:pt>
    <dgm:pt modelId="{1C0C76FB-2BA4-44B3-A4CE-7105F9AAB60F}" type="parTrans" cxnId="{0D89E79A-8F97-4657-95F5-2B28610A1670}">
      <dgm:prSet/>
      <dgm:spPr/>
    </dgm:pt>
    <dgm:pt modelId="{D350E28F-F50D-4107-86F2-D50420ABC3F3}" type="sibTrans" cxnId="{0D89E79A-8F97-4657-95F5-2B28610A1670}">
      <dgm:prSet/>
      <dgm:spPr/>
    </dgm:pt>
    <dgm:pt modelId="{59CC0844-7971-42C4-A39E-A72C6724C7CB}">
      <dgm:prSet phldrT="[文本]" phldr="0" custT="1"/>
      <dgm:spPr/>
      <dgm:t>
        <a:bodyPr vert="horz" wrap="square"/>
        <a:lstStyle/>
        <a:p>
          <a:pPr>
            <a:lnSpc>
              <a:spcPct val="100000"/>
            </a:lnSpc>
            <a:spcBef>
              <a:spcPct val="0"/>
            </a:spcBef>
            <a:spcAft>
              <a:spcPct val="35000"/>
            </a:spcAft>
          </a:pPr>
          <a:r>
            <a:rPr lang="zh-CN" altLang="en-US" sz="1600" b="1">
              <a:latin typeface="微软雅黑" panose="020B0503020204020204" pitchFamily="34" charset="-122"/>
              <a:ea typeface="微软雅黑" panose="020B0503020204020204" pitchFamily="34" charset="-122"/>
            </a:rPr>
            <a:t>数据报表＆产品</a:t>
          </a:r>
          <a:endParaRPr lang="zh-CN" altLang="en-US" sz="2200" b="1">
            <a:latin typeface="微软雅黑" panose="020B0503020204020204" pitchFamily="34" charset="-122"/>
            <a:ea typeface="微软雅黑" panose="020B0503020204020204" pitchFamily="34" charset="-122"/>
          </a:endParaRPr>
        </a:p>
        <a:p>
          <a:pPr>
            <a:lnSpc>
              <a:spcPct val="100000"/>
            </a:lnSpc>
            <a:spcBef>
              <a:spcPct val="0"/>
            </a:spcBef>
            <a:spcAft>
              <a:spcPct val="35000"/>
            </a:spcAft>
          </a:pPr>
          <a:r>
            <a:rPr lang="zh-CN" altLang="en-US" sz="1400" b="1">
              <a:latin typeface="微软雅黑" panose="020B0503020204020204" pitchFamily="34" charset="-122"/>
              <a:ea typeface="微软雅黑" panose="020B0503020204020204" pitchFamily="34" charset="-122"/>
            </a:rPr>
            <a:t>（展示层）</a:t>
          </a:r>
        </a:p>
      </dgm:t>
    </dgm:pt>
    <dgm:pt modelId="{8E9587C0-342B-40B9-AE35-1825D74A9715}" type="parTrans" cxnId="{F1A39C3B-6481-443E-8FB8-EF82A1B1DD6D}">
      <dgm:prSet/>
      <dgm:spPr/>
    </dgm:pt>
    <dgm:pt modelId="{530F4CAA-40D8-4C41-848E-AD1ECB08B082}" type="sibTrans" cxnId="{F1A39C3B-6481-443E-8FB8-EF82A1B1DD6D}">
      <dgm:prSet/>
      <dgm:spPr/>
    </dgm:pt>
    <dgm:pt modelId="{348B6DD5-C0F3-46C4-9079-80CBBA7FC70E}">
      <dgm:prSet phldr="0" custT="1"/>
      <dgm:spPr/>
      <dgm:t>
        <a:bodyPr vert="horz" wrap="square"/>
        <a:lstStyle/>
        <a:p>
          <a:pPr>
            <a:lnSpc>
              <a:spcPct val="100000"/>
            </a:lnSpc>
            <a:spcBef>
              <a:spcPct val="0"/>
            </a:spcBef>
            <a:spcAft>
              <a:spcPct val="35000"/>
            </a:spcAft>
          </a:pPr>
          <a:r>
            <a:rPr lang="zh-CN" sz="1600" b="1">
              <a:latin typeface="微软雅黑" panose="020B0503020204020204" pitchFamily="34" charset="-122"/>
              <a:ea typeface="微软雅黑" panose="020B0503020204020204" pitchFamily="34" charset="-122"/>
            </a:rPr>
            <a:t>数据仓库</a:t>
          </a:r>
          <a:endParaRPr lang="zh-CN" sz="2200" b="1">
            <a:latin typeface="微软雅黑" panose="020B0503020204020204" pitchFamily="34" charset="-122"/>
            <a:ea typeface="微软雅黑" panose="020B0503020204020204" pitchFamily="34" charset="-122"/>
          </a:endParaRPr>
        </a:p>
        <a:p>
          <a:pPr>
            <a:lnSpc>
              <a:spcPct val="100000"/>
            </a:lnSpc>
            <a:spcBef>
              <a:spcPct val="0"/>
            </a:spcBef>
            <a:spcAft>
              <a:spcPct val="35000"/>
            </a:spcAft>
          </a:pPr>
          <a:r>
            <a:rPr lang="zh-CN" sz="1400" b="1">
              <a:latin typeface="微软雅黑" panose="020B0503020204020204" pitchFamily="34" charset="-122"/>
              <a:ea typeface="微软雅黑" panose="020B0503020204020204" pitchFamily="34" charset="-122"/>
            </a:rPr>
            <a:t>（存储＆计算机层）</a:t>
          </a:r>
        </a:p>
      </dgm:t>
    </dgm:pt>
    <dgm:pt modelId="{FECC069F-246C-4676-966A-B898D10252AE}" type="parTrans" cxnId="{548360D1-62C1-4E9C-979E-0696DE3793BD}">
      <dgm:prSet/>
      <dgm:spPr/>
    </dgm:pt>
    <dgm:pt modelId="{E2138EE1-3B1F-43FE-BE34-87827F4738AC}" type="sibTrans" cxnId="{548360D1-62C1-4E9C-979E-0696DE3793BD}">
      <dgm:prSet/>
      <dgm:spPr/>
    </dgm:pt>
    <dgm:pt modelId="{2836B6F8-DBFA-49DB-A8EB-EC98059033B7}">
      <dgm:prSet phldr="0" custT="1"/>
      <dgm:spPr/>
      <dgm:t>
        <a:bodyPr vert="horz" wrap="square"/>
        <a:lstStyle/>
        <a:p>
          <a:pPr>
            <a:lnSpc>
              <a:spcPct val="80000"/>
            </a:lnSpc>
            <a:spcBef>
              <a:spcPct val="0"/>
            </a:spcBef>
            <a:spcAft>
              <a:spcPct val="35000"/>
            </a:spcAft>
          </a:pPr>
          <a:r>
            <a:rPr lang="zh-CN" sz="1600" b="1">
              <a:latin typeface="微软雅黑" panose="020B0503020204020204" pitchFamily="34" charset="-122"/>
              <a:ea typeface="微软雅黑" panose="020B0503020204020204" pitchFamily="34" charset="-122"/>
            </a:rPr>
            <a:t>数据资产</a:t>
          </a:r>
          <a:endParaRPr lang="zh-CN" sz="2000" b="1">
            <a:latin typeface="微软雅黑" panose="020B0503020204020204" pitchFamily="34" charset="-122"/>
            <a:ea typeface="微软雅黑" panose="020B0503020204020204" pitchFamily="34" charset="-122"/>
          </a:endParaRPr>
        </a:p>
        <a:p>
          <a:pPr>
            <a:lnSpc>
              <a:spcPct val="80000"/>
            </a:lnSpc>
            <a:spcBef>
              <a:spcPct val="0"/>
            </a:spcBef>
            <a:spcAft>
              <a:spcPct val="35000"/>
            </a:spcAft>
          </a:pPr>
          <a:r>
            <a:rPr lang="zh-CN" sz="1400" b="1">
              <a:latin typeface="微软雅黑" panose="020B0503020204020204" pitchFamily="34" charset="-122"/>
              <a:ea typeface="微软雅黑" panose="020B0503020204020204" pitchFamily="34" charset="-122"/>
            </a:rPr>
            <a:t>（数据层）</a:t>
          </a:r>
        </a:p>
      </dgm:t>
    </dgm:pt>
    <dgm:pt modelId="{323399AA-23E4-48C5-BA04-DAA117122789}" type="parTrans" cxnId="{B61F59C2-3B5C-4684-B86A-A98E91BC5E3A}">
      <dgm:prSet/>
      <dgm:spPr/>
    </dgm:pt>
    <dgm:pt modelId="{FF797BE9-3484-44B6-8F62-A76CD3E5738A}" type="sibTrans" cxnId="{B61F59C2-3B5C-4684-B86A-A98E91BC5E3A}">
      <dgm:prSet/>
      <dgm:spPr/>
    </dgm:pt>
    <dgm:pt modelId="{8517F7A0-1402-4B99-AF53-F54425413A7C}" type="pres">
      <dgm:prSet presAssocID="{40D7A932-F704-43F6-B7D3-632C594CAF0A}" presName="Name0" presStyleCnt="0">
        <dgm:presLayoutVars>
          <dgm:dir/>
          <dgm:animLvl val="lvl"/>
          <dgm:resizeHandles val="exact"/>
        </dgm:presLayoutVars>
      </dgm:prSet>
      <dgm:spPr/>
    </dgm:pt>
    <dgm:pt modelId="{C8259B15-E2AD-4504-B024-E6C02417C749}" type="pres">
      <dgm:prSet presAssocID="{5156A48C-64EB-4785-93CA-24B851F61470}" presName="Name8" presStyleCnt="0"/>
      <dgm:spPr/>
    </dgm:pt>
    <dgm:pt modelId="{AD6D71B4-B4CD-425D-8F41-4F041180B5A5}" type="pres">
      <dgm:prSet presAssocID="{5156A48C-64EB-4785-93CA-24B851F61470}" presName="level" presStyleLbl="node1" presStyleIdx="0" presStyleCnt="5">
        <dgm:presLayoutVars>
          <dgm:chMax val="1"/>
          <dgm:bulletEnabled val="1"/>
        </dgm:presLayoutVars>
      </dgm:prSet>
      <dgm:spPr/>
    </dgm:pt>
    <dgm:pt modelId="{E708EA4F-3C85-4487-AE00-CAE9AB23AF13}" type="pres">
      <dgm:prSet presAssocID="{5156A48C-64EB-4785-93CA-24B851F61470}" presName="levelTx" presStyleLbl="revTx" presStyleIdx="0" presStyleCnt="0">
        <dgm:presLayoutVars>
          <dgm:chMax val="1"/>
          <dgm:bulletEnabled val="1"/>
        </dgm:presLayoutVars>
      </dgm:prSet>
      <dgm:spPr/>
    </dgm:pt>
    <dgm:pt modelId="{3E961DA9-5E98-4FA4-BF3C-490FD37073D7}" type="pres">
      <dgm:prSet presAssocID="{689B689F-02D1-462C-8E15-3D296F4269DF}" presName="Name8" presStyleCnt="0"/>
      <dgm:spPr/>
    </dgm:pt>
    <dgm:pt modelId="{B062758B-585A-4490-8407-FEF3B1DB90B9}" type="pres">
      <dgm:prSet presAssocID="{689B689F-02D1-462C-8E15-3D296F4269DF}" presName="level" presStyleLbl="node1" presStyleIdx="1" presStyleCnt="5">
        <dgm:presLayoutVars>
          <dgm:chMax val="1"/>
          <dgm:bulletEnabled val="1"/>
        </dgm:presLayoutVars>
      </dgm:prSet>
      <dgm:spPr/>
    </dgm:pt>
    <dgm:pt modelId="{49661384-A28A-4053-8281-AF5C1EBF1EDB}" type="pres">
      <dgm:prSet presAssocID="{689B689F-02D1-462C-8E15-3D296F4269DF}" presName="levelTx" presStyleLbl="revTx" presStyleIdx="0" presStyleCnt="0">
        <dgm:presLayoutVars>
          <dgm:chMax val="1"/>
          <dgm:bulletEnabled val="1"/>
        </dgm:presLayoutVars>
      </dgm:prSet>
      <dgm:spPr/>
    </dgm:pt>
    <dgm:pt modelId="{F16D8E7C-D53A-4BE7-9C19-6F41DFFD9C26}" type="pres">
      <dgm:prSet presAssocID="{59CC0844-7971-42C4-A39E-A72C6724C7CB}" presName="Name8" presStyleCnt="0"/>
      <dgm:spPr/>
    </dgm:pt>
    <dgm:pt modelId="{DABEBFD1-85A7-4430-808F-CFAAD0FA3993}" type="pres">
      <dgm:prSet presAssocID="{59CC0844-7971-42C4-A39E-A72C6724C7CB}" presName="level" presStyleLbl="node1" presStyleIdx="2" presStyleCnt="5">
        <dgm:presLayoutVars>
          <dgm:chMax val="1"/>
          <dgm:bulletEnabled val="1"/>
        </dgm:presLayoutVars>
      </dgm:prSet>
      <dgm:spPr/>
    </dgm:pt>
    <dgm:pt modelId="{B74796E5-522F-4AF5-846B-2B1210F0B80F}" type="pres">
      <dgm:prSet presAssocID="{59CC0844-7971-42C4-A39E-A72C6724C7CB}" presName="levelTx" presStyleLbl="revTx" presStyleIdx="0" presStyleCnt="0">
        <dgm:presLayoutVars>
          <dgm:chMax val="1"/>
          <dgm:bulletEnabled val="1"/>
        </dgm:presLayoutVars>
      </dgm:prSet>
      <dgm:spPr/>
    </dgm:pt>
    <dgm:pt modelId="{AB43D996-187D-4EE0-A876-67E720327B0F}" type="pres">
      <dgm:prSet presAssocID="{348B6DD5-C0F3-46C4-9079-80CBBA7FC70E}" presName="Name8" presStyleCnt="0"/>
      <dgm:spPr/>
    </dgm:pt>
    <dgm:pt modelId="{2E2488C1-4030-489B-AB82-E5C464C770A1}" type="pres">
      <dgm:prSet presAssocID="{348B6DD5-C0F3-46C4-9079-80CBBA7FC70E}" presName="level" presStyleLbl="node1" presStyleIdx="3" presStyleCnt="5">
        <dgm:presLayoutVars>
          <dgm:chMax val="1"/>
          <dgm:bulletEnabled val="1"/>
        </dgm:presLayoutVars>
      </dgm:prSet>
      <dgm:spPr/>
    </dgm:pt>
    <dgm:pt modelId="{446696E8-4BE0-4458-A995-E12751B9E8A9}" type="pres">
      <dgm:prSet presAssocID="{348B6DD5-C0F3-46C4-9079-80CBBA7FC70E}" presName="levelTx" presStyleLbl="revTx" presStyleIdx="0" presStyleCnt="0">
        <dgm:presLayoutVars>
          <dgm:chMax val="1"/>
          <dgm:bulletEnabled val="1"/>
        </dgm:presLayoutVars>
      </dgm:prSet>
      <dgm:spPr/>
    </dgm:pt>
    <dgm:pt modelId="{2C71AB2E-0164-4410-B6A1-698E6A231DBD}" type="pres">
      <dgm:prSet presAssocID="{2836B6F8-DBFA-49DB-A8EB-EC98059033B7}" presName="Name8" presStyleCnt="0"/>
      <dgm:spPr/>
    </dgm:pt>
    <dgm:pt modelId="{69D564C6-F8E2-4828-9601-FB5A8505250F}" type="pres">
      <dgm:prSet presAssocID="{2836B6F8-DBFA-49DB-A8EB-EC98059033B7}" presName="level" presStyleLbl="node1" presStyleIdx="4" presStyleCnt="5">
        <dgm:presLayoutVars>
          <dgm:chMax val="1"/>
          <dgm:bulletEnabled val="1"/>
        </dgm:presLayoutVars>
      </dgm:prSet>
      <dgm:spPr/>
    </dgm:pt>
    <dgm:pt modelId="{F7E8713B-48AB-4AC1-9FBF-5BCD01B80CFC}" type="pres">
      <dgm:prSet presAssocID="{2836B6F8-DBFA-49DB-A8EB-EC98059033B7}" presName="levelTx" presStyleLbl="revTx" presStyleIdx="0" presStyleCnt="0">
        <dgm:presLayoutVars>
          <dgm:chMax val="1"/>
          <dgm:bulletEnabled val="1"/>
        </dgm:presLayoutVars>
      </dgm:prSet>
      <dgm:spPr/>
    </dgm:pt>
  </dgm:ptLst>
  <dgm:cxnLst>
    <dgm:cxn modelId="{1851281F-2AD2-4F76-8143-8025AE816F4D}" srcId="{40D7A932-F704-43F6-B7D3-632C594CAF0A}" destId="{5156A48C-64EB-4785-93CA-24B851F61470}" srcOrd="0" destOrd="0" parTransId="{44DD142A-493F-4BD2-8BF5-566820976B60}" sibTransId="{146660E0-8749-4313-9D04-2720140AB0DB}"/>
    <dgm:cxn modelId="{19CFE42B-CB4E-4248-86A6-3BCC213ED0DC}" type="presOf" srcId="{689B689F-02D1-462C-8E15-3D296F4269DF}" destId="{49661384-A28A-4053-8281-AF5C1EBF1EDB}" srcOrd="1" destOrd="0" presId="urn:microsoft.com/office/officeart/2005/8/layout/pyramid1#1"/>
    <dgm:cxn modelId="{27AC7F38-A3DC-4F1A-97A5-B93B3AC0FF49}" type="presOf" srcId="{2836B6F8-DBFA-49DB-A8EB-EC98059033B7}" destId="{69D564C6-F8E2-4828-9601-FB5A8505250F}" srcOrd="0" destOrd="0" presId="urn:microsoft.com/office/officeart/2005/8/layout/pyramid1#1"/>
    <dgm:cxn modelId="{E196BA38-B80D-4C07-ADBC-EB37690F1608}" type="presOf" srcId="{5156A48C-64EB-4785-93CA-24B851F61470}" destId="{AD6D71B4-B4CD-425D-8F41-4F041180B5A5}" srcOrd="0" destOrd="0" presId="urn:microsoft.com/office/officeart/2005/8/layout/pyramid1#1"/>
    <dgm:cxn modelId="{D0054E3B-3049-48E3-A74B-B2F01133F369}" type="presOf" srcId="{59CC0844-7971-42C4-A39E-A72C6724C7CB}" destId="{DABEBFD1-85A7-4430-808F-CFAAD0FA3993}" srcOrd="0" destOrd="0" presId="urn:microsoft.com/office/officeart/2005/8/layout/pyramid1#1"/>
    <dgm:cxn modelId="{F1A39C3B-6481-443E-8FB8-EF82A1B1DD6D}" srcId="{40D7A932-F704-43F6-B7D3-632C594CAF0A}" destId="{59CC0844-7971-42C4-A39E-A72C6724C7CB}" srcOrd="2" destOrd="0" parTransId="{8E9587C0-342B-40B9-AE35-1825D74A9715}" sibTransId="{530F4CAA-40D8-4C41-848E-AD1ECB08B082}"/>
    <dgm:cxn modelId="{8B06EE6C-72AD-4BD9-B8B3-6B9CE74A1A44}" type="presOf" srcId="{348B6DD5-C0F3-46C4-9079-80CBBA7FC70E}" destId="{446696E8-4BE0-4458-A995-E12751B9E8A9}" srcOrd="1" destOrd="0" presId="urn:microsoft.com/office/officeart/2005/8/layout/pyramid1#1"/>
    <dgm:cxn modelId="{8E612553-D58D-4EF2-A2B0-9AB7EC94B325}" type="presOf" srcId="{348B6DD5-C0F3-46C4-9079-80CBBA7FC70E}" destId="{2E2488C1-4030-489B-AB82-E5C464C770A1}" srcOrd="0" destOrd="0" presId="urn:microsoft.com/office/officeart/2005/8/layout/pyramid1#1"/>
    <dgm:cxn modelId="{E86EC778-C0AF-441B-9CDF-0E9A2BBAD0A7}" type="presOf" srcId="{2836B6F8-DBFA-49DB-A8EB-EC98059033B7}" destId="{F7E8713B-48AB-4AC1-9FBF-5BCD01B80CFC}" srcOrd="1" destOrd="0" presId="urn:microsoft.com/office/officeart/2005/8/layout/pyramid1#1"/>
    <dgm:cxn modelId="{0D89E79A-8F97-4657-95F5-2B28610A1670}" srcId="{40D7A932-F704-43F6-B7D3-632C594CAF0A}" destId="{689B689F-02D1-462C-8E15-3D296F4269DF}" srcOrd="1" destOrd="0" parTransId="{1C0C76FB-2BA4-44B3-A4CE-7105F9AAB60F}" sibTransId="{D350E28F-F50D-4107-86F2-D50420ABC3F3}"/>
    <dgm:cxn modelId="{D00FE59B-C036-43A0-A7B6-7F163C390204}" type="presOf" srcId="{689B689F-02D1-462C-8E15-3D296F4269DF}" destId="{B062758B-585A-4490-8407-FEF3B1DB90B9}" srcOrd="0" destOrd="0" presId="urn:microsoft.com/office/officeart/2005/8/layout/pyramid1#1"/>
    <dgm:cxn modelId="{F15978BF-B3E9-46C6-A23D-6A44D4894940}" type="presOf" srcId="{59CC0844-7971-42C4-A39E-A72C6724C7CB}" destId="{B74796E5-522F-4AF5-846B-2B1210F0B80F}" srcOrd="1" destOrd="0" presId="urn:microsoft.com/office/officeart/2005/8/layout/pyramid1#1"/>
    <dgm:cxn modelId="{B61F59C2-3B5C-4684-B86A-A98E91BC5E3A}" srcId="{40D7A932-F704-43F6-B7D3-632C594CAF0A}" destId="{2836B6F8-DBFA-49DB-A8EB-EC98059033B7}" srcOrd="4" destOrd="0" parTransId="{323399AA-23E4-48C5-BA04-DAA117122789}" sibTransId="{FF797BE9-3484-44B6-8F62-A76CD3E5738A}"/>
    <dgm:cxn modelId="{E18F57C4-A17C-4C57-81A4-88E993997273}" type="presOf" srcId="{5156A48C-64EB-4785-93CA-24B851F61470}" destId="{E708EA4F-3C85-4487-AE00-CAE9AB23AF13}" srcOrd="1" destOrd="0" presId="urn:microsoft.com/office/officeart/2005/8/layout/pyramid1#1"/>
    <dgm:cxn modelId="{FC3648C5-B552-40BA-B9D0-4F8D8E52E4C6}" type="presOf" srcId="{40D7A932-F704-43F6-B7D3-632C594CAF0A}" destId="{8517F7A0-1402-4B99-AF53-F54425413A7C}" srcOrd="0" destOrd="0" presId="urn:microsoft.com/office/officeart/2005/8/layout/pyramid1#1"/>
    <dgm:cxn modelId="{548360D1-62C1-4E9C-979E-0696DE3793BD}" srcId="{40D7A932-F704-43F6-B7D3-632C594CAF0A}" destId="{348B6DD5-C0F3-46C4-9079-80CBBA7FC70E}" srcOrd="3" destOrd="0" parTransId="{FECC069F-246C-4676-966A-B898D10252AE}" sibTransId="{E2138EE1-3B1F-43FE-BE34-87827F4738AC}"/>
    <dgm:cxn modelId="{EC80E6ED-E9AE-4938-9BA1-4089CA341E8E}" type="presParOf" srcId="{8517F7A0-1402-4B99-AF53-F54425413A7C}" destId="{C8259B15-E2AD-4504-B024-E6C02417C749}" srcOrd="0" destOrd="0" presId="urn:microsoft.com/office/officeart/2005/8/layout/pyramid1#1"/>
    <dgm:cxn modelId="{5B6B158F-2375-425B-A05D-AF6CDD38092C}" type="presParOf" srcId="{C8259B15-E2AD-4504-B024-E6C02417C749}" destId="{AD6D71B4-B4CD-425D-8F41-4F041180B5A5}" srcOrd="0" destOrd="0" presId="urn:microsoft.com/office/officeart/2005/8/layout/pyramid1#1"/>
    <dgm:cxn modelId="{1584E7A6-8C6F-4A39-A2C2-546A5DBC094C}" type="presParOf" srcId="{C8259B15-E2AD-4504-B024-E6C02417C749}" destId="{E708EA4F-3C85-4487-AE00-CAE9AB23AF13}" srcOrd="1" destOrd="0" presId="urn:microsoft.com/office/officeart/2005/8/layout/pyramid1#1"/>
    <dgm:cxn modelId="{DF1A44D7-1D64-424A-9BC3-C70A43019F5C}" type="presParOf" srcId="{8517F7A0-1402-4B99-AF53-F54425413A7C}" destId="{3E961DA9-5E98-4FA4-BF3C-490FD37073D7}" srcOrd="1" destOrd="0" presId="urn:microsoft.com/office/officeart/2005/8/layout/pyramid1#1"/>
    <dgm:cxn modelId="{A6C8BE31-B298-44C0-98FE-BB49D037D276}" type="presParOf" srcId="{3E961DA9-5E98-4FA4-BF3C-490FD37073D7}" destId="{B062758B-585A-4490-8407-FEF3B1DB90B9}" srcOrd="0" destOrd="0" presId="urn:microsoft.com/office/officeart/2005/8/layout/pyramid1#1"/>
    <dgm:cxn modelId="{9072FB7F-CE18-48DC-B5FC-D58EAA8B4BFB}" type="presParOf" srcId="{3E961DA9-5E98-4FA4-BF3C-490FD37073D7}" destId="{49661384-A28A-4053-8281-AF5C1EBF1EDB}" srcOrd="1" destOrd="0" presId="urn:microsoft.com/office/officeart/2005/8/layout/pyramid1#1"/>
    <dgm:cxn modelId="{BCA876BB-5F44-42C0-93FD-2C95AE0ED422}" type="presParOf" srcId="{8517F7A0-1402-4B99-AF53-F54425413A7C}" destId="{F16D8E7C-D53A-4BE7-9C19-6F41DFFD9C26}" srcOrd="2" destOrd="0" presId="urn:microsoft.com/office/officeart/2005/8/layout/pyramid1#1"/>
    <dgm:cxn modelId="{EDB3C171-775B-4CE3-880A-8BE1DA38B662}" type="presParOf" srcId="{F16D8E7C-D53A-4BE7-9C19-6F41DFFD9C26}" destId="{DABEBFD1-85A7-4430-808F-CFAAD0FA3993}" srcOrd="0" destOrd="0" presId="urn:microsoft.com/office/officeart/2005/8/layout/pyramid1#1"/>
    <dgm:cxn modelId="{5059AA7C-F9A4-4DE5-BD26-EBADBB4F420C}" type="presParOf" srcId="{F16D8E7C-D53A-4BE7-9C19-6F41DFFD9C26}" destId="{B74796E5-522F-4AF5-846B-2B1210F0B80F}" srcOrd="1" destOrd="0" presId="urn:microsoft.com/office/officeart/2005/8/layout/pyramid1#1"/>
    <dgm:cxn modelId="{53DAEDEB-E7AF-433C-9B23-257CA89ADE94}" type="presParOf" srcId="{8517F7A0-1402-4B99-AF53-F54425413A7C}" destId="{AB43D996-187D-4EE0-A876-67E720327B0F}" srcOrd="3" destOrd="0" presId="urn:microsoft.com/office/officeart/2005/8/layout/pyramid1#1"/>
    <dgm:cxn modelId="{C3B9CBD6-D9FC-4326-BDDB-2BF59797142C}" type="presParOf" srcId="{AB43D996-187D-4EE0-A876-67E720327B0F}" destId="{2E2488C1-4030-489B-AB82-E5C464C770A1}" srcOrd="0" destOrd="0" presId="urn:microsoft.com/office/officeart/2005/8/layout/pyramid1#1"/>
    <dgm:cxn modelId="{3AD443A6-3C8F-4567-A680-4C1F6281E711}" type="presParOf" srcId="{AB43D996-187D-4EE0-A876-67E720327B0F}" destId="{446696E8-4BE0-4458-A995-E12751B9E8A9}" srcOrd="1" destOrd="0" presId="urn:microsoft.com/office/officeart/2005/8/layout/pyramid1#1"/>
    <dgm:cxn modelId="{7AC84D6F-3115-45F1-BEF6-4DB34600E938}" type="presParOf" srcId="{8517F7A0-1402-4B99-AF53-F54425413A7C}" destId="{2C71AB2E-0164-4410-B6A1-698E6A231DBD}" srcOrd="4" destOrd="0" presId="urn:microsoft.com/office/officeart/2005/8/layout/pyramid1#1"/>
    <dgm:cxn modelId="{615FCADC-2B86-485F-8314-FE619A0A8928}" type="presParOf" srcId="{2C71AB2E-0164-4410-B6A1-698E6A231DBD}" destId="{69D564C6-F8E2-4828-9601-FB5A8505250F}" srcOrd="0" destOrd="0" presId="urn:microsoft.com/office/officeart/2005/8/layout/pyramid1#1"/>
    <dgm:cxn modelId="{3B5A1FA1-E3F2-409B-9901-9F0DDF1C320A}" type="presParOf" srcId="{2C71AB2E-0164-4410-B6A1-698E6A231DBD}" destId="{F7E8713B-48AB-4AC1-9FBF-5BCD01B80CFC}" srcOrd="1" destOrd="0" presId="urn:microsoft.com/office/officeart/2005/8/layout/pyramid1#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982F9BD2-FE88-4D45-BD8D-65D1F34B0AD4}" type="doc">
      <dgm:prSet loTypeId="urn:microsoft.com/office/officeart/2005/8/layout/vList5" loCatId="list" qsTypeId="urn:microsoft.com/office/officeart/2005/8/quickstyle/simple1#16" qsCatId="simple" csTypeId="urn:microsoft.com/office/officeart/2005/8/colors/accent1_2#17" csCatId="accent1" phldr="0"/>
      <dgm:spPr/>
      <dgm:t>
        <a:bodyPr/>
        <a:lstStyle/>
        <a:p>
          <a:endParaRPr lang="zh-CN" altLang="en-US"/>
        </a:p>
      </dgm:t>
    </dgm:pt>
    <dgm:pt modelId="{8DFEF381-1089-498A-A2E9-536EBD00BCA1}">
      <dgm:prSet phldrT="[文本]" phldr="0" custT="1"/>
      <dgm:spPr/>
      <dgm:t>
        <a:bodyPr vert="horz" wrap="square"/>
        <a:lstStyle/>
        <a:p>
          <a:pPr>
            <a:lnSpc>
              <a:spcPct val="100000"/>
            </a:lnSpc>
            <a:spcBef>
              <a:spcPct val="0"/>
            </a:spcBef>
            <a:spcAft>
              <a:spcPct val="35000"/>
            </a:spcAft>
          </a:pPr>
          <a:r>
            <a:rPr lang="zh-CN" altLang="en-US" sz="1800">
              <a:solidFill>
                <a:schemeClr val="bg1"/>
              </a:solidFill>
              <a:latin typeface="微软雅黑" panose="020B0503020204020204" pitchFamily="34" charset="-122"/>
              <a:ea typeface="微软雅黑" panose="020B0503020204020204" pitchFamily="34" charset="-122"/>
            </a:rPr>
            <a:t>有增益</a:t>
          </a:r>
        </a:p>
      </dgm:t>
    </dgm:pt>
    <dgm:pt modelId="{7BB104C5-5E13-4BA2-8795-D771D93EFD0B}" type="parTrans" cxnId="{FD25463D-6FD5-473C-AC9A-30FD9B06D4FA}">
      <dgm:prSet/>
      <dgm:spPr/>
      <dgm:t>
        <a:bodyPr/>
        <a:lstStyle/>
        <a:p>
          <a:endParaRPr lang="zh-CN" altLang="en-US"/>
        </a:p>
      </dgm:t>
    </dgm:pt>
    <dgm:pt modelId="{D8F41DAE-72AA-41BD-884F-BB8861ABB8ED}" type="sibTrans" cxnId="{FD25463D-6FD5-473C-AC9A-30FD9B06D4FA}">
      <dgm:prSet/>
      <dgm:spPr/>
      <dgm:t>
        <a:bodyPr/>
        <a:lstStyle/>
        <a:p>
          <a:endParaRPr lang="zh-CN" altLang="en-US"/>
        </a:p>
      </dgm:t>
    </dgm:pt>
    <dgm:pt modelId="{67856BDB-7B34-4717-A8DD-ED955D6E994B}">
      <dgm:prSet phldrT="[文本]" phldr="0" custT="1"/>
      <dgm:spPr/>
      <dgm:t>
        <a:bodyPr vert="horz" wrap="square"/>
        <a:lstStyle/>
        <a:p>
          <a:pPr>
            <a:lnSpc>
              <a:spcPct val="100000"/>
            </a:lnSpc>
            <a:spcBef>
              <a:spcPct val="0"/>
            </a:spcBef>
            <a:spcAft>
              <a:spcPct val="15000"/>
            </a:spcAft>
          </a:pPr>
          <a:r>
            <a:rPr lang="zh-CN" altLang="en-US" sz="1400">
              <a:latin typeface="微软雅黑" panose="020B0503020204020204" pitchFamily="34" charset="-122"/>
              <a:ea typeface="微软雅黑" panose="020B0503020204020204" pitchFamily="34" charset="-122"/>
            </a:rPr>
            <a:t>依托历史经验和数据，模型计算产出最优方案</a:t>
          </a:r>
          <a:r>
            <a:rPr lang="zh-CN" altLang="en-US" sz="1400"/>
            <a:t>。</a:t>
          </a:r>
        </a:p>
      </dgm:t>
    </dgm:pt>
    <dgm:pt modelId="{772BA600-C67E-4B93-B4A5-0C0DECE788A8}" type="parTrans" cxnId="{B87A6BC9-ECBD-41F1-8AF3-8B15D5FA9DF5}">
      <dgm:prSet/>
      <dgm:spPr/>
      <dgm:t>
        <a:bodyPr/>
        <a:lstStyle/>
        <a:p>
          <a:endParaRPr lang="zh-CN" altLang="en-US"/>
        </a:p>
      </dgm:t>
    </dgm:pt>
    <dgm:pt modelId="{6E0A9D10-C2CB-4F7C-BF91-F881E97D27C2}" type="sibTrans" cxnId="{B87A6BC9-ECBD-41F1-8AF3-8B15D5FA9DF5}">
      <dgm:prSet/>
      <dgm:spPr/>
      <dgm:t>
        <a:bodyPr/>
        <a:lstStyle/>
        <a:p>
          <a:endParaRPr lang="zh-CN" altLang="en-US"/>
        </a:p>
      </dgm:t>
    </dgm:pt>
    <dgm:pt modelId="{EB099D45-42E4-4FB3-8BE3-22A72863D5FC}">
      <dgm:prSet phldrT="[文本]" phldr="0" custT="1"/>
      <dgm:spPr/>
      <dgm:t>
        <a:bodyPr vert="horz" wrap="square"/>
        <a:lstStyle/>
        <a:p>
          <a:pPr>
            <a:lnSpc>
              <a:spcPct val="100000"/>
            </a:lnSpc>
            <a:spcBef>
              <a:spcPct val="0"/>
            </a:spcBef>
            <a:spcAft>
              <a:spcPct val="35000"/>
            </a:spcAft>
          </a:pPr>
          <a:r>
            <a:rPr lang="zh-CN" altLang="en-US" sz="1800">
              <a:solidFill>
                <a:schemeClr val="bg1"/>
              </a:solidFill>
              <a:latin typeface="微软雅黑" panose="020B0503020204020204" pitchFamily="34" charset="-122"/>
              <a:ea typeface="微软雅黑" panose="020B0503020204020204" pitchFamily="34" charset="-122"/>
            </a:rPr>
            <a:t>有价值</a:t>
          </a:r>
        </a:p>
        <a:p>
          <a:pPr>
            <a:lnSpc>
              <a:spcPct val="100000"/>
            </a:lnSpc>
            <a:spcBef>
              <a:spcPct val="0"/>
            </a:spcBef>
            <a:spcAft>
              <a:spcPct val="35000"/>
            </a:spcAft>
          </a:pPr>
          <a:r>
            <a:rPr lang="zh-CN" altLang="en-US" sz="1800">
              <a:solidFill>
                <a:schemeClr val="bg1"/>
              </a:solidFill>
              <a:latin typeface="微软雅黑" panose="020B0503020204020204" pitchFamily="34" charset="-122"/>
              <a:ea typeface="微软雅黑" panose="020B0503020204020204" pitchFamily="34" charset="-122"/>
            </a:rPr>
            <a:t>可落地</a:t>
          </a:r>
        </a:p>
      </dgm:t>
    </dgm:pt>
    <dgm:pt modelId="{C2BA91CD-5382-45C0-B4F4-75094723F4D9}" type="parTrans" cxnId="{FD9DC593-8A27-4E69-A5DE-8B05914938BB}">
      <dgm:prSet/>
      <dgm:spPr/>
      <dgm:t>
        <a:bodyPr/>
        <a:lstStyle/>
        <a:p>
          <a:endParaRPr lang="zh-CN" altLang="en-US"/>
        </a:p>
      </dgm:t>
    </dgm:pt>
    <dgm:pt modelId="{973C65EF-E3B8-4CF5-B140-FEC5A74F0B0E}" type="sibTrans" cxnId="{FD9DC593-8A27-4E69-A5DE-8B05914938BB}">
      <dgm:prSet/>
      <dgm:spPr/>
      <dgm:t>
        <a:bodyPr/>
        <a:lstStyle/>
        <a:p>
          <a:endParaRPr lang="zh-CN" altLang="en-US"/>
        </a:p>
      </dgm:t>
    </dgm:pt>
    <dgm:pt modelId="{63116591-D397-40B5-AD45-C8FD7C1AD18F}">
      <dgm:prSet phldrT="[文本]" phldr="0" custT="1"/>
      <dgm:spPr/>
      <dgm:t>
        <a:bodyPr vert="horz" wrap="square"/>
        <a:lstStyle/>
        <a:p>
          <a:pPr>
            <a:lnSpc>
              <a:spcPct val="100000"/>
            </a:lnSpc>
            <a:spcBef>
              <a:spcPct val="0"/>
            </a:spcBef>
            <a:spcAft>
              <a:spcPct val="15000"/>
            </a:spcAft>
          </a:pPr>
          <a:r>
            <a:rPr lang="zh-CN" altLang="en-US" sz="1400">
              <a:latin typeface="微软雅黑" panose="020B0503020204020204" pitchFamily="34" charset="-122"/>
              <a:ea typeface="微软雅黑" panose="020B0503020204020204" pitchFamily="34" charset="-122"/>
            </a:rPr>
            <a:t>基于数据分析</a:t>
          </a:r>
          <a:r>
            <a:rPr lang="en-US" altLang="zh-CN" sz="1400">
              <a:latin typeface="微软雅黑" panose="020B0503020204020204" pitchFamily="34" charset="-122"/>
              <a:ea typeface="微软雅黑" panose="020B0503020204020204" pitchFamily="34" charset="-122"/>
            </a:rPr>
            <a:t>/</a:t>
          </a:r>
          <a:r>
            <a:rPr lang="zh-CN" altLang="en-US" sz="1400">
              <a:latin typeface="微软雅黑" panose="020B0503020204020204" pitchFamily="34" charset="-122"/>
              <a:ea typeface="微软雅黑" panose="020B0503020204020204" pitchFamily="34" charset="-122"/>
            </a:rPr>
            <a:t>探索产出业务洞见，提供数据服务。</a:t>
          </a:r>
        </a:p>
      </dgm:t>
    </dgm:pt>
    <dgm:pt modelId="{35D9FDAB-90FC-4149-8FA1-C2011A738832}" type="parTrans" cxnId="{D96E5CB7-48AC-4193-9516-A01A39E728D5}">
      <dgm:prSet/>
      <dgm:spPr/>
      <dgm:t>
        <a:bodyPr/>
        <a:lstStyle/>
        <a:p>
          <a:endParaRPr lang="zh-CN" altLang="en-US"/>
        </a:p>
      </dgm:t>
    </dgm:pt>
    <dgm:pt modelId="{B1B09198-8815-4821-8A77-DCC2993E3086}" type="sibTrans" cxnId="{D96E5CB7-48AC-4193-9516-A01A39E728D5}">
      <dgm:prSet/>
      <dgm:spPr/>
      <dgm:t>
        <a:bodyPr/>
        <a:lstStyle/>
        <a:p>
          <a:endParaRPr lang="zh-CN" altLang="en-US"/>
        </a:p>
      </dgm:t>
    </dgm:pt>
    <dgm:pt modelId="{0C7614AF-FE1B-474B-8B3D-B1D06ACF75F6}">
      <dgm:prSet phldrT="[文本]" phldr="0" custT="1"/>
      <dgm:spPr/>
      <dgm:t>
        <a:bodyPr vert="horz" wrap="square"/>
        <a:lstStyle/>
        <a:p>
          <a:pPr>
            <a:lnSpc>
              <a:spcPct val="100000"/>
            </a:lnSpc>
            <a:spcBef>
              <a:spcPct val="0"/>
            </a:spcBef>
            <a:spcAft>
              <a:spcPct val="35000"/>
            </a:spcAft>
          </a:pPr>
          <a:r>
            <a:rPr lang="zh-CN" altLang="en-US" sz="1800">
              <a:solidFill>
                <a:schemeClr val="bg1"/>
              </a:solidFill>
              <a:latin typeface="微软雅黑" panose="020B0503020204020204" pitchFamily="34" charset="-122"/>
              <a:ea typeface="微软雅黑" panose="020B0503020204020204" pitchFamily="34" charset="-122"/>
            </a:rPr>
            <a:t>针对性</a:t>
          </a:r>
        </a:p>
        <a:p>
          <a:pPr>
            <a:lnSpc>
              <a:spcPct val="100000"/>
            </a:lnSpc>
            <a:spcBef>
              <a:spcPct val="0"/>
            </a:spcBef>
            <a:spcAft>
              <a:spcPct val="35000"/>
            </a:spcAft>
          </a:pPr>
          <a:r>
            <a:rPr lang="zh-CN" altLang="en-US" sz="1800">
              <a:solidFill>
                <a:schemeClr val="bg1"/>
              </a:solidFill>
              <a:latin typeface="微软雅黑" panose="020B0503020204020204" pitchFamily="34" charset="-122"/>
              <a:ea typeface="微软雅黑" panose="020B0503020204020204" pitchFamily="34" charset="-122"/>
            </a:rPr>
            <a:t>可用性</a:t>
          </a:r>
        </a:p>
      </dgm:t>
    </dgm:pt>
    <dgm:pt modelId="{6405A9A7-2A86-4BF1-8D9D-4D36DE3099F5}" type="parTrans" cxnId="{B482F8BC-EA35-4693-83ED-F1391F52EF7D}">
      <dgm:prSet/>
      <dgm:spPr/>
      <dgm:t>
        <a:bodyPr/>
        <a:lstStyle/>
        <a:p>
          <a:endParaRPr lang="zh-CN" altLang="en-US"/>
        </a:p>
      </dgm:t>
    </dgm:pt>
    <dgm:pt modelId="{2043401E-454D-4886-ADA9-FCC81736E837}" type="sibTrans" cxnId="{B482F8BC-EA35-4693-83ED-F1391F52EF7D}">
      <dgm:prSet/>
      <dgm:spPr/>
      <dgm:t>
        <a:bodyPr/>
        <a:lstStyle/>
        <a:p>
          <a:endParaRPr lang="zh-CN" altLang="en-US"/>
        </a:p>
      </dgm:t>
    </dgm:pt>
    <dgm:pt modelId="{1595198B-D222-4BF8-83BF-0D3CA5996A3E}">
      <dgm:prSet phldrT="[文本]" phldr="0" custT="1"/>
      <dgm:spPr/>
      <dgm:t>
        <a:bodyPr vert="horz" wrap="square"/>
        <a:lstStyle/>
        <a:p>
          <a:pPr>
            <a:lnSpc>
              <a:spcPct val="100000"/>
            </a:lnSpc>
            <a:spcBef>
              <a:spcPct val="0"/>
            </a:spcBef>
            <a:spcAft>
              <a:spcPct val="15000"/>
            </a:spcAft>
          </a:pPr>
          <a:r>
            <a:rPr lang="zh-CN" altLang="en-US" sz="1400">
              <a:latin typeface="微软雅黑" panose="020B0503020204020204" pitchFamily="34" charset="-122"/>
              <a:ea typeface="微软雅黑" panose="020B0503020204020204" pitchFamily="34" charset="-122"/>
            </a:rPr>
            <a:t>基于业务逻辑构建指标监控＆追溯体系。</a:t>
          </a:r>
        </a:p>
      </dgm:t>
    </dgm:pt>
    <dgm:pt modelId="{9E050DE5-CBC7-4D41-8BB4-8999E754F806}" type="parTrans" cxnId="{5EF97781-DC67-49B5-ACA0-864B99862988}">
      <dgm:prSet/>
      <dgm:spPr/>
      <dgm:t>
        <a:bodyPr/>
        <a:lstStyle/>
        <a:p>
          <a:endParaRPr lang="zh-CN" altLang="en-US"/>
        </a:p>
      </dgm:t>
    </dgm:pt>
    <dgm:pt modelId="{1D266B9B-E78F-4C1C-9CA1-FAC55716A8D9}" type="sibTrans" cxnId="{5EF97781-DC67-49B5-ACA0-864B99862988}">
      <dgm:prSet/>
      <dgm:spPr/>
      <dgm:t>
        <a:bodyPr/>
        <a:lstStyle/>
        <a:p>
          <a:endParaRPr lang="zh-CN" altLang="en-US"/>
        </a:p>
      </dgm:t>
    </dgm:pt>
    <dgm:pt modelId="{34C7091F-F1DE-403D-9E76-E514C02AD332}">
      <dgm:prSet phldr="0" custT="1"/>
      <dgm:spPr/>
      <dgm:t>
        <a:bodyPr vert="horz" wrap="square"/>
        <a:lstStyle/>
        <a:p>
          <a:pPr>
            <a:lnSpc>
              <a:spcPct val="100000"/>
            </a:lnSpc>
            <a:spcBef>
              <a:spcPct val="0"/>
            </a:spcBef>
            <a:spcAft>
              <a:spcPct val="35000"/>
            </a:spcAft>
          </a:pPr>
          <a:r>
            <a:rPr lang="zh-CN" sz="1800">
              <a:solidFill>
                <a:schemeClr val="bg1"/>
              </a:solidFill>
              <a:latin typeface="微软雅黑" panose="020B0503020204020204" pitchFamily="34" charset="-122"/>
              <a:ea typeface="微软雅黑" panose="020B0503020204020204" pitchFamily="34" charset="-122"/>
            </a:rPr>
            <a:t>准确</a:t>
          </a:r>
        </a:p>
        <a:p>
          <a:pPr>
            <a:lnSpc>
              <a:spcPct val="100000"/>
            </a:lnSpc>
            <a:spcBef>
              <a:spcPct val="0"/>
            </a:spcBef>
            <a:spcAft>
              <a:spcPct val="35000"/>
            </a:spcAft>
          </a:pPr>
          <a:r>
            <a:rPr lang="zh-CN" sz="1800">
              <a:solidFill>
                <a:schemeClr val="bg1"/>
              </a:solidFill>
              <a:latin typeface="微软雅黑" panose="020B0503020204020204" pitchFamily="34" charset="-122"/>
              <a:ea typeface="微软雅黑" panose="020B0503020204020204" pitchFamily="34" charset="-122"/>
            </a:rPr>
            <a:t>高效</a:t>
          </a:r>
        </a:p>
      </dgm:t>
    </dgm:pt>
    <dgm:pt modelId="{5DE7825E-5F88-4542-8BF4-54AD0C121AFD}" type="parTrans" cxnId="{874B4800-AD6B-40CF-85C0-602B29DD361B}">
      <dgm:prSet/>
      <dgm:spPr/>
    </dgm:pt>
    <dgm:pt modelId="{B73E9332-A70E-46AE-95DD-A26DBD7D3DB1}" type="sibTrans" cxnId="{874B4800-AD6B-40CF-85C0-602B29DD361B}">
      <dgm:prSet/>
      <dgm:spPr/>
    </dgm:pt>
    <dgm:pt modelId="{CC768D8E-1D3B-4EA0-839F-2F45267D6662}">
      <dgm:prSet phldr="0" custT="1"/>
      <dgm:spPr/>
      <dgm:t>
        <a:bodyPr vert="horz" wrap="square"/>
        <a:lstStyle/>
        <a:p>
          <a:pPr>
            <a:lnSpc>
              <a:spcPct val="100000"/>
            </a:lnSpc>
            <a:spcBef>
              <a:spcPct val="0"/>
            </a:spcBef>
            <a:spcAft>
              <a:spcPct val="15000"/>
            </a:spcAft>
          </a:pPr>
          <a:r>
            <a:rPr lang="zh-CN" sz="1400">
              <a:latin typeface="微软雅黑" panose="020B0503020204020204" pitchFamily="34" charset="-122"/>
              <a:ea typeface="微软雅黑" panose="020B0503020204020204" pitchFamily="34" charset="-122"/>
            </a:rPr>
            <a:t>保证数据准确性和存储</a:t>
          </a:r>
          <a:r>
            <a:rPr lang="en-US" altLang="zh-CN" sz="1400">
              <a:latin typeface="微软雅黑" panose="020B0503020204020204" pitchFamily="34" charset="-122"/>
              <a:ea typeface="微软雅黑" panose="020B0503020204020204" pitchFamily="34" charset="-122"/>
            </a:rPr>
            <a:t>/</a:t>
          </a:r>
          <a:r>
            <a:rPr lang="zh-CN" altLang="en-US" sz="1400">
              <a:latin typeface="微软雅黑" panose="020B0503020204020204" pitchFamily="34" charset="-122"/>
              <a:ea typeface="微软雅黑" panose="020B0503020204020204" pitchFamily="34" charset="-122"/>
            </a:rPr>
            <a:t>计算效率。</a:t>
          </a:r>
        </a:p>
      </dgm:t>
    </dgm:pt>
    <dgm:pt modelId="{760FD786-4A1D-41C2-A156-F30462E5692D}" type="parTrans" cxnId="{EA7D1A27-CE7A-41DA-B081-F614BC8F44BB}">
      <dgm:prSet/>
      <dgm:spPr/>
    </dgm:pt>
    <dgm:pt modelId="{EFF5E8FA-79F7-4BF0-B651-5F634F97C6BD}" type="sibTrans" cxnId="{EA7D1A27-CE7A-41DA-B081-F614BC8F44BB}">
      <dgm:prSet/>
      <dgm:spPr/>
    </dgm:pt>
    <dgm:pt modelId="{32EF3BA3-9889-4398-BF31-97404E04271F}">
      <dgm:prSet phldr="0" custT="1"/>
      <dgm:spPr/>
      <dgm:t>
        <a:bodyPr vert="horz" wrap="square"/>
        <a:lstStyle/>
        <a:p>
          <a:pPr>
            <a:lnSpc>
              <a:spcPct val="100000"/>
            </a:lnSpc>
            <a:spcBef>
              <a:spcPct val="0"/>
            </a:spcBef>
            <a:spcAft>
              <a:spcPct val="35000"/>
            </a:spcAft>
          </a:pPr>
          <a:r>
            <a:rPr lang="zh-CN" sz="1800">
              <a:solidFill>
                <a:schemeClr val="bg1"/>
              </a:solidFill>
              <a:latin typeface="微软雅黑" panose="020B0503020204020204" pitchFamily="34" charset="-122"/>
              <a:ea typeface="微软雅黑" panose="020B0503020204020204" pitchFamily="34" charset="-122"/>
            </a:rPr>
            <a:t>丰富</a:t>
          </a:r>
        </a:p>
        <a:p>
          <a:pPr>
            <a:lnSpc>
              <a:spcPct val="100000"/>
            </a:lnSpc>
            <a:spcBef>
              <a:spcPct val="0"/>
            </a:spcBef>
            <a:spcAft>
              <a:spcPct val="35000"/>
            </a:spcAft>
          </a:pPr>
          <a:r>
            <a:rPr lang="zh-CN" sz="1800">
              <a:solidFill>
                <a:schemeClr val="bg1"/>
              </a:solidFill>
              <a:latin typeface="微软雅黑" panose="020B0503020204020204" pitchFamily="34" charset="-122"/>
              <a:ea typeface="微软雅黑" panose="020B0503020204020204" pitchFamily="34" charset="-122"/>
            </a:rPr>
            <a:t>打通</a:t>
          </a:r>
        </a:p>
      </dgm:t>
    </dgm:pt>
    <dgm:pt modelId="{F63032EE-2163-4674-AF3D-C07D757FDD16}" type="parTrans" cxnId="{92AE23EE-5876-4AA7-B910-A2F25652BA10}">
      <dgm:prSet/>
      <dgm:spPr/>
    </dgm:pt>
    <dgm:pt modelId="{17E32E59-E03A-47A7-BBC5-E7283500C6DD}" type="sibTrans" cxnId="{92AE23EE-5876-4AA7-B910-A2F25652BA10}">
      <dgm:prSet/>
      <dgm:spPr/>
    </dgm:pt>
    <dgm:pt modelId="{5C0F721D-FBB0-4225-9CC4-56C7BD2B4744}">
      <dgm:prSet phldr="0" custT="1"/>
      <dgm:spPr/>
      <dgm:t>
        <a:bodyPr vert="horz" wrap="square"/>
        <a:lstStyle/>
        <a:p>
          <a:pPr>
            <a:lnSpc>
              <a:spcPct val="100000"/>
            </a:lnSpc>
            <a:spcBef>
              <a:spcPct val="0"/>
            </a:spcBef>
            <a:spcAft>
              <a:spcPct val="15000"/>
            </a:spcAft>
          </a:pPr>
          <a:r>
            <a:rPr lang="zh-CN" sz="1400">
              <a:latin typeface="微软雅黑" panose="020B0503020204020204" pitchFamily="34" charset="-122"/>
              <a:ea typeface="微软雅黑" panose="020B0503020204020204" pitchFamily="34" charset="-122"/>
            </a:rPr>
            <a:t>整合内外数据，丰富数据资产。</a:t>
          </a:r>
        </a:p>
      </dgm:t>
    </dgm:pt>
    <dgm:pt modelId="{CE6DF9B7-5ACF-4E52-BCBF-EA87A6EED4AA}" type="parTrans" cxnId="{E57883E8-3CC4-4027-8841-A4BA143F6101}">
      <dgm:prSet/>
      <dgm:spPr/>
    </dgm:pt>
    <dgm:pt modelId="{67FD9756-7F31-4B1F-A440-3EE9CA7EE51F}" type="sibTrans" cxnId="{E57883E8-3CC4-4027-8841-A4BA143F6101}">
      <dgm:prSet/>
      <dgm:spPr/>
    </dgm:pt>
    <dgm:pt modelId="{CBB719A3-638C-41E0-B0EC-B22FA0508898}" type="pres">
      <dgm:prSet presAssocID="{982F9BD2-FE88-4D45-BD8D-65D1F34B0AD4}" presName="Name0" presStyleCnt="0">
        <dgm:presLayoutVars>
          <dgm:dir/>
          <dgm:animLvl val="lvl"/>
          <dgm:resizeHandles val="exact"/>
        </dgm:presLayoutVars>
      </dgm:prSet>
      <dgm:spPr/>
    </dgm:pt>
    <dgm:pt modelId="{53879FB3-2A34-4B19-A163-E7E5A2A61ED1}" type="pres">
      <dgm:prSet presAssocID="{8DFEF381-1089-498A-A2E9-536EBD00BCA1}" presName="linNode" presStyleCnt="0"/>
      <dgm:spPr/>
    </dgm:pt>
    <dgm:pt modelId="{BD6C8DA9-0F3A-464E-ACD2-6660B6C6E5C4}" type="pres">
      <dgm:prSet presAssocID="{8DFEF381-1089-498A-A2E9-536EBD00BCA1}" presName="parentText" presStyleLbl="node1" presStyleIdx="0" presStyleCnt="5">
        <dgm:presLayoutVars>
          <dgm:chMax val="1"/>
          <dgm:bulletEnabled val="1"/>
        </dgm:presLayoutVars>
      </dgm:prSet>
      <dgm:spPr/>
    </dgm:pt>
    <dgm:pt modelId="{D76AE918-ABC8-47B8-8DD8-96F195BFB5B5}" type="pres">
      <dgm:prSet presAssocID="{8DFEF381-1089-498A-A2E9-536EBD00BCA1}" presName="descendantText" presStyleLbl="alignAccFollowNode1" presStyleIdx="0" presStyleCnt="5">
        <dgm:presLayoutVars>
          <dgm:bulletEnabled val="1"/>
        </dgm:presLayoutVars>
      </dgm:prSet>
      <dgm:spPr/>
    </dgm:pt>
    <dgm:pt modelId="{FFE0819C-8AC4-4036-9C1A-1EC29F5C921E}" type="pres">
      <dgm:prSet presAssocID="{D8F41DAE-72AA-41BD-884F-BB8861ABB8ED}" presName="sp" presStyleCnt="0"/>
      <dgm:spPr/>
    </dgm:pt>
    <dgm:pt modelId="{F7591D7B-260A-4799-8396-533EFCB75BEB}" type="pres">
      <dgm:prSet presAssocID="{EB099D45-42E4-4FB3-8BE3-22A72863D5FC}" presName="linNode" presStyleCnt="0"/>
      <dgm:spPr/>
    </dgm:pt>
    <dgm:pt modelId="{F8FCFA27-1E37-47F3-819F-CCC620DE8027}" type="pres">
      <dgm:prSet presAssocID="{EB099D45-42E4-4FB3-8BE3-22A72863D5FC}" presName="parentText" presStyleLbl="node1" presStyleIdx="1" presStyleCnt="5">
        <dgm:presLayoutVars>
          <dgm:chMax val="1"/>
          <dgm:bulletEnabled val="1"/>
        </dgm:presLayoutVars>
      </dgm:prSet>
      <dgm:spPr/>
    </dgm:pt>
    <dgm:pt modelId="{B1799245-8A88-4DFD-8913-C5C978690807}" type="pres">
      <dgm:prSet presAssocID="{EB099D45-42E4-4FB3-8BE3-22A72863D5FC}" presName="descendantText" presStyleLbl="alignAccFollowNode1" presStyleIdx="1" presStyleCnt="5">
        <dgm:presLayoutVars>
          <dgm:bulletEnabled val="1"/>
        </dgm:presLayoutVars>
      </dgm:prSet>
      <dgm:spPr/>
    </dgm:pt>
    <dgm:pt modelId="{8DCDF6EC-DA1E-4BFB-B25A-DFA57323B4B5}" type="pres">
      <dgm:prSet presAssocID="{973C65EF-E3B8-4CF5-B140-FEC5A74F0B0E}" presName="sp" presStyleCnt="0"/>
      <dgm:spPr/>
    </dgm:pt>
    <dgm:pt modelId="{3F2BB2C1-5788-46C7-BBC7-A198D39677C4}" type="pres">
      <dgm:prSet presAssocID="{0C7614AF-FE1B-474B-8B3D-B1D06ACF75F6}" presName="linNode" presStyleCnt="0"/>
      <dgm:spPr/>
    </dgm:pt>
    <dgm:pt modelId="{F3A1F871-519C-4E76-89EE-B8DB3D0BD125}" type="pres">
      <dgm:prSet presAssocID="{0C7614AF-FE1B-474B-8B3D-B1D06ACF75F6}" presName="parentText" presStyleLbl="node1" presStyleIdx="2" presStyleCnt="5">
        <dgm:presLayoutVars>
          <dgm:chMax val="1"/>
          <dgm:bulletEnabled val="1"/>
        </dgm:presLayoutVars>
      </dgm:prSet>
      <dgm:spPr/>
    </dgm:pt>
    <dgm:pt modelId="{F00652BC-5530-4BD7-A5E2-D7101737A3B5}" type="pres">
      <dgm:prSet presAssocID="{0C7614AF-FE1B-474B-8B3D-B1D06ACF75F6}" presName="descendantText" presStyleLbl="alignAccFollowNode1" presStyleIdx="2" presStyleCnt="5">
        <dgm:presLayoutVars>
          <dgm:bulletEnabled val="1"/>
        </dgm:presLayoutVars>
      </dgm:prSet>
      <dgm:spPr/>
    </dgm:pt>
    <dgm:pt modelId="{B874951F-5CEE-4709-86F3-1A93F743FC29}" type="pres">
      <dgm:prSet presAssocID="{2043401E-454D-4886-ADA9-FCC81736E837}" presName="sp" presStyleCnt="0"/>
      <dgm:spPr/>
    </dgm:pt>
    <dgm:pt modelId="{5684F710-57B8-45B1-802E-8E975CEAA5F6}" type="pres">
      <dgm:prSet presAssocID="{34C7091F-F1DE-403D-9E76-E514C02AD332}" presName="linNode" presStyleCnt="0"/>
      <dgm:spPr/>
    </dgm:pt>
    <dgm:pt modelId="{C4F0A65B-5B03-4C62-ADC6-C1B2A369969A}" type="pres">
      <dgm:prSet presAssocID="{34C7091F-F1DE-403D-9E76-E514C02AD332}" presName="parentText" presStyleLbl="node1" presStyleIdx="3" presStyleCnt="5">
        <dgm:presLayoutVars>
          <dgm:chMax val="1"/>
          <dgm:bulletEnabled val="1"/>
        </dgm:presLayoutVars>
      </dgm:prSet>
      <dgm:spPr/>
    </dgm:pt>
    <dgm:pt modelId="{DDA6C83C-E1A6-42CE-8EEB-61CED9DC53D7}" type="pres">
      <dgm:prSet presAssocID="{34C7091F-F1DE-403D-9E76-E514C02AD332}" presName="descendantText" presStyleLbl="alignAccFollowNode1" presStyleIdx="3" presStyleCnt="5">
        <dgm:presLayoutVars>
          <dgm:bulletEnabled val="1"/>
        </dgm:presLayoutVars>
      </dgm:prSet>
      <dgm:spPr/>
    </dgm:pt>
    <dgm:pt modelId="{66F58B18-0327-4715-B652-95A042AACB1C}" type="pres">
      <dgm:prSet presAssocID="{B73E9332-A70E-46AE-95DD-A26DBD7D3DB1}" presName="sp" presStyleCnt="0"/>
      <dgm:spPr/>
    </dgm:pt>
    <dgm:pt modelId="{36225603-A3C6-4F4C-A5A3-47AFCCB0D88E}" type="pres">
      <dgm:prSet presAssocID="{32EF3BA3-9889-4398-BF31-97404E04271F}" presName="linNode" presStyleCnt="0"/>
      <dgm:spPr/>
    </dgm:pt>
    <dgm:pt modelId="{482CF7DE-B942-4FE4-A547-F5A4B91110B5}" type="pres">
      <dgm:prSet presAssocID="{32EF3BA3-9889-4398-BF31-97404E04271F}" presName="parentText" presStyleLbl="node1" presStyleIdx="4" presStyleCnt="5">
        <dgm:presLayoutVars>
          <dgm:chMax val="1"/>
          <dgm:bulletEnabled val="1"/>
        </dgm:presLayoutVars>
      </dgm:prSet>
      <dgm:spPr/>
    </dgm:pt>
    <dgm:pt modelId="{EBEF9F85-50A3-43EC-A1D2-F0D3791D1B77}" type="pres">
      <dgm:prSet presAssocID="{32EF3BA3-9889-4398-BF31-97404E04271F}" presName="descendantText" presStyleLbl="alignAccFollowNode1" presStyleIdx="4" presStyleCnt="5">
        <dgm:presLayoutVars>
          <dgm:bulletEnabled val="1"/>
        </dgm:presLayoutVars>
      </dgm:prSet>
      <dgm:spPr/>
    </dgm:pt>
  </dgm:ptLst>
  <dgm:cxnLst>
    <dgm:cxn modelId="{874B4800-AD6B-40CF-85C0-602B29DD361B}" srcId="{982F9BD2-FE88-4D45-BD8D-65D1F34B0AD4}" destId="{34C7091F-F1DE-403D-9E76-E514C02AD332}" srcOrd="3" destOrd="0" parTransId="{5DE7825E-5F88-4542-8BF4-54AD0C121AFD}" sibTransId="{B73E9332-A70E-46AE-95DD-A26DBD7D3DB1}"/>
    <dgm:cxn modelId="{52193302-E647-4BCF-B872-8620BF26FAAE}" type="presOf" srcId="{1595198B-D222-4BF8-83BF-0D3CA5996A3E}" destId="{F00652BC-5530-4BD7-A5E2-D7101737A3B5}" srcOrd="0" destOrd="0" presId="urn:microsoft.com/office/officeart/2005/8/layout/vList5"/>
    <dgm:cxn modelId="{5D908C1B-120D-4E36-A526-E864C676F806}" type="presOf" srcId="{5C0F721D-FBB0-4225-9CC4-56C7BD2B4744}" destId="{EBEF9F85-50A3-43EC-A1D2-F0D3791D1B77}" srcOrd="0" destOrd="0" presId="urn:microsoft.com/office/officeart/2005/8/layout/vList5"/>
    <dgm:cxn modelId="{3AE39A1B-6A34-49F3-A8E6-A789B16190DA}" type="presOf" srcId="{8DFEF381-1089-498A-A2E9-536EBD00BCA1}" destId="{BD6C8DA9-0F3A-464E-ACD2-6660B6C6E5C4}" srcOrd="0" destOrd="0" presId="urn:microsoft.com/office/officeart/2005/8/layout/vList5"/>
    <dgm:cxn modelId="{EA7D1A27-CE7A-41DA-B081-F614BC8F44BB}" srcId="{34C7091F-F1DE-403D-9E76-E514C02AD332}" destId="{CC768D8E-1D3B-4EA0-839F-2F45267D6662}" srcOrd="0" destOrd="0" parTransId="{760FD786-4A1D-41C2-A156-F30462E5692D}" sibTransId="{EFF5E8FA-79F7-4BF0-B651-5F634F97C6BD}"/>
    <dgm:cxn modelId="{FD25463D-6FD5-473C-AC9A-30FD9B06D4FA}" srcId="{982F9BD2-FE88-4D45-BD8D-65D1F34B0AD4}" destId="{8DFEF381-1089-498A-A2E9-536EBD00BCA1}" srcOrd="0" destOrd="0" parTransId="{7BB104C5-5E13-4BA2-8795-D771D93EFD0B}" sibTransId="{D8F41DAE-72AA-41BD-884F-BB8861ABB8ED}"/>
    <dgm:cxn modelId="{D0E66D5F-6067-49AC-9AF1-727C73C658D1}" type="presOf" srcId="{32EF3BA3-9889-4398-BF31-97404E04271F}" destId="{482CF7DE-B942-4FE4-A547-F5A4B91110B5}" srcOrd="0" destOrd="0" presId="urn:microsoft.com/office/officeart/2005/8/layout/vList5"/>
    <dgm:cxn modelId="{A2DAF860-6082-40C2-8960-CCDAEE54E1A8}" type="presOf" srcId="{CC768D8E-1D3B-4EA0-839F-2F45267D6662}" destId="{DDA6C83C-E1A6-42CE-8EEB-61CED9DC53D7}" srcOrd="0" destOrd="0" presId="urn:microsoft.com/office/officeart/2005/8/layout/vList5"/>
    <dgm:cxn modelId="{3E3A2167-B0D9-4326-95E2-A2C89AF6D414}" type="presOf" srcId="{982F9BD2-FE88-4D45-BD8D-65D1F34B0AD4}" destId="{CBB719A3-638C-41E0-B0EC-B22FA0508898}" srcOrd="0" destOrd="0" presId="urn:microsoft.com/office/officeart/2005/8/layout/vList5"/>
    <dgm:cxn modelId="{F873D14C-AEA0-482B-888D-F4E8A9A93965}" type="presOf" srcId="{63116591-D397-40B5-AD45-C8FD7C1AD18F}" destId="{B1799245-8A88-4DFD-8913-C5C978690807}" srcOrd="0" destOrd="0" presId="urn:microsoft.com/office/officeart/2005/8/layout/vList5"/>
    <dgm:cxn modelId="{5EF97781-DC67-49B5-ACA0-864B99862988}" srcId="{0C7614AF-FE1B-474B-8B3D-B1D06ACF75F6}" destId="{1595198B-D222-4BF8-83BF-0D3CA5996A3E}" srcOrd="0" destOrd="0" parTransId="{9E050DE5-CBC7-4D41-8BB4-8999E754F806}" sibTransId="{1D266B9B-E78F-4C1C-9CA1-FAC55716A8D9}"/>
    <dgm:cxn modelId="{03CE6C92-926B-4C65-8C55-7ED7535147EE}" type="presOf" srcId="{0C7614AF-FE1B-474B-8B3D-B1D06ACF75F6}" destId="{F3A1F871-519C-4E76-89EE-B8DB3D0BD125}" srcOrd="0" destOrd="0" presId="urn:microsoft.com/office/officeart/2005/8/layout/vList5"/>
    <dgm:cxn modelId="{FD9DC593-8A27-4E69-A5DE-8B05914938BB}" srcId="{982F9BD2-FE88-4D45-BD8D-65D1F34B0AD4}" destId="{EB099D45-42E4-4FB3-8BE3-22A72863D5FC}" srcOrd="1" destOrd="0" parTransId="{C2BA91CD-5382-45C0-B4F4-75094723F4D9}" sibTransId="{973C65EF-E3B8-4CF5-B140-FEC5A74F0B0E}"/>
    <dgm:cxn modelId="{D96E5CB7-48AC-4193-9516-A01A39E728D5}" srcId="{EB099D45-42E4-4FB3-8BE3-22A72863D5FC}" destId="{63116591-D397-40B5-AD45-C8FD7C1AD18F}" srcOrd="0" destOrd="0" parTransId="{35D9FDAB-90FC-4149-8FA1-C2011A738832}" sibTransId="{B1B09198-8815-4821-8A77-DCC2993E3086}"/>
    <dgm:cxn modelId="{BA8EA5B7-02E3-41B5-95AD-90F6C68F84DA}" type="presOf" srcId="{EB099D45-42E4-4FB3-8BE3-22A72863D5FC}" destId="{F8FCFA27-1E37-47F3-819F-CCC620DE8027}" srcOrd="0" destOrd="0" presId="urn:microsoft.com/office/officeart/2005/8/layout/vList5"/>
    <dgm:cxn modelId="{B482F8BC-EA35-4693-83ED-F1391F52EF7D}" srcId="{982F9BD2-FE88-4D45-BD8D-65D1F34B0AD4}" destId="{0C7614AF-FE1B-474B-8B3D-B1D06ACF75F6}" srcOrd="2" destOrd="0" parTransId="{6405A9A7-2A86-4BF1-8D9D-4D36DE3099F5}" sibTransId="{2043401E-454D-4886-ADA9-FCC81736E837}"/>
    <dgm:cxn modelId="{B87A6BC9-ECBD-41F1-8AF3-8B15D5FA9DF5}" srcId="{8DFEF381-1089-498A-A2E9-536EBD00BCA1}" destId="{67856BDB-7B34-4717-A8DD-ED955D6E994B}" srcOrd="0" destOrd="0" parTransId="{772BA600-C67E-4B93-B4A5-0C0DECE788A8}" sibTransId="{6E0A9D10-C2CB-4F7C-BF91-F881E97D27C2}"/>
    <dgm:cxn modelId="{BA9DD0D6-C58D-4CBF-8ABF-E261245A93AB}" type="presOf" srcId="{34C7091F-F1DE-403D-9E76-E514C02AD332}" destId="{C4F0A65B-5B03-4C62-ADC6-C1B2A369969A}" srcOrd="0" destOrd="0" presId="urn:microsoft.com/office/officeart/2005/8/layout/vList5"/>
    <dgm:cxn modelId="{E57883E8-3CC4-4027-8841-A4BA143F6101}" srcId="{32EF3BA3-9889-4398-BF31-97404E04271F}" destId="{5C0F721D-FBB0-4225-9CC4-56C7BD2B4744}" srcOrd="0" destOrd="0" parTransId="{CE6DF9B7-5ACF-4E52-BCBF-EA87A6EED4AA}" sibTransId="{67FD9756-7F31-4B1F-A440-3EE9CA7EE51F}"/>
    <dgm:cxn modelId="{92AE23EE-5876-4AA7-B910-A2F25652BA10}" srcId="{982F9BD2-FE88-4D45-BD8D-65D1F34B0AD4}" destId="{32EF3BA3-9889-4398-BF31-97404E04271F}" srcOrd="4" destOrd="0" parTransId="{F63032EE-2163-4674-AF3D-C07D757FDD16}" sibTransId="{17E32E59-E03A-47A7-BBC5-E7283500C6DD}"/>
    <dgm:cxn modelId="{40A58FEE-D753-4ED0-97CB-CADDC0ADFF27}" type="presOf" srcId="{67856BDB-7B34-4717-A8DD-ED955D6E994B}" destId="{D76AE918-ABC8-47B8-8DD8-96F195BFB5B5}" srcOrd="0" destOrd="0" presId="urn:microsoft.com/office/officeart/2005/8/layout/vList5"/>
    <dgm:cxn modelId="{C9FF3932-56FF-404D-BD90-8F039ED1ECF1}" type="presParOf" srcId="{CBB719A3-638C-41E0-B0EC-B22FA0508898}" destId="{53879FB3-2A34-4B19-A163-E7E5A2A61ED1}" srcOrd="0" destOrd="0" presId="urn:microsoft.com/office/officeart/2005/8/layout/vList5"/>
    <dgm:cxn modelId="{B9FBB30D-0C6F-45F0-A454-6EC424CF03A8}" type="presParOf" srcId="{53879FB3-2A34-4B19-A163-E7E5A2A61ED1}" destId="{BD6C8DA9-0F3A-464E-ACD2-6660B6C6E5C4}" srcOrd="0" destOrd="0" presId="urn:microsoft.com/office/officeart/2005/8/layout/vList5"/>
    <dgm:cxn modelId="{327031E4-88C9-4216-A013-8E0F4D67C886}" type="presParOf" srcId="{53879FB3-2A34-4B19-A163-E7E5A2A61ED1}" destId="{D76AE918-ABC8-47B8-8DD8-96F195BFB5B5}" srcOrd="1" destOrd="0" presId="urn:microsoft.com/office/officeart/2005/8/layout/vList5"/>
    <dgm:cxn modelId="{0FAC21E8-EFB8-4AEA-B556-F5DBD534291F}" type="presParOf" srcId="{CBB719A3-638C-41E0-B0EC-B22FA0508898}" destId="{FFE0819C-8AC4-4036-9C1A-1EC29F5C921E}" srcOrd="1" destOrd="0" presId="urn:microsoft.com/office/officeart/2005/8/layout/vList5"/>
    <dgm:cxn modelId="{52EE7946-A3F7-4BEC-8B54-1F4EE7BDBCDE}" type="presParOf" srcId="{CBB719A3-638C-41E0-B0EC-B22FA0508898}" destId="{F7591D7B-260A-4799-8396-533EFCB75BEB}" srcOrd="2" destOrd="0" presId="urn:microsoft.com/office/officeart/2005/8/layout/vList5"/>
    <dgm:cxn modelId="{A9461999-E778-4C67-A1AA-BFFF68D8EF97}" type="presParOf" srcId="{F7591D7B-260A-4799-8396-533EFCB75BEB}" destId="{F8FCFA27-1E37-47F3-819F-CCC620DE8027}" srcOrd="0" destOrd="0" presId="urn:microsoft.com/office/officeart/2005/8/layout/vList5"/>
    <dgm:cxn modelId="{5CE369CE-D72F-40F0-8913-7AD3332C4A0D}" type="presParOf" srcId="{F7591D7B-260A-4799-8396-533EFCB75BEB}" destId="{B1799245-8A88-4DFD-8913-C5C978690807}" srcOrd="1" destOrd="0" presId="urn:microsoft.com/office/officeart/2005/8/layout/vList5"/>
    <dgm:cxn modelId="{D09FA88F-446F-47E9-A700-739756139A12}" type="presParOf" srcId="{CBB719A3-638C-41E0-B0EC-B22FA0508898}" destId="{8DCDF6EC-DA1E-4BFB-B25A-DFA57323B4B5}" srcOrd="3" destOrd="0" presId="urn:microsoft.com/office/officeart/2005/8/layout/vList5"/>
    <dgm:cxn modelId="{DC6E39E9-68BC-45D7-8D38-D1434B007893}" type="presParOf" srcId="{CBB719A3-638C-41E0-B0EC-B22FA0508898}" destId="{3F2BB2C1-5788-46C7-BBC7-A198D39677C4}" srcOrd="4" destOrd="0" presId="urn:microsoft.com/office/officeart/2005/8/layout/vList5"/>
    <dgm:cxn modelId="{73486CDB-541C-4F93-9BA7-0E5AEBE1C751}" type="presParOf" srcId="{3F2BB2C1-5788-46C7-BBC7-A198D39677C4}" destId="{F3A1F871-519C-4E76-89EE-B8DB3D0BD125}" srcOrd="0" destOrd="0" presId="urn:microsoft.com/office/officeart/2005/8/layout/vList5"/>
    <dgm:cxn modelId="{14B9044A-0099-4884-8ECA-810FFE29CA37}" type="presParOf" srcId="{3F2BB2C1-5788-46C7-BBC7-A198D39677C4}" destId="{F00652BC-5530-4BD7-A5E2-D7101737A3B5}" srcOrd="1" destOrd="0" presId="urn:microsoft.com/office/officeart/2005/8/layout/vList5"/>
    <dgm:cxn modelId="{E46FA90E-972D-41AB-ADFE-85079F8B36DB}" type="presParOf" srcId="{CBB719A3-638C-41E0-B0EC-B22FA0508898}" destId="{B874951F-5CEE-4709-86F3-1A93F743FC29}" srcOrd="5" destOrd="0" presId="urn:microsoft.com/office/officeart/2005/8/layout/vList5"/>
    <dgm:cxn modelId="{760E49C8-A064-4D48-91AC-C5883C99243E}" type="presParOf" srcId="{CBB719A3-638C-41E0-B0EC-B22FA0508898}" destId="{5684F710-57B8-45B1-802E-8E975CEAA5F6}" srcOrd="6" destOrd="0" presId="urn:microsoft.com/office/officeart/2005/8/layout/vList5"/>
    <dgm:cxn modelId="{9A30EC07-9F2C-4093-99F2-2C54AACB1CCD}" type="presParOf" srcId="{5684F710-57B8-45B1-802E-8E975CEAA5F6}" destId="{C4F0A65B-5B03-4C62-ADC6-C1B2A369969A}" srcOrd="0" destOrd="0" presId="urn:microsoft.com/office/officeart/2005/8/layout/vList5"/>
    <dgm:cxn modelId="{CEE1C86F-6E50-46BB-8263-664588A93AB1}" type="presParOf" srcId="{5684F710-57B8-45B1-802E-8E975CEAA5F6}" destId="{DDA6C83C-E1A6-42CE-8EEB-61CED9DC53D7}" srcOrd="1" destOrd="0" presId="urn:microsoft.com/office/officeart/2005/8/layout/vList5"/>
    <dgm:cxn modelId="{8BB482F2-85A4-4449-B217-A8FCA0028706}" type="presParOf" srcId="{CBB719A3-638C-41E0-B0EC-B22FA0508898}" destId="{66F58B18-0327-4715-B652-95A042AACB1C}" srcOrd="7" destOrd="0" presId="urn:microsoft.com/office/officeart/2005/8/layout/vList5"/>
    <dgm:cxn modelId="{849D3BCB-E7B4-41C6-A0AD-DFBB1418860D}" type="presParOf" srcId="{CBB719A3-638C-41E0-B0EC-B22FA0508898}" destId="{36225603-A3C6-4F4C-A5A3-47AFCCB0D88E}" srcOrd="8" destOrd="0" presId="urn:microsoft.com/office/officeart/2005/8/layout/vList5"/>
    <dgm:cxn modelId="{EA250FA3-F3BA-433A-8F3B-FA680290DB44}" type="presParOf" srcId="{36225603-A3C6-4F4C-A5A3-47AFCCB0D88E}" destId="{482CF7DE-B942-4FE4-A547-F5A4B91110B5}" srcOrd="0" destOrd="0" presId="urn:microsoft.com/office/officeart/2005/8/layout/vList5"/>
    <dgm:cxn modelId="{C8360BEE-D3F9-42CA-AA85-2C1639F82A0C}" type="presParOf" srcId="{36225603-A3C6-4F4C-A5A3-47AFCCB0D88E}" destId="{EBEF9F85-50A3-43EC-A1D2-F0D3791D1B77}" srcOrd="1" destOrd="0" presId="urn:microsoft.com/office/officeart/2005/8/layout/vList5"/>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982F9BD2-FE88-4D45-BD8D-65D1F34B0AD4}" type="doc">
      <dgm:prSet loTypeId="urn:microsoft.com/office/officeart/2005/8/layout/vList5" loCatId="list" qsTypeId="urn:microsoft.com/office/officeart/2005/8/quickstyle/simple1#17" qsCatId="simple" csTypeId="urn:microsoft.com/office/officeart/2005/8/colors/accent1_2#18" csCatId="accent1" phldr="0"/>
      <dgm:spPr/>
      <dgm:t>
        <a:bodyPr/>
        <a:lstStyle/>
        <a:p>
          <a:endParaRPr lang="zh-CN" altLang="en-US"/>
        </a:p>
      </dgm:t>
    </dgm:pt>
    <dgm:pt modelId="{8DFEF381-1089-498A-A2E9-536EBD00BCA1}">
      <dgm:prSet phldrT="[文本]" phldr="0" custT="1"/>
      <dgm:spPr/>
      <dgm:t>
        <a:bodyPr vert="horz" wrap="square"/>
        <a:lstStyle/>
        <a:p>
          <a:pPr>
            <a:lnSpc>
              <a:spcPct val="100000"/>
            </a:lnSpc>
            <a:spcBef>
              <a:spcPct val="0"/>
            </a:spcBef>
            <a:spcAft>
              <a:spcPct val="35000"/>
            </a:spcAft>
          </a:pPr>
          <a:r>
            <a:rPr lang="zh-CN" altLang="en-US" sz="1800">
              <a:latin typeface="微软雅黑" panose="020B0503020204020204" pitchFamily="34" charset="-122"/>
              <a:ea typeface="微软雅黑" panose="020B0503020204020204" pitchFamily="34" charset="-122"/>
            </a:rPr>
            <a:t>机器人</a:t>
          </a:r>
        </a:p>
      </dgm:t>
    </dgm:pt>
    <dgm:pt modelId="{7BB104C5-5E13-4BA2-8795-D771D93EFD0B}" type="parTrans" cxnId="{5DDE5674-F47B-4FFA-A9E1-2B5428505EF3}">
      <dgm:prSet/>
      <dgm:spPr/>
      <dgm:t>
        <a:bodyPr/>
        <a:lstStyle/>
        <a:p>
          <a:endParaRPr lang="zh-CN" altLang="en-US"/>
        </a:p>
      </dgm:t>
    </dgm:pt>
    <dgm:pt modelId="{D8F41DAE-72AA-41BD-884F-BB8861ABB8ED}" type="sibTrans" cxnId="{5DDE5674-F47B-4FFA-A9E1-2B5428505EF3}">
      <dgm:prSet/>
      <dgm:spPr/>
      <dgm:t>
        <a:bodyPr/>
        <a:lstStyle/>
        <a:p>
          <a:endParaRPr lang="zh-CN" altLang="en-US"/>
        </a:p>
      </dgm:t>
    </dgm:pt>
    <dgm:pt modelId="{67856BDB-7B34-4717-A8DD-ED955D6E994B}">
      <dgm:prSet phldrT="[文本]" phldr="0" custT="1"/>
      <dgm:spPr/>
      <dgm:t>
        <a:bodyPr vert="horz" wrap="square"/>
        <a:lstStyle/>
        <a:p>
          <a:pPr>
            <a:lnSpc>
              <a:spcPct val="100000"/>
            </a:lnSpc>
            <a:spcBef>
              <a:spcPct val="0"/>
            </a:spcBef>
            <a:spcAft>
              <a:spcPct val="15000"/>
            </a:spcAft>
          </a:pPr>
          <a:r>
            <a:rPr lang="zh-CN" altLang="en-US" sz="1400">
              <a:latin typeface="微软雅黑" panose="020B0503020204020204" pitchFamily="34" charset="-122"/>
              <a:ea typeface="微软雅黑" panose="020B0503020204020204" pitchFamily="34" charset="-122"/>
            </a:rPr>
            <a:t>优秀经验机器学习，实现自动化运营。</a:t>
          </a:r>
        </a:p>
      </dgm:t>
    </dgm:pt>
    <dgm:pt modelId="{772BA600-C67E-4B93-B4A5-0C0DECE788A8}" type="parTrans" cxnId="{20E47922-EA17-4ABF-AF0B-42BD2B27A154}">
      <dgm:prSet/>
      <dgm:spPr/>
      <dgm:t>
        <a:bodyPr/>
        <a:lstStyle/>
        <a:p>
          <a:endParaRPr lang="zh-CN" altLang="en-US"/>
        </a:p>
      </dgm:t>
    </dgm:pt>
    <dgm:pt modelId="{6E0A9D10-C2CB-4F7C-BF91-F881E97D27C2}" type="sibTrans" cxnId="{20E47922-EA17-4ABF-AF0B-42BD2B27A154}">
      <dgm:prSet/>
      <dgm:spPr/>
      <dgm:t>
        <a:bodyPr/>
        <a:lstStyle/>
        <a:p>
          <a:endParaRPr lang="zh-CN" altLang="en-US"/>
        </a:p>
      </dgm:t>
    </dgm:pt>
    <dgm:pt modelId="{EB099D45-42E4-4FB3-8BE3-22A72863D5FC}">
      <dgm:prSet phldrT="[文本]" phldr="0" custT="1"/>
      <dgm:spPr/>
      <dgm:t>
        <a:bodyPr vert="horz" wrap="square"/>
        <a:lstStyle/>
        <a:p>
          <a:pPr>
            <a:lnSpc>
              <a:spcPct val="100000"/>
            </a:lnSpc>
            <a:spcBef>
              <a:spcPct val="0"/>
            </a:spcBef>
            <a:spcAft>
              <a:spcPct val="35000"/>
            </a:spcAft>
          </a:pPr>
          <a:r>
            <a:rPr lang="zh-CN" altLang="en-US" sz="1800">
              <a:latin typeface="微软雅黑" panose="020B0503020204020204" pitchFamily="34" charset="-122"/>
              <a:ea typeface="微软雅黑" panose="020B0503020204020204" pitchFamily="34" charset="-122"/>
            </a:rPr>
            <a:t>军师</a:t>
          </a:r>
        </a:p>
      </dgm:t>
    </dgm:pt>
    <dgm:pt modelId="{C2BA91CD-5382-45C0-B4F4-75094723F4D9}" type="parTrans" cxnId="{9F4607DD-DA82-49EB-8232-66CBBBF7AD9F}">
      <dgm:prSet/>
      <dgm:spPr/>
      <dgm:t>
        <a:bodyPr/>
        <a:lstStyle/>
        <a:p>
          <a:endParaRPr lang="zh-CN" altLang="en-US"/>
        </a:p>
      </dgm:t>
    </dgm:pt>
    <dgm:pt modelId="{973C65EF-E3B8-4CF5-B140-FEC5A74F0B0E}" type="sibTrans" cxnId="{9F4607DD-DA82-49EB-8232-66CBBBF7AD9F}">
      <dgm:prSet/>
      <dgm:spPr/>
      <dgm:t>
        <a:bodyPr/>
        <a:lstStyle/>
        <a:p>
          <a:endParaRPr lang="zh-CN" altLang="en-US"/>
        </a:p>
      </dgm:t>
    </dgm:pt>
    <dgm:pt modelId="{63116591-D397-40B5-AD45-C8FD7C1AD18F}">
      <dgm:prSet phldrT="[文本]" phldr="0" custT="1"/>
      <dgm:spPr/>
      <dgm:t>
        <a:bodyPr vert="horz" wrap="square"/>
        <a:lstStyle/>
        <a:p>
          <a:pPr>
            <a:lnSpc>
              <a:spcPct val="100000"/>
            </a:lnSpc>
            <a:spcBef>
              <a:spcPct val="0"/>
            </a:spcBef>
            <a:spcAft>
              <a:spcPct val="15000"/>
            </a:spcAft>
          </a:pPr>
          <a:r>
            <a:rPr lang="zh-CN" altLang="en-US" sz="1400">
              <a:latin typeface="微软雅黑" panose="020B0503020204020204" pitchFamily="34" charset="-122"/>
              <a:ea typeface="微软雅黑" panose="020B0503020204020204" pitchFamily="34" charset="-122"/>
            </a:rPr>
            <a:t>追溯问题，沉淀经验，探索业务增长点，嵌入数据方案。</a:t>
          </a:r>
        </a:p>
      </dgm:t>
    </dgm:pt>
    <dgm:pt modelId="{35D9FDAB-90FC-4149-8FA1-C2011A738832}" type="parTrans" cxnId="{EED08A4A-1B59-4159-BE30-E13DF2671CF1}">
      <dgm:prSet/>
      <dgm:spPr/>
      <dgm:t>
        <a:bodyPr/>
        <a:lstStyle/>
        <a:p>
          <a:endParaRPr lang="zh-CN" altLang="en-US"/>
        </a:p>
      </dgm:t>
    </dgm:pt>
    <dgm:pt modelId="{B1B09198-8815-4821-8A77-DCC2993E3086}" type="sibTrans" cxnId="{EED08A4A-1B59-4159-BE30-E13DF2671CF1}">
      <dgm:prSet/>
      <dgm:spPr/>
      <dgm:t>
        <a:bodyPr/>
        <a:lstStyle/>
        <a:p>
          <a:endParaRPr lang="zh-CN" altLang="en-US"/>
        </a:p>
      </dgm:t>
    </dgm:pt>
    <dgm:pt modelId="{0C7614AF-FE1B-474B-8B3D-B1D06ACF75F6}">
      <dgm:prSet phldrT="[文本]" phldr="0" custT="1"/>
      <dgm:spPr/>
      <dgm:t>
        <a:bodyPr vert="horz" wrap="square"/>
        <a:lstStyle/>
        <a:p>
          <a:pPr>
            <a:lnSpc>
              <a:spcPct val="100000"/>
            </a:lnSpc>
            <a:spcBef>
              <a:spcPct val="0"/>
            </a:spcBef>
            <a:spcAft>
              <a:spcPct val="35000"/>
            </a:spcAft>
          </a:pPr>
          <a:r>
            <a:rPr lang="zh-CN" altLang="en-US" sz="1800">
              <a:latin typeface="微软雅黑" panose="020B0503020204020204" pitchFamily="34" charset="-122"/>
              <a:ea typeface="微软雅黑" panose="020B0503020204020204" pitchFamily="34" charset="-122"/>
            </a:rPr>
            <a:t>温度计</a:t>
          </a:r>
        </a:p>
      </dgm:t>
    </dgm:pt>
    <dgm:pt modelId="{6405A9A7-2A86-4BF1-8D9D-4D36DE3099F5}" type="parTrans" cxnId="{7101ECE8-C0A3-4272-8939-B721A3556193}">
      <dgm:prSet/>
      <dgm:spPr/>
      <dgm:t>
        <a:bodyPr/>
        <a:lstStyle/>
        <a:p>
          <a:endParaRPr lang="zh-CN" altLang="en-US"/>
        </a:p>
      </dgm:t>
    </dgm:pt>
    <dgm:pt modelId="{2043401E-454D-4886-ADA9-FCC81736E837}" type="sibTrans" cxnId="{7101ECE8-C0A3-4272-8939-B721A3556193}">
      <dgm:prSet/>
      <dgm:spPr/>
      <dgm:t>
        <a:bodyPr/>
        <a:lstStyle/>
        <a:p>
          <a:endParaRPr lang="zh-CN" altLang="en-US"/>
        </a:p>
      </dgm:t>
    </dgm:pt>
    <dgm:pt modelId="{1595198B-D222-4BF8-83BF-0D3CA5996A3E}">
      <dgm:prSet phldrT="[文本]" phldr="0" custT="1"/>
      <dgm:spPr/>
      <dgm:t>
        <a:bodyPr vert="horz" wrap="square"/>
        <a:lstStyle/>
        <a:p>
          <a:pPr>
            <a:lnSpc>
              <a:spcPct val="100000"/>
            </a:lnSpc>
            <a:spcBef>
              <a:spcPct val="0"/>
            </a:spcBef>
            <a:spcAft>
              <a:spcPct val="15000"/>
            </a:spcAft>
          </a:pPr>
          <a:r>
            <a:rPr lang="zh-CN" altLang="en-US" sz="1400">
              <a:latin typeface="微软雅黑" panose="020B0503020204020204" pitchFamily="34" charset="-122"/>
              <a:ea typeface="微软雅黑" panose="020B0503020204020204" pitchFamily="34" charset="-122"/>
            </a:rPr>
            <a:t>业务诊断，衡量业务表现，定位关键问题。</a:t>
          </a:r>
        </a:p>
      </dgm:t>
    </dgm:pt>
    <dgm:pt modelId="{9E050DE5-CBC7-4D41-8BB4-8999E754F806}" type="parTrans" cxnId="{1D4CA441-FCB5-4C10-B043-C2901D6A9E08}">
      <dgm:prSet/>
      <dgm:spPr/>
      <dgm:t>
        <a:bodyPr/>
        <a:lstStyle/>
        <a:p>
          <a:endParaRPr lang="zh-CN" altLang="en-US"/>
        </a:p>
      </dgm:t>
    </dgm:pt>
    <dgm:pt modelId="{1D266B9B-E78F-4C1C-9CA1-FAC55716A8D9}" type="sibTrans" cxnId="{1D4CA441-FCB5-4C10-B043-C2901D6A9E08}">
      <dgm:prSet/>
      <dgm:spPr/>
      <dgm:t>
        <a:bodyPr/>
        <a:lstStyle/>
        <a:p>
          <a:endParaRPr lang="zh-CN" altLang="en-US"/>
        </a:p>
      </dgm:t>
    </dgm:pt>
    <dgm:pt modelId="{34C7091F-F1DE-403D-9E76-E514C02AD332}">
      <dgm:prSet phldr="0" custT="1"/>
      <dgm:spPr/>
      <dgm:t>
        <a:bodyPr vert="horz" wrap="square"/>
        <a:lstStyle/>
        <a:p>
          <a:pPr>
            <a:lnSpc>
              <a:spcPct val="100000"/>
            </a:lnSpc>
            <a:spcBef>
              <a:spcPct val="0"/>
            </a:spcBef>
            <a:spcAft>
              <a:spcPct val="35000"/>
            </a:spcAft>
          </a:pPr>
          <a:r>
            <a:rPr lang="zh-CN" sz="1800">
              <a:latin typeface="微软雅黑" panose="020B0503020204020204" pitchFamily="34" charset="-122"/>
              <a:ea typeface="微软雅黑" panose="020B0503020204020204" pitchFamily="34" charset="-122"/>
            </a:rPr>
            <a:t>中心</a:t>
          </a:r>
        </a:p>
      </dgm:t>
    </dgm:pt>
    <dgm:pt modelId="{5DE7825E-5F88-4542-8BF4-54AD0C121AFD}" type="parTrans" cxnId="{DE7BBA89-0AAF-4EEE-B5A6-2A8BA4D136E6}">
      <dgm:prSet/>
      <dgm:spPr/>
    </dgm:pt>
    <dgm:pt modelId="{B73E9332-A70E-46AE-95DD-A26DBD7D3DB1}" type="sibTrans" cxnId="{DE7BBA89-0AAF-4EEE-B5A6-2A8BA4D136E6}">
      <dgm:prSet/>
      <dgm:spPr/>
    </dgm:pt>
    <dgm:pt modelId="{CC768D8E-1D3B-4EA0-839F-2F45267D6662}">
      <dgm:prSet phldr="0" custT="1"/>
      <dgm:spPr/>
      <dgm:t>
        <a:bodyPr vert="horz" wrap="square"/>
        <a:lstStyle/>
        <a:p>
          <a:pPr>
            <a:lnSpc>
              <a:spcPct val="100000"/>
            </a:lnSpc>
            <a:spcBef>
              <a:spcPct val="0"/>
            </a:spcBef>
            <a:spcAft>
              <a:spcPct val="15000"/>
            </a:spcAft>
          </a:pPr>
          <a:r>
            <a:rPr lang="zh-CN" sz="1400">
              <a:latin typeface="微软雅黑" panose="020B0503020204020204" pitchFamily="34" charset="-122"/>
              <a:ea typeface="微软雅黑" panose="020B0503020204020204" pitchFamily="34" charset="-122"/>
            </a:rPr>
            <a:t>数据资产管理和分发中心，打通数据流。</a:t>
          </a:r>
        </a:p>
      </dgm:t>
    </dgm:pt>
    <dgm:pt modelId="{760FD786-4A1D-41C2-A156-F30462E5692D}" type="parTrans" cxnId="{6AA9C977-BC00-4F9A-BCCC-8C0173DABE54}">
      <dgm:prSet/>
      <dgm:spPr/>
    </dgm:pt>
    <dgm:pt modelId="{EFF5E8FA-79F7-4BF0-B651-5F634F97C6BD}" type="sibTrans" cxnId="{6AA9C977-BC00-4F9A-BCCC-8C0173DABE54}">
      <dgm:prSet/>
      <dgm:spPr/>
    </dgm:pt>
    <dgm:pt modelId="{32EF3BA3-9889-4398-BF31-97404E04271F}">
      <dgm:prSet phldr="0" custT="1"/>
      <dgm:spPr/>
      <dgm:t>
        <a:bodyPr vert="horz" wrap="square"/>
        <a:lstStyle/>
        <a:p>
          <a:pPr>
            <a:lnSpc>
              <a:spcPct val="100000"/>
            </a:lnSpc>
            <a:spcBef>
              <a:spcPct val="0"/>
            </a:spcBef>
            <a:spcAft>
              <a:spcPct val="35000"/>
            </a:spcAft>
          </a:pPr>
          <a:r>
            <a:rPr lang="zh-CN" sz="1800">
              <a:latin typeface="微软雅黑" panose="020B0503020204020204" pitchFamily="34" charset="-122"/>
              <a:ea typeface="微软雅黑" panose="020B0503020204020204" pitchFamily="34" charset="-122"/>
            </a:rPr>
            <a:t>资源</a:t>
          </a:r>
        </a:p>
      </dgm:t>
    </dgm:pt>
    <dgm:pt modelId="{F63032EE-2163-4674-AF3D-C07D757FDD16}" type="parTrans" cxnId="{2303A2A3-545D-4F6D-85D6-48BF06AFE574}">
      <dgm:prSet/>
      <dgm:spPr/>
    </dgm:pt>
    <dgm:pt modelId="{17E32E59-E03A-47A7-BBC5-E7283500C6DD}" type="sibTrans" cxnId="{2303A2A3-545D-4F6D-85D6-48BF06AFE574}">
      <dgm:prSet/>
      <dgm:spPr/>
    </dgm:pt>
    <dgm:pt modelId="{5C0F721D-FBB0-4225-9CC4-56C7BD2B4744}">
      <dgm:prSet phldr="0" custT="1"/>
      <dgm:spPr/>
      <dgm:t>
        <a:bodyPr vert="horz" wrap="square"/>
        <a:lstStyle/>
        <a:p>
          <a:pPr>
            <a:lnSpc>
              <a:spcPct val="100000"/>
            </a:lnSpc>
            <a:spcBef>
              <a:spcPct val="0"/>
            </a:spcBef>
            <a:spcAft>
              <a:spcPct val="15000"/>
            </a:spcAft>
          </a:pPr>
          <a:r>
            <a:rPr lang="zh-CN" sz="1400">
              <a:latin typeface="微软雅黑" panose="020B0503020204020204" pitchFamily="34" charset="-122"/>
              <a:ea typeface="微软雅黑" panose="020B0503020204020204" pitchFamily="34" charset="-122"/>
            </a:rPr>
            <a:t>有价值可使用的数据资源</a:t>
          </a:r>
          <a:r>
            <a:rPr lang="zh-CN" sz="1400"/>
            <a:t>。</a:t>
          </a:r>
        </a:p>
      </dgm:t>
    </dgm:pt>
    <dgm:pt modelId="{CE6DF9B7-5ACF-4E52-BCBF-EA87A6EED4AA}" type="parTrans" cxnId="{331621B5-D984-46A2-875F-23077A7BF6C4}">
      <dgm:prSet/>
      <dgm:spPr/>
    </dgm:pt>
    <dgm:pt modelId="{67FD9756-7F31-4B1F-A440-3EE9CA7EE51F}" type="sibTrans" cxnId="{331621B5-D984-46A2-875F-23077A7BF6C4}">
      <dgm:prSet/>
      <dgm:spPr/>
    </dgm:pt>
    <dgm:pt modelId="{CBB719A3-638C-41E0-B0EC-B22FA0508898}" type="pres">
      <dgm:prSet presAssocID="{982F9BD2-FE88-4D45-BD8D-65D1F34B0AD4}" presName="Name0" presStyleCnt="0">
        <dgm:presLayoutVars>
          <dgm:dir val="rev"/>
          <dgm:animLvl val="lvl"/>
          <dgm:resizeHandles val="exact"/>
        </dgm:presLayoutVars>
      </dgm:prSet>
      <dgm:spPr/>
    </dgm:pt>
    <dgm:pt modelId="{53879FB3-2A34-4B19-A163-E7E5A2A61ED1}" type="pres">
      <dgm:prSet presAssocID="{8DFEF381-1089-498A-A2E9-536EBD00BCA1}" presName="linNode" presStyleCnt="0"/>
      <dgm:spPr/>
    </dgm:pt>
    <dgm:pt modelId="{BD6C8DA9-0F3A-464E-ACD2-6660B6C6E5C4}" type="pres">
      <dgm:prSet presAssocID="{8DFEF381-1089-498A-A2E9-536EBD00BCA1}" presName="parentText" presStyleLbl="node1" presStyleIdx="0" presStyleCnt="5">
        <dgm:presLayoutVars>
          <dgm:chMax val="1"/>
          <dgm:bulletEnabled val="1"/>
        </dgm:presLayoutVars>
      </dgm:prSet>
      <dgm:spPr/>
    </dgm:pt>
    <dgm:pt modelId="{D76AE918-ABC8-47B8-8DD8-96F195BFB5B5}" type="pres">
      <dgm:prSet presAssocID="{8DFEF381-1089-498A-A2E9-536EBD00BCA1}" presName="descendantText" presStyleLbl="alignAccFollowNode1" presStyleIdx="0" presStyleCnt="5">
        <dgm:presLayoutVars>
          <dgm:bulletEnabled val="1"/>
        </dgm:presLayoutVars>
      </dgm:prSet>
      <dgm:spPr/>
    </dgm:pt>
    <dgm:pt modelId="{FFE0819C-8AC4-4036-9C1A-1EC29F5C921E}" type="pres">
      <dgm:prSet presAssocID="{D8F41DAE-72AA-41BD-884F-BB8861ABB8ED}" presName="sp" presStyleCnt="0"/>
      <dgm:spPr/>
    </dgm:pt>
    <dgm:pt modelId="{F7591D7B-260A-4799-8396-533EFCB75BEB}" type="pres">
      <dgm:prSet presAssocID="{EB099D45-42E4-4FB3-8BE3-22A72863D5FC}" presName="linNode" presStyleCnt="0"/>
      <dgm:spPr/>
    </dgm:pt>
    <dgm:pt modelId="{F8FCFA27-1E37-47F3-819F-CCC620DE8027}" type="pres">
      <dgm:prSet presAssocID="{EB099D45-42E4-4FB3-8BE3-22A72863D5FC}" presName="parentText" presStyleLbl="node1" presStyleIdx="1" presStyleCnt="5">
        <dgm:presLayoutVars>
          <dgm:chMax val="1"/>
          <dgm:bulletEnabled val="1"/>
        </dgm:presLayoutVars>
      </dgm:prSet>
      <dgm:spPr/>
    </dgm:pt>
    <dgm:pt modelId="{B1799245-8A88-4DFD-8913-C5C978690807}" type="pres">
      <dgm:prSet presAssocID="{EB099D45-42E4-4FB3-8BE3-22A72863D5FC}" presName="descendantText" presStyleLbl="alignAccFollowNode1" presStyleIdx="1" presStyleCnt="5">
        <dgm:presLayoutVars>
          <dgm:bulletEnabled val="1"/>
        </dgm:presLayoutVars>
      </dgm:prSet>
      <dgm:spPr/>
    </dgm:pt>
    <dgm:pt modelId="{8DCDF6EC-DA1E-4BFB-B25A-DFA57323B4B5}" type="pres">
      <dgm:prSet presAssocID="{973C65EF-E3B8-4CF5-B140-FEC5A74F0B0E}" presName="sp" presStyleCnt="0"/>
      <dgm:spPr/>
    </dgm:pt>
    <dgm:pt modelId="{3F2BB2C1-5788-46C7-BBC7-A198D39677C4}" type="pres">
      <dgm:prSet presAssocID="{0C7614AF-FE1B-474B-8B3D-B1D06ACF75F6}" presName="linNode" presStyleCnt="0"/>
      <dgm:spPr/>
    </dgm:pt>
    <dgm:pt modelId="{F3A1F871-519C-4E76-89EE-B8DB3D0BD125}" type="pres">
      <dgm:prSet presAssocID="{0C7614AF-FE1B-474B-8B3D-B1D06ACF75F6}" presName="parentText" presStyleLbl="node1" presStyleIdx="2" presStyleCnt="5">
        <dgm:presLayoutVars>
          <dgm:chMax val="1"/>
          <dgm:bulletEnabled val="1"/>
        </dgm:presLayoutVars>
      </dgm:prSet>
      <dgm:spPr/>
    </dgm:pt>
    <dgm:pt modelId="{F00652BC-5530-4BD7-A5E2-D7101737A3B5}" type="pres">
      <dgm:prSet presAssocID="{0C7614AF-FE1B-474B-8B3D-B1D06ACF75F6}" presName="descendantText" presStyleLbl="alignAccFollowNode1" presStyleIdx="2" presStyleCnt="5">
        <dgm:presLayoutVars>
          <dgm:bulletEnabled val="1"/>
        </dgm:presLayoutVars>
      </dgm:prSet>
      <dgm:spPr/>
    </dgm:pt>
    <dgm:pt modelId="{B874951F-5CEE-4709-86F3-1A93F743FC29}" type="pres">
      <dgm:prSet presAssocID="{2043401E-454D-4886-ADA9-FCC81736E837}" presName="sp" presStyleCnt="0"/>
      <dgm:spPr/>
    </dgm:pt>
    <dgm:pt modelId="{5684F710-57B8-45B1-802E-8E975CEAA5F6}" type="pres">
      <dgm:prSet presAssocID="{34C7091F-F1DE-403D-9E76-E514C02AD332}" presName="linNode" presStyleCnt="0"/>
      <dgm:spPr/>
    </dgm:pt>
    <dgm:pt modelId="{C4F0A65B-5B03-4C62-ADC6-C1B2A369969A}" type="pres">
      <dgm:prSet presAssocID="{34C7091F-F1DE-403D-9E76-E514C02AD332}" presName="parentText" presStyleLbl="node1" presStyleIdx="3" presStyleCnt="5">
        <dgm:presLayoutVars>
          <dgm:chMax val="1"/>
          <dgm:bulletEnabled val="1"/>
        </dgm:presLayoutVars>
      </dgm:prSet>
      <dgm:spPr/>
    </dgm:pt>
    <dgm:pt modelId="{DDA6C83C-E1A6-42CE-8EEB-61CED9DC53D7}" type="pres">
      <dgm:prSet presAssocID="{34C7091F-F1DE-403D-9E76-E514C02AD332}" presName="descendantText" presStyleLbl="alignAccFollowNode1" presStyleIdx="3" presStyleCnt="5">
        <dgm:presLayoutVars>
          <dgm:bulletEnabled val="1"/>
        </dgm:presLayoutVars>
      </dgm:prSet>
      <dgm:spPr/>
    </dgm:pt>
    <dgm:pt modelId="{66F58B18-0327-4715-B652-95A042AACB1C}" type="pres">
      <dgm:prSet presAssocID="{B73E9332-A70E-46AE-95DD-A26DBD7D3DB1}" presName="sp" presStyleCnt="0"/>
      <dgm:spPr/>
    </dgm:pt>
    <dgm:pt modelId="{36225603-A3C6-4F4C-A5A3-47AFCCB0D88E}" type="pres">
      <dgm:prSet presAssocID="{32EF3BA3-9889-4398-BF31-97404E04271F}" presName="linNode" presStyleCnt="0"/>
      <dgm:spPr/>
    </dgm:pt>
    <dgm:pt modelId="{482CF7DE-B942-4FE4-A547-F5A4B91110B5}" type="pres">
      <dgm:prSet presAssocID="{32EF3BA3-9889-4398-BF31-97404E04271F}" presName="parentText" presStyleLbl="node1" presStyleIdx="4" presStyleCnt="5">
        <dgm:presLayoutVars>
          <dgm:chMax val="1"/>
          <dgm:bulletEnabled val="1"/>
        </dgm:presLayoutVars>
      </dgm:prSet>
      <dgm:spPr/>
    </dgm:pt>
    <dgm:pt modelId="{EBEF9F85-50A3-43EC-A1D2-F0D3791D1B77}" type="pres">
      <dgm:prSet presAssocID="{32EF3BA3-9889-4398-BF31-97404E04271F}" presName="descendantText" presStyleLbl="alignAccFollowNode1" presStyleIdx="4" presStyleCnt="5">
        <dgm:presLayoutVars>
          <dgm:bulletEnabled val="1"/>
        </dgm:presLayoutVars>
      </dgm:prSet>
      <dgm:spPr/>
    </dgm:pt>
  </dgm:ptLst>
  <dgm:cxnLst>
    <dgm:cxn modelId="{DDCD7800-DD28-44BE-A75D-83D637B56DEC}" type="presOf" srcId="{8DFEF381-1089-498A-A2E9-536EBD00BCA1}" destId="{BD6C8DA9-0F3A-464E-ACD2-6660B6C6E5C4}" srcOrd="0" destOrd="0" presId="urn:microsoft.com/office/officeart/2005/8/layout/vList5"/>
    <dgm:cxn modelId="{A23DD70F-D65B-4415-AF28-A1CDDAE1EAA2}" type="presOf" srcId="{5C0F721D-FBB0-4225-9CC4-56C7BD2B4744}" destId="{EBEF9F85-50A3-43EC-A1D2-F0D3791D1B77}" srcOrd="0" destOrd="0" presId="urn:microsoft.com/office/officeart/2005/8/layout/vList5"/>
    <dgm:cxn modelId="{20E47922-EA17-4ABF-AF0B-42BD2B27A154}" srcId="{8DFEF381-1089-498A-A2E9-536EBD00BCA1}" destId="{67856BDB-7B34-4717-A8DD-ED955D6E994B}" srcOrd="0" destOrd="0" parTransId="{772BA600-C67E-4B93-B4A5-0C0DECE788A8}" sibTransId="{6E0A9D10-C2CB-4F7C-BF91-F881E97D27C2}"/>
    <dgm:cxn modelId="{0B45CC2E-DB79-4C87-9EC6-7EB18D95CFF2}" type="presOf" srcId="{0C7614AF-FE1B-474B-8B3D-B1D06ACF75F6}" destId="{F3A1F871-519C-4E76-89EE-B8DB3D0BD125}" srcOrd="0" destOrd="0" presId="urn:microsoft.com/office/officeart/2005/8/layout/vList5"/>
    <dgm:cxn modelId="{9C91365F-D138-4399-A065-23EB3796FAEF}" type="presOf" srcId="{982F9BD2-FE88-4D45-BD8D-65D1F34B0AD4}" destId="{CBB719A3-638C-41E0-B0EC-B22FA0508898}" srcOrd="0" destOrd="0" presId="urn:microsoft.com/office/officeart/2005/8/layout/vList5"/>
    <dgm:cxn modelId="{18C69761-C7E3-4E3A-BF9E-04B30C10A0D2}" type="presOf" srcId="{CC768D8E-1D3B-4EA0-839F-2F45267D6662}" destId="{DDA6C83C-E1A6-42CE-8EEB-61CED9DC53D7}" srcOrd="0" destOrd="0" presId="urn:microsoft.com/office/officeart/2005/8/layout/vList5"/>
    <dgm:cxn modelId="{1D4CA441-FCB5-4C10-B043-C2901D6A9E08}" srcId="{0C7614AF-FE1B-474B-8B3D-B1D06ACF75F6}" destId="{1595198B-D222-4BF8-83BF-0D3CA5996A3E}" srcOrd="0" destOrd="0" parTransId="{9E050DE5-CBC7-4D41-8BB4-8999E754F806}" sibTransId="{1D266B9B-E78F-4C1C-9CA1-FAC55716A8D9}"/>
    <dgm:cxn modelId="{EED08A4A-1B59-4159-BE30-E13DF2671CF1}" srcId="{EB099D45-42E4-4FB3-8BE3-22A72863D5FC}" destId="{63116591-D397-40B5-AD45-C8FD7C1AD18F}" srcOrd="0" destOrd="0" parTransId="{35D9FDAB-90FC-4149-8FA1-C2011A738832}" sibTransId="{B1B09198-8815-4821-8A77-DCC2993E3086}"/>
    <dgm:cxn modelId="{9E58C04F-FF93-44F0-A3CE-9B452C335818}" type="presOf" srcId="{32EF3BA3-9889-4398-BF31-97404E04271F}" destId="{482CF7DE-B942-4FE4-A547-F5A4B91110B5}" srcOrd="0" destOrd="0" presId="urn:microsoft.com/office/officeart/2005/8/layout/vList5"/>
    <dgm:cxn modelId="{BD9DEA70-E0D7-45C8-A39B-5432157734C9}" type="presOf" srcId="{67856BDB-7B34-4717-A8DD-ED955D6E994B}" destId="{D76AE918-ABC8-47B8-8DD8-96F195BFB5B5}" srcOrd="0" destOrd="0" presId="urn:microsoft.com/office/officeart/2005/8/layout/vList5"/>
    <dgm:cxn modelId="{5DDE5674-F47B-4FFA-A9E1-2B5428505EF3}" srcId="{982F9BD2-FE88-4D45-BD8D-65D1F34B0AD4}" destId="{8DFEF381-1089-498A-A2E9-536EBD00BCA1}" srcOrd="0" destOrd="0" parTransId="{7BB104C5-5E13-4BA2-8795-D771D93EFD0B}" sibTransId="{D8F41DAE-72AA-41BD-884F-BB8861ABB8ED}"/>
    <dgm:cxn modelId="{6AA9C977-BC00-4F9A-BCCC-8C0173DABE54}" srcId="{34C7091F-F1DE-403D-9E76-E514C02AD332}" destId="{CC768D8E-1D3B-4EA0-839F-2F45267D6662}" srcOrd="0" destOrd="0" parTransId="{760FD786-4A1D-41C2-A156-F30462E5692D}" sibTransId="{EFF5E8FA-79F7-4BF0-B651-5F634F97C6BD}"/>
    <dgm:cxn modelId="{9C4B4D59-51E4-4019-990C-998630715667}" type="presOf" srcId="{34C7091F-F1DE-403D-9E76-E514C02AD332}" destId="{C4F0A65B-5B03-4C62-ADC6-C1B2A369969A}" srcOrd="0" destOrd="0" presId="urn:microsoft.com/office/officeart/2005/8/layout/vList5"/>
    <dgm:cxn modelId="{EA2C945A-B500-4A37-85F9-2E18975EF94F}" type="presOf" srcId="{63116591-D397-40B5-AD45-C8FD7C1AD18F}" destId="{B1799245-8A88-4DFD-8913-C5C978690807}" srcOrd="0" destOrd="0" presId="urn:microsoft.com/office/officeart/2005/8/layout/vList5"/>
    <dgm:cxn modelId="{DE7BBA89-0AAF-4EEE-B5A6-2A8BA4D136E6}" srcId="{982F9BD2-FE88-4D45-BD8D-65D1F34B0AD4}" destId="{34C7091F-F1DE-403D-9E76-E514C02AD332}" srcOrd="3" destOrd="0" parTransId="{5DE7825E-5F88-4542-8BF4-54AD0C121AFD}" sibTransId="{B73E9332-A70E-46AE-95DD-A26DBD7D3DB1}"/>
    <dgm:cxn modelId="{FB57E196-C130-459D-8BB1-D8BD4D9832C3}" type="presOf" srcId="{1595198B-D222-4BF8-83BF-0D3CA5996A3E}" destId="{F00652BC-5530-4BD7-A5E2-D7101737A3B5}" srcOrd="0" destOrd="0" presId="urn:microsoft.com/office/officeart/2005/8/layout/vList5"/>
    <dgm:cxn modelId="{2303A2A3-545D-4F6D-85D6-48BF06AFE574}" srcId="{982F9BD2-FE88-4D45-BD8D-65D1F34B0AD4}" destId="{32EF3BA3-9889-4398-BF31-97404E04271F}" srcOrd="4" destOrd="0" parTransId="{F63032EE-2163-4674-AF3D-C07D757FDD16}" sibTransId="{17E32E59-E03A-47A7-BBC5-E7283500C6DD}"/>
    <dgm:cxn modelId="{331621B5-D984-46A2-875F-23077A7BF6C4}" srcId="{32EF3BA3-9889-4398-BF31-97404E04271F}" destId="{5C0F721D-FBB0-4225-9CC4-56C7BD2B4744}" srcOrd="0" destOrd="0" parTransId="{CE6DF9B7-5ACF-4E52-BCBF-EA87A6EED4AA}" sibTransId="{67FD9756-7F31-4B1F-A440-3EE9CA7EE51F}"/>
    <dgm:cxn modelId="{9F4607DD-DA82-49EB-8232-66CBBBF7AD9F}" srcId="{982F9BD2-FE88-4D45-BD8D-65D1F34B0AD4}" destId="{EB099D45-42E4-4FB3-8BE3-22A72863D5FC}" srcOrd="1" destOrd="0" parTransId="{C2BA91CD-5382-45C0-B4F4-75094723F4D9}" sibTransId="{973C65EF-E3B8-4CF5-B140-FEC5A74F0B0E}"/>
    <dgm:cxn modelId="{7101ECE8-C0A3-4272-8939-B721A3556193}" srcId="{982F9BD2-FE88-4D45-BD8D-65D1F34B0AD4}" destId="{0C7614AF-FE1B-474B-8B3D-B1D06ACF75F6}" srcOrd="2" destOrd="0" parTransId="{6405A9A7-2A86-4BF1-8D9D-4D36DE3099F5}" sibTransId="{2043401E-454D-4886-ADA9-FCC81736E837}"/>
    <dgm:cxn modelId="{B8D0B5FD-7DD0-450E-84C9-A8D166F6ADA1}" type="presOf" srcId="{EB099D45-42E4-4FB3-8BE3-22A72863D5FC}" destId="{F8FCFA27-1E37-47F3-819F-CCC620DE8027}" srcOrd="0" destOrd="0" presId="urn:microsoft.com/office/officeart/2005/8/layout/vList5"/>
    <dgm:cxn modelId="{B39C9F14-3E85-4ADA-AFCE-CB30A1CA89E8}" type="presParOf" srcId="{CBB719A3-638C-41E0-B0EC-B22FA0508898}" destId="{53879FB3-2A34-4B19-A163-E7E5A2A61ED1}" srcOrd="0" destOrd="0" presId="urn:microsoft.com/office/officeart/2005/8/layout/vList5"/>
    <dgm:cxn modelId="{B870CC1C-70B9-4FB2-B019-F0A1DBBDA897}" type="presParOf" srcId="{53879FB3-2A34-4B19-A163-E7E5A2A61ED1}" destId="{BD6C8DA9-0F3A-464E-ACD2-6660B6C6E5C4}" srcOrd="0" destOrd="0" presId="urn:microsoft.com/office/officeart/2005/8/layout/vList5"/>
    <dgm:cxn modelId="{9E78B638-C3C1-4012-81C6-9ED1B62A3ECD}" type="presParOf" srcId="{53879FB3-2A34-4B19-A163-E7E5A2A61ED1}" destId="{D76AE918-ABC8-47B8-8DD8-96F195BFB5B5}" srcOrd="1" destOrd="0" presId="urn:microsoft.com/office/officeart/2005/8/layout/vList5"/>
    <dgm:cxn modelId="{A88B3027-A92D-4F71-8496-31B61192A1FF}" type="presParOf" srcId="{CBB719A3-638C-41E0-B0EC-B22FA0508898}" destId="{FFE0819C-8AC4-4036-9C1A-1EC29F5C921E}" srcOrd="1" destOrd="0" presId="urn:microsoft.com/office/officeart/2005/8/layout/vList5"/>
    <dgm:cxn modelId="{B336A872-157B-4080-8F59-575569856EC2}" type="presParOf" srcId="{CBB719A3-638C-41E0-B0EC-B22FA0508898}" destId="{F7591D7B-260A-4799-8396-533EFCB75BEB}" srcOrd="2" destOrd="0" presId="urn:microsoft.com/office/officeart/2005/8/layout/vList5"/>
    <dgm:cxn modelId="{C560B955-3F53-4F02-BE72-E66146FF4251}" type="presParOf" srcId="{F7591D7B-260A-4799-8396-533EFCB75BEB}" destId="{F8FCFA27-1E37-47F3-819F-CCC620DE8027}" srcOrd="0" destOrd="0" presId="urn:microsoft.com/office/officeart/2005/8/layout/vList5"/>
    <dgm:cxn modelId="{6B65E1FF-1526-42F9-8D48-5EE4DE03B142}" type="presParOf" srcId="{F7591D7B-260A-4799-8396-533EFCB75BEB}" destId="{B1799245-8A88-4DFD-8913-C5C978690807}" srcOrd="1" destOrd="0" presId="urn:microsoft.com/office/officeart/2005/8/layout/vList5"/>
    <dgm:cxn modelId="{70B199FF-4504-422F-9077-E7A94E13C087}" type="presParOf" srcId="{CBB719A3-638C-41E0-B0EC-B22FA0508898}" destId="{8DCDF6EC-DA1E-4BFB-B25A-DFA57323B4B5}" srcOrd="3" destOrd="0" presId="urn:microsoft.com/office/officeart/2005/8/layout/vList5"/>
    <dgm:cxn modelId="{78D4FE03-560A-4E64-87C1-96ABD2A190D2}" type="presParOf" srcId="{CBB719A3-638C-41E0-B0EC-B22FA0508898}" destId="{3F2BB2C1-5788-46C7-BBC7-A198D39677C4}" srcOrd="4" destOrd="0" presId="urn:microsoft.com/office/officeart/2005/8/layout/vList5"/>
    <dgm:cxn modelId="{0B39E340-BE58-4D9D-9EC8-51D591381491}" type="presParOf" srcId="{3F2BB2C1-5788-46C7-BBC7-A198D39677C4}" destId="{F3A1F871-519C-4E76-89EE-B8DB3D0BD125}" srcOrd="0" destOrd="0" presId="urn:microsoft.com/office/officeart/2005/8/layout/vList5"/>
    <dgm:cxn modelId="{D201A10E-7909-4002-AFE9-C3E9560D4B42}" type="presParOf" srcId="{3F2BB2C1-5788-46C7-BBC7-A198D39677C4}" destId="{F00652BC-5530-4BD7-A5E2-D7101737A3B5}" srcOrd="1" destOrd="0" presId="urn:microsoft.com/office/officeart/2005/8/layout/vList5"/>
    <dgm:cxn modelId="{8ECEA71D-347C-48D7-A753-589298E3E1C8}" type="presParOf" srcId="{CBB719A3-638C-41E0-B0EC-B22FA0508898}" destId="{B874951F-5CEE-4709-86F3-1A93F743FC29}" srcOrd="5" destOrd="0" presId="urn:microsoft.com/office/officeart/2005/8/layout/vList5"/>
    <dgm:cxn modelId="{02909BB7-F605-4FCA-AE2E-90010AE094A2}" type="presParOf" srcId="{CBB719A3-638C-41E0-B0EC-B22FA0508898}" destId="{5684F710-57B8-45B1-802E-8E975CEAA5F6}" srcOrd="6" destOrd="0" presId="urn:microsoft.com/office/officeart/2005/8/layout/vList5"/>
    <dgm:cxn modelId="{13392443-58B2-4197-AF80-6993066C5A3B}" type="presParOf" srcId="{5684F710-57B8-45B1-802E-8E975CEAA5F6}" destId="{C4F0A65B-5B03-4C62-ADC6-C1B2A369969A}" srcOrd="0" destOrd="0" presId="urn:microsoft.com/office/officeart/2005/8/layout/vList5"/>
    <dgm:cxn modelId="{E147AF65-9C54-4888-87BB-446398524DAD}" type="presParOf" srcId="{5684F710-57B8-45B1-802E-8E975CEAA5F6}" destId="{DDA6C83C-E1A6-42CE-8EEB-61CED9DC53D7}" srcOrd="1" destOrd="0" presId="urn:microsoft.com/office/officeart/2005/8/layout/vList5"/>
    <dgm:cxn modelId="{10BC160F-0B97-4F37-90F9-EEEE3277320C}" type="presParOf" srcId="{CBB719A3-638C-41E0-B0EC-B22FA0508898}" destId="{66F58B18-0327-4715-B652-95A042AACB1C}" srcOrd="7" destOrd="0" presId="urn:microsoft.com/office/officeart/2005/8/layout/vList5"/>
    <dgm:cxn modelId="{C60F9944-62E1-4E2C-B662-A7A82BB9141C}" type="presParOf" srcId="{CBB719A3-638C-41E0-B0EC-B22FA0508898}" destId="{36225603-A3C6-4F4C-A5A3-47AFCCB0D88E}" srcOrd="8" destOrd="0" presId="urn:microsoft.com/office/officeart/2005/8/layout/vList5"/>
    <dgm:cxn modelId="{7B8F84E0-013F-4E75-92EB-D57AD0785772}" type="presParOf" srcId="{36225603-A3C6-4F4C-A5A3-47AFCCB0D88E}" destId="{482CF7DE-B942-4FE4-A547-F5A4B91110B5}" srcOrd="0" destOrd="0" presId="urn:microsoft.com/office/officeart/2005/8/layout/vList5"/>
    <dgm:cxn modelId="{62D55375-79B7-4BC5-999A-00F29AB83BCF}" type="presParOf" srcId="{36225603-A3C6-4F4C-A5A3-47AFCCB0D88E}" destId="{EBEF9F85-50A3-43EC-A1D2-F0D3791D1B77}" srcOrd="1" destOrd="0" presId="urn:microsoft.com/office/officeart/2005/8/layout/vList5"/>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00F747F6-A844-4E8F-A0A0-423B86FE2B27}" type="doc">
      <dgm:prSet loTypeId="urn:microsoft.com/office/officeart/2005/8/layout/cycle2" loCatId="cycle" qsTypeId="urn:microsoft.com/office/officeart/2005/8/quickstyle/simple1#18" qsCatId="simple" csTypeId="urn:microsoft.com/office/officeart/2005/8/colors/accent1_2#19" csCatId="accent1" phldr="0"/>
      <dgm:spPr/>
      <dgm:t>
        <a:bodyPr/>
        <a:lstStyle/>
        <a:p>
          <a:endParaRPr lang="zh-CN" altLang="en-US"/>
        </a:p>
      </dgm:t>
    </dgm:pt>
    <dgm:pt modelId="{BE1D93E0-1064-4E35-84F1-274817A8FA14}">
      <dgm:prSet phldrT="[文本]" phldr="0" custT="0"/>
      <dgm:spPr/>
      <dgm:t>
        <a:bodyPr vert="horz" wrap="square"/>
        <a:lstStyle/>
        <a:p>
          <a:pPr>
            <a:lnSpc>
              <a:spcPct val="100000"/>
            </a:lnSpc>
            <a:spcBef>
              <a:spcPct val="0"/>
            </a:spcBef>
            <a:spcAft>
              <a:spcPct val="35000"/>
            </a:spcAft>
          </a:pPr>
          <a:r>
            <a:rPr lang="zh-CN" altLang="en-US">
              <a:latin typeface="微软雅黑" panose="020B0503020204020204" pitchFamily="34" charset="-122"/>
              <a:ea typeface="微软雅黑" panose="020B0503020204020204" pitchFamily="34" charset="-122"/>
            </a:rPr>
            <a:t>用户（人）</a:t>
          </a:r>
        </a:p>
      </dgm:t>
    </dgm:pt>
    <dgm:pt modelId="{B76F6F1F-7313-47A5-BC2E-994D915C21FA}" type="parTrans" cxnId="{8F377B25-9D71-416B-A934-672A597D5C41}">
      <dgm:prSet/>
      <dgm:spPr/>
      <dgm:t>
        <a:bodyPr/>
        <a:lstStyle/>
        <a:p>
          <a:endParaRPr lang="zh-CN" altLang="en-US"/>
        </a:p>
      </dgm:t>
    </dgm:pt>
    <dgm:pt modelId="{485E5104-1EB8-413E-A70E-ADACDF839B14}" type="sibTrans" cxnId="{8F377B25-9D71-416B-A934-672A597D5C41}">
      <dgm:prSet/>
      <dgm:spPr/>
      <dgm:t>
        <a:bodyPr/>
        <a:lstStyle/>
        <a:p>
          <a:endParaRPr lang="zh-CN" altLang="en-US"/>
        </a:p>
      </dgm:t>
    </dgm:pt>
    <dgm:pt modelId="{BDF19F98-1BB6-4691-BA39-AC544680C920}">
      <dgm:prSet phldrT="[文本]" phldr="0" custT="0"/>
      <dgm:spPr/>
      <dgm:t>
        <a:bodyPr vert="horz" wrap="square"/>
        <a:lstStyle/>
        <a:p>
          <a:pPr>
            <a:lnSpc>
              <a:spcPct val="100000"/>
            </a:lnSpc>
            <a:spcBef>
              <a:spcPct val="0"/>
            </a:spcBef>
            <a:spcAft>
              <a:spcPct val="35000"/>
            </a:spcAft>
          </a:pPr>
          <a:r>
            <a:rPr lang="zh-CN" altLang="en-US">
              <a:latin typeface="微软雅黑" panose="020B0503020204020204" pitchFamily="34" charset="-122"/>
              <a:ea typeface="微软雅黑" panose="020B0503020204020204" pitchFamily="34" charset="-122"/>
            </a:rPr>
            <a:t>平台（场）</a:t>
          </a:r>
        </a:p>
      </dgm:t>
    </dgm:pt>
    <dgm:pt modelId="{0E0CE0D5-07C4-4901-B365-8211F8750388}" type="parTrans" cxnId="{B38FE576-9DF8-4F09-9BB6-AE7B98955CCD}">
      <dgm:prSet/>
      <dgm:spPr/>
      <dgm:t>
        <a:bodyPr/>
        <a:lstStyle/>
        <a:p>
          <a:endParaRPr lang="zh-CN" altLang="en-US"/>
        </a:p>
      </dgm:t>
    </dgm:pt>
    <dgm:pt modelId="{ABEF5CDB-B202-47B1-8976-6563592DD193}" type="sibTrans" cxnId="{B38FE576-9DF8-4F09-9BB6-AE7B98955CCD}">
      <dgm:prSet/>
      <dgm:spPr/>
      <dgm:t>
        <a:bodyPr/>
        <a:lstStyle/>
        <a:p>
          <a:endParaRPr lang="zh-CN" altLang="en-US"/>
        </a:p>
      </dgm:t>
    </dgm:pt>
    <dgm:pt modelId="{A76F7821-8389-4FF6-81DA-C4B97FDCE57C}">
      <dgm:prSet phldrT="[文本]" phldr="0" custT="0"/>
      <dgm:spPr/>
      <dgm:t>
        <a:bodyPr vert="horz" wrap="square"/>
        <a:lstStyle/>
        <a:p>
          <a:pPr>
            <a:lnSpc>
              <a:spcPct val="100000"/>
            </a:lnSpc>
            <a:spcBef>
              <a:spcPct val="0"/>
            </a:spcBef>
            <a:spcAft>
              <a:spcPct val="35000"/>
            </a:spcAft>
          </a:pPr>
          <a:r>
            <a:rPr lang="zh-CN" altLang="en-US">
              <a:latin typeface="微软雅黑" panose="020B0503020204020204" pitchFamily="34" charset="-122"/>
              <a:ea typeface="微软雅黑" panose="020B0503020204020204" pitchFamily="34" charset="-122"/>
            </a:rPr>
            <a:t>商品（货）</a:t>
          </a:r>
        </a:p>
      </dgm:t>
    </dgm:pt>
    <dgm:pt modelId="{D69A4B64-ECF7-44B7-B11F-30D5FBCABAD0}" type="parTrans" cxnId="{C60DE6F8-27D6-4549-B8AD-629EF9E1C2F7}">
      <dgm:prSet/>
      <dgm:spPr/>
      <dgm:t>
        <a:bodyPr/>
        <a:lstStyle/>
        <a:p>
          <a:endParaRPr lang="zh-CN" altLang="en-US"/>
        </a:p>
      </dgm:t>
    </dgm:pt>
    <dgm:pt modelId="{C62D58A2-E7B0-4326-BAF0-CD60EBC9C61D}" type="sibTrans" cxnId="{C60DE6F8-27D6-4549-B8AD-629EF9E1C2F7}">
      <dgm:prSet/>
      <dgm:spPr/>
      <dgm:t>
        <a:bodyPr/>
        <a:lstStyle/>
        <a:p>
          <a:endParaRPr lang="zh-CN" altLang="en-US"/>
        </a:p>
      </dgm:t>
    </dgm:pt>
    <dgm:pt modelId="{A15C1A26-8DF5-40E1-BCEB-A9F490C30D57}" type="pres">
      <dgm:prSet presAssocID="{00F747F6-A844-4E8F-A0A0-423B86FE2B27}" presName="cycle" presStyleCnt="0">
        <dgm:presLayoutVars>
          <dgm:dir/>
          <dgm:resizeHandles val="exact"/>
        </dgm:presLayoutVars>
      </dgm:prSet>
      <dgm:spPr/>
    </dgm:pt>
    <dgm:pt modelId="{9027A074-C2B4-4B5C-8A24-9F326C135F2C}" type="pres">
      <dgm:prSet presAssocID="{BE1D93E0-1064-4E35-84F1-274817A8FA14}" presName="node" presStyleLbl="node1" presStyleIdx="0" presStyleCnt="3">
        <dgm:presLayoutVars>
          <dgm:bulletEnabled val="1"/>
        </dgm:presLayoutVars>
      </dgm:prSet>
      <dgm:spPr/>
    </dgm:pt>
    <dgm:pt modelId="{D428F19C-A8D3-4893-AD7E-2BA65F02F820}" type="pres">
      <dgm:prSet presAssocID="{485E5104-1EB8-413E-A70E-ADACDF839B14}" presName="sibTrans" presStyleLbl="sibTrans2D1" presStyleIdx="0" presStyleCnt="3"/>
      <dgm:spPr/>
    </dgm:pt>
    <dgm:pt modelId="{A9F3C989-90B4-4758-9A33-E49FCD0C7D74}" type="pres">
      <dgm:prSet presAssocID="{485E5104-1EB8-413E-A70E-ADACDF839B14}" presName="connectorText" presStyleLbl="sibTrans2D1" presStyleIdx="0" presStyleCnt="3"/>
      <dgm:spPr/>
    </dgm:pt>
    <dgm:pt modelId="{16EAD731-A57C-4041-B559-7EC79077EC53}" type="pres">
      <dgm:prSet presAssocID="{BDF19F98-1BB6-4691-BA39-AC544680C920}" presName="node" presStyleLbl="node1" presStyleIdx="1" presStyleCnt="3">
        <dgm:presLayoutVars>
          <dgm:bulletEnabled val="1"/>
        </dgm:presLayoutVars>
      </dgm:prSet>
      <dgm:spPr/>
    </dgm:pt>
    <dgm:pt modelId="{2E34DF9E-868B-4A46-AA78-8199053E3B5A}" type="pres">
      <dgm:prSet presAssocID="{ABEF5CDB-B202-47B1-8976-6563592DD193}" presName="sibTrans" presStyleLbl="sibTrans2D1" presStyleIdx="1" presStyleCnt="3"/>
      <dgm:spPr/>
    </dgm:pt>
    <dgm:pt modelId="{3A69013B-636D-412C-A409-F6D854B1E8CF}" type="pres">
      <dgm:prSet presAssocID="{ABEF5CDB-B202-47B1-8976-6563592DD193}" presName="connectorText" presStyleLbl="sibTrans2D1" presStyleIdx="1" presStyleCnt="3"/>
      <dgm:spPr/>
    </dgm:pt>
    <dgm:pt modelId="{12FF041E-83E1-47C9-B066-87396D274A0D}" type="pres">
      <dgm:prSet presAssocID="{A76F7821-8389-4FF6-81DA-C4B97FDCE57C}" presName="node" presStyleLbl="node1" presStyleIdx="2" presStyleCnt="3">
        <dgm:presLayoutVars>
          <dgm:bulletEnabled val="1"/>
        </dgm:presLayoutVars>
      </dgm:prSet>
      <dgm:spPr/>
    </dgm:pt>
    <dgm:pt modelId="{AAFAAFBE-67D6-4C79-BA3C-CA0235E4A8BE}" type="pres">
      <dgm:prSet presAssocID="{C62D58A2-E7B0-4326-BAF0-CD60EBC9C61D}" presName="sibTrans" presStyleLbl="sibTrans2D1" presStyleIdx="2" presStyleCnt="3"/>
      <dgm:spPr/>
    </dgm:pt>
    <dgm:pt modelId="{31E987A1-818B-493F-AA47-EA8FC0CAD285}" type="pres">
      <dgm:prSet presAssocID="{C62D58A2-E7B0-4326-BAF0-CD60EBC9C61D}" presName="connectorText" presStyleLbl="sibTrans2D1" presStyleIdx="2" presStyleCnt="3"/>
      <dgm:spPr/>
    </dgm:pt>
  </dgm:ptLst>
  <dgm:cxnLst>
    <dgm:cxn modelId="{E3608418-542D-4897-8E2D-92C7B72A32A8}" type="presOf" srcId="{BE1D93E0-1064-4E35-84F1-274817A8FA14}" destId="{9027A074-C2B4-4B5C-8A24-9F326C135F2C}" srcOrd="0" destOrd="0" presId="urn:microsoft.com/office/officeart/2005/8/layout/cycle2"/>
    <dgm:cxn modelId="{EE2EED1D-2742-4849-810C-DF7DF04278AD}" type="presOf" srcId="{00F747F6-A844-4E8F-A0A0-423B86FE2B27}" destId="{A15C1A26-8DF5-40E1-BCEB-A9F490C30D57}" srcOrd="0" destOrd="0" presId="urn:microsoft.com/office/officeart/2005/8/layout/cycle2"/>
    <dgm:cxn modelId="{8F377B25-9D71-416B-A934-672A597D5C41}" srcId="{00F747F6-A844-4E8F-A0A0-423B86FE2B27}" destId="{BE1D93E0-1064-4E35-84F1-274817A8FA14}" srcOrd="0" destOrd="0" parTransId="{B76F6F1F-7313-47A5-BC2E-994D915C21FA}" sibTransId="{485E5104-1EB8-413E-A70E-ADACDF839B14}"/>
    <dgm:cxn modelId="{0FBC2236-4AB1-4710-95C2-C90A4B4C8D27}" type="presOf" srcId="{C62D58A2-E7B0-4326-BAF0-CD60EBC9C61D}" destId="{AAFAAFBE-67D6-4C79-BA3C-CA0235E4A8BE}" srcOrd="0" destOrd="0" presId="urn:microsoft.com/office/officeart/2005/8/layout/cycle2"/>
    <dgm:cxn modelId="{C9208646-D77D-4E75-BFE8-6E309E163227}" type="presOf" srcId="{485E5104-1EB8-413E-A70E-ADACDF839B14}" destId="{D428F19C-A8D3-4893-AD7E-2BA65F02F820}" srcOrd="0" destOrd="0" presId="urn:microsoft.com/office/officeart/2005/8/layout/cycle2"/>
    <dgm:cxn modelId="{B38FE576-9DF8-4F09-9BB6-AE7B98955CCD}" srcId="{00F747F6-A844-4E8F-A0A0-423B86FE2B27}" destId="{BDF19F98-1BB6-4691-BA39-AC544680C920}" srcOrd="1" destOrd="0" parTransId="{0E0CE0D5-07C4-4901-B365-8211F8750388}" sibTransId="{ABEF5CDB-B202-47B1-8976-6563592DD193}"/>
    <dgm:cxn modelId="{209A4B59-EA19-4CD9-BD67-2D7D36EDED89}" type="presOf" srcId="{A76F7821-8389-4FF6-81DA-C4B97FDCE57C}" destId="{12FF041E-83E1-47C9-B066-87396D274A0D}" srcOrd="0" destOrd="0" presId="urn:microsoft.com/office/officeart/2005/8/layout/cycle2"/>
    <dgm:cxn modelId="{F0FC057E-6CCB-4D1A-A861-CF79C0031547}" type="presOf" srcId="{ABEF5CDB-B202-47B1-8976-6563592DD193}" destId="{2E34DF9E-868B-4A46-AA78-8199053E3B5A}" srcOrd="0" destOrd="0" presId="urn:microsoft.com/office/officeart/2005/8/layout/cycle2"/>
    <dgm:cxn modelId="{DD2E8D92-F807-4ECC-98C5-D5AAA7454A49}" type="presOf" srcId="{C62D58A2-E7B0-4326-BAF0-CD60EBC9C61D}" destId="{31E987A1-818B-493F-AA47-EA8FC0CAD285}" srcOrd="1" destOrd="0" presId="urn:microsoft.com/office/officeart/2005/8/layout/cycle2"/>
    <dgm:cxn modelId="{EBD272A7-1385-4065-BE9A-120E9310D0AB}" type="presOf" srcId="{485E5104-1EB8-413E-A70E-ADACDF839B14}" destId="{A9F3C989-90B4-4758-9A33-E49FCD0C7D74}" srcOrd="1" destOrd="0" presId="urn:microsoft.com/office/officeart/2005/8/layout/cycle2"/>
    <dgm:cxn modelId="{15BFB4A7-E3F2-45E5-88ED-4AF530D70233}" type="presOf" srcId="{BDF19F98-1BB6-4691-BA39-AC544680C920}" destId="{16EAD731-A57C-4041-B559-7EC79077EC53}" srcOrd="0" destOrd="0" presId="urn:microsoft.com/office/officeart/2005/8/layout/cycle2"/>
    <dgm:cxn modelId="{611E2BD8-567F-4B0E-B1A9-75558EDD60C7}" type="presOf" srcId="{ABEF5CDB-B202-47B1-8976-6563592DD193}" destId="{3A69013B-636D-412C-A409-F6D854B1E8CF}" srcOrd="1" destOrd="0" presId="urn:microsoft.com/office/officeart/2005/8/layout/cycle2"/>
    <dgm:cxn modelId="{C60DE6F8-27D6-4549-B8AD-629EF9E1C2F7}" srcId="{00F747F6-A844-4E8F-A0A0-423B86FE2B27}" destId="{A76F7821-8389-4FF6-81DA-C4B97FDCE57C}" srcOrd="2" destOrd="0" parTransId="{D69A4B64-ECF7-44B7-B11F-30D5FBCABAD0}" sibTransId="{C62D58A2-E7B0-4326-BAF0-CD60EBC9C61D}"/>
    <dgm:cxn modelId="{2097AA9A-7245-4643-9A19-C20F76E7449F}" type="presParOf" srcId="{A15C1A26-8DF5-40E1-BCEB-A9F490C30D57}" destId="{9027A074-C2B4-4B5C-8A24-9F326C135F2C}" srcOrd="0" destOrd="0" presId="urn:microsoft.com/office/officeart/2005/8/layout/cycle2"/>
    <dgm:cxn modelId="{B77FC881-AEF5-4480-8957-D83867493728}" type="presParOf" srcId="{A15C1A26-8DF5-40E1-BCEB-A9F490C30D57}" destId="{D428F19C-A8D3-4893-AD7E-2BA65F02F820}" srcOrd="1" destOrd="0" presId="urn:microsoft.com/office/officeart/2005/8/layout/cycle2"/>
    <dgm:cxn modelId="{2EF2F4D7-D6C4-4E8D-A36D-594294480216}" type="presParOf" srcId="{D428F19C-A8D3-4893-AD7E-2BA65F02F820}" destId="{A9F3C989-90B4-4758-9A33-E49FCD0C7D74}" srcOrd="0" destOrd="0" presId="urn:microsoft.com/office/officeart/2005/8/layout/cycle2"/>
    <dgm:cxn modelId="{5F3EC14A-BAB1-44F9-8B42-A15B73305EA8}" type="presParOf" srcId="{A15C1A26-8DF5-40E1-BCEB-A9F490C30D57}" destId="{16EAD731-A57C-4041-B559-7EC79077EC53}" srcOrd="2" destOrd="0" presId="urn:microsoft.com/office/officeart/2005/8/layout/cycle2"/>
    <dgm:cxn modelId="{EFCA412F-4202-4680-8FE3-4A1B3DCFF048}" type="presParOf" srcId="{A15C1A26-8DF5-40E1-BCEB-A9F490C30D57}" destId="{2E34DF9E-868B-4A46-AA78-8199053E3B5A}" srcOrd="3" destOrd="0" presId="urn:microsoft.com/office/officeart/2005/8/layout/cycle2"/>
    <dgm:cxn modelId="{2CAFC876-4E03-41D1-A9E1-1286FBC5F352}" type="presParOf" srcId="{2E34DF9E-868B-4A46-AA78-8199053E3B5A}" destId="{3A69013B-636D-412C-A409-F6D854B1E8CF}" srcOrd="0" destOrd="0" presId="urn:microsoft.com/office/officeart/2005/8/layout/cycle2"/>
    <dgm:cxn modelId="{03B8D124-7B19-4161-9EFD-5651052B26CE}" type="presParOf" srcId="{A15C1A26-8DF5-40E1-BCEB-A9F490C30D57}" destId="{12FF041E-83E1-47C9-B066-87396D274A0D}" srcOrd="4" destOrd="0" presId="urn:microsoft.com/office/officeart/2005/8/layout/cycle2"/>
    <dgm:cxn modelId="{4A3CFBF3-6EBF-4F96-A3A9-BC4E4095A9D2}" type="presParOf" srcId="{A15C1A26-8DF5-40E1-BCEB-A9F490C30D57}" destId="{AAFAAFBE-67D6-4C79-BA3C-CA0235E4A8BE}" srcOrd="5" destOrd="0" presId="urn:microsoft.com/office/officeart/2005/8/layout/cycle2"/>
    <dgm:cxn modelId="{0F993977-5373-41C2-B987-B346A77106D6}" type="presParOf" srcId="{AAFAAFBE-67D6-4C79-BA3C-CA0235E4A8BE}" destId="{31E987A1-818B-493F-AA47-EA8FC0CAD285}" srcOrd="0" destOrd="0" presId="urn:microsoft.com/office/officeart/2005/8/layout/cycle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CECC35F0-40B5-460D-A737-FC2ACF235663}" type="doc">
      <dgm:prSet loTypeId="urn:microsoft.com/office/officeart/2005/8/layout/radial2#1" loCatId="relationship" qsTypeId="urn:microsoft.com/office/officeart/2005/8/quickstyle/simple1#19" qsCatId="simple" csTypeId="urn:microsoft.com/office/officeart/2005/8/colors/accent1_2#20" csCatId="accent1" phldr="0"/>
      <dgm:spPr/>
      <dgm:t>
        <a:bodyPr/>
        <a:lstStyle/>
        <a:p>
          <a:endParaRPr lang="zh-CN" altLang="en-US"/>
        </a:p>
      </dgm:t>
    </dgm:pt>
    <dgm:pt modelId="{5517B846-E84C-4864-89B5-1273D93BC899}">
      <dgm:prSet phldrT="[文本]" phldr="0" custT="1"/>
      <dgm:spPr/>
      <dgm:t>
        <a:bodyPr vert="horz" wrap="square"/>
        <a:lstStyle/>
        <a:p>
          <a:pPr>
            <a:lnSpc>
              <a:spcPct val="100000"/>
            </a:lnSpc>
            <a:spcBef>
              <a:spcPct val="0"/>
            </a:spcBef>
            <a:spcAft>
              <a:spcPct val="35000"/>
            </a:spcAft>
          </a:pPr>
          <a:r>
            <a:rPr lang="zh-CN" altLang="en-US" sz="2000" b="1">
              <a:latin typeface="微软雅黑" panose="020B0503020204020204" pitchFamily="34" charset="-122"/>
              <a:ea typeface="微软雅黑" panose="020B0503020204020204" pitchFamily="34" charset="-122"/>
            </a:rPr>
            <a:t>运营线</a:t>
          </a:r>
        </a:p>
      </dgm:t>
    </dgm:pt>
    <dgm:pt modelId="{A2D4F7F4-4D7B-4483-B239-95405595478C}" type="parTrans" cxnId="{9AAFB8BD-B09F-4745-B7C1-10BA1B54C9DF}">
      <dgm:prSet/>
      <dgm:spPr/>
      <dgm:t>
        <a:bodyPr/>
        <a:lstStyle/>
        <a:p>
          <a:endParaRPr lang="zh-CN" altLang="en-US"/>
        </a:p>
      </dgm:t>
    </dgm:pt>
    <dgm:pt modelId="{2B544C9C-8E05-42F5-9212-6599E4B2ECE4}" type="sibTrans" cxnId="{9AAFB8BD-B09F-4745-B7C1-10BA1B54C9DF}">
      <dgm:prSet/>
      <dgm:spPr/>
      <dgm:t>
        <a:bodyPr/>
        <a:lstStyle/>
        <a:p>
          <a:endParaRPr lang="zh-CN" altLang="en-US"/>
        </a:p>
      </dgm:t>
    </dgm:pt>
    <dgm:pt modelId="{DCD7ECA2-2D44-4DD3-A485-E68F87783744}">
      <dgm:prSet phldrT="[文本]" phldr="0" custT="1"/>
      <dgm:spPr/>
      <dgm:t>
        <a:bodyPr vert="horz" wrap="square"/>
        <a:lstStyle/>
        <a:p>
          <a:pPr>
            <a:lnSpc>
              <a:spcPct val="100000"/>
            </a:lnSpc>
            <a:spcBef>
              <a:spcPct val="0"/>
            </a:spcBef>
            <a:spcAft>
              <a:spcPct val="15000"/>
            </a:spcAft>
          </a:pPr>
          <a:r>
            <a:rPr lang="zh-CN" altLang="en-US" sz="1800" b="1">
              <a:latin typeface="微软雅黑" panose="020B0503020204020204" pitchFamily="34" charset="-122"/>
              <a:ea typeface="微软雅黑" panose="020B0503020204020204" pitchFamily="34" charset="-122"/>
            </a:rPr>
            <a:t>货品保障</a:t>
          </a:r>
        </a:p>
      </dgm:t>
    </dgm:pt>
    <dgm:pt modelId="{01D15587-7CA2-411A-BE30-B5D76E9735EB}" type="parTrans" cxnId="{A5039854-3144-4FC0-9161-13624A399DB8}">
      <dgm:prSet/>
      <dgm:spPr/>
      <dgm:t>
        <a:bodyPr/>
        <a:lstStyle/>
        <a:p>
          <a:endParaRPr lang="zh-CN" altLang="en-US"/>
        </a:p>
      </dgm:t>
    </dgm:pt>
    <dgm:pt modelId="{D9EBDF9D-6177-42D1-A920-D45BC9B43FC5}" type="sibTrans" cxnId="{A5039854-3144-4FC0-9161-13624A399DB8}">
      <dgm:prSet/>
      <dgm:spPr/>
      <dgm:t>
        <a:bodyPr/>
        <a:lstStyle/>
        <a:p>
          <a:endParaRPr lang="zh-CN" altLang="en-US"/>
        </a:p>
      </dgm:t>
    </dgm:pt>
    <dgm:pt modelId="{7DA89D0E-EE5C-448D-8198-978104048EC2}">
      <dgm:prSet phldr="0" custT="1"/>
      <dgm:spPr/>
      <dgm:t>
        <a:bodyPr vert="horz" wrap="square"/>
        <a:lstStyle/>
        <a:p>
          <a:pPr>
            <a:lnSpc>
              <a:spcPct val="100000"/>
            </a:lnSpc>
            <a:spcBef>
              <a:spcPct val="0"/>
            </a:spcBef>
            <a:spcAft>
              <a:spcPct val="35000"/>
            </a:spcAft>
          </a:pPr>
          <a:r>
            <a:rPr lang="zh-CN" sz="2000" b="1">
              <a:latin typeface="微软雅黑" panose="020B0503020204020204" pitchFamily="34" charset="-122"/>
              <a:ea typeface="微软雅黑" panose="020B0503020204020204" pitchFamily="34" charset="-122"/>
            </a:rPr>
            <a:t>商品线</a:t>
          </a:r>
        </a:p>
      </dgm:t>
    </dgm:pt>
    <dgm:pt modelId="{0EDC914F-8FDB-4110-9136-13026D89F170}" type="parTrans" cxnId="{9803B741-97C3-4104-A817-1D0BBA34CE3C}">
      <dgm:prSet/>
      <dgm:spPr/>
    </dgm:pt>
    <dgm:pt modelId="{CD634AEC-91AD-47F2-B334-9D21E1614760}" type="sibTrans" cxnId="{9803B741-97C3-4104-A817-1D0BBA34CE3C}">
      <dgm:prSet/>
      <dgm:spPr/>
    </dgm:pt>
    <dgm:pt modelId="{F4EE4EBA-9F97-4323-8C3C-88D4A1A454F8}">
      <dgm:prSet phldr="0" custT="1"/>
      <dgm:spPr/>
      <dgm:t>
        <a:bodyPr vert="horz" wrap="square"/>
        <a:lstStyle/>
        <a:p>
          <a:pPr>
            <a:lnSpc>
              <a:spcPct val="100000"/>
            </a:lnSpc>
            <a:spcBef>
              <a:spcPct val="0"/>
            </a:spcBef>
            <a:spcAft>
              <a:spcPct val="15000"/>
            </a:spcAft>
          </a:pPr>
          <a:r>
            <a:rPr lang="zh-CN" sz="1800" b="1">
              <a:latin typeface="微软雅黑" panose="020B0503020204020204" pitchFamily="34" charset="-122"/>
              <a:ea typeface="微软雅黑" panose="020B0503020204020204" pitchFamily="34" charset="-122"/>
            </a:rPr>
            <a:t>质量保障</a:t>
          </a:r>
        </a:p>
      </dgm:t>
    </dgm:pt>
    <dgm:pt modelId="{2C91E1F8-7CA8-4F36-946D-10149B2B7970}" type="parTrans" cxnId="{F488DAF8-42A8-4E72-B1E2-02C8681A815F}">
      <dgm:prSet/>
      <dgm:spPr/>
    </dgm:pt>
    <dgm:pt modelId="{1F222251-F447-4136-AB05-97569C72003C}" type="sibTrans" cxnId="{F488DAF8-42A8-4E72-B1E2-02C8681A815F}">
      <dgm:prSet/>
      <dgm:spPr/>
    </dgm:pt>
    <dgm:pt modelId="{E400A229-425E-4517-A4E8-259BA4F1D641}">
      <dgm:prSet phldrT="[文本]" phldr="0" custT="1"/>
      <dgm:spPr/>
      <dgm:t>
        <a:bodyPr vert="horz" wrap="square"/>
        <a:lstStyle/>
        <a:p>
          <a:pPr>
            <a:lnSpc>
              <a:spcPct val="100000"/>
            </a:lnSpc>
            <a:spcBef>
              <a:spcPct val="0"/>
            </a:spcBef>
            <a:spcAft>
              <a:spcPct val="35000"/>
            </a:spcAft>
          </a:pPr>
          <a:r>
            <a:rPr lang="zh-CN" altLang="en-US" sz="2000" b="1">
              <a:latin typeface="微软雅黑" panose="020B0503020204020204" pitchFamily="34" charset="-122"/>
              <a:ea typeface="微软雅黑" panose="020B0503020204020204" pitchFamily="34" charset="-122"/>
            </a:rPr>
            <a:t>渠道线</a:t>
          </a:r>
        </a:p>
      </dgm:t>
    </dgm:pt>
    <dgm:pt modelId="{744BE3E2-E194-42E7-941A-C0F41144EE1E}" type="parTrans" cxnId="{BDED7B79-48C1-40A7-8C7B-EAC2B4597D66}">
      <dgm:prSet/>
      <dgm:spPr/>
      <dgm:t>
        <a:bodyPr/>
        <a:lstStyle/>
        <a:p>
          <a:endParaRPr lang="zh-CN" altLang="en-US"/>
        </a:p>
      </dgm:t>
    </dgm:pt>
    <dgm:pt modelId="{34CF2285-61E3-46B7-8454-DD4724942BE4}" type="sibTrans" cxnId="{BDED7B79-48C1-40A7-8C7B-EAC2B4597D66}">
      <dgm:prSet/>
      <dgm:spPr/>
      <dgm:t>
        <a:bodyPr/>
        <a:lstStyle/>
        <a:p>
          <a:endParaRPr lang="zh-CN" altLang="en-US"/>
        </a:p>
      </dgm:t>
    </dgm:pt>
    <dgm:pt modelId="{919B0E3A-CDEA-42FC-B66E-397405DAE14B}">
      <dgm:prSet phldrT="[文本]" phldr="0" custT="1"/>
      <dgm:spPr/>
      <dgm:t>
        <a:bodyPr vert="horz" wrap="square"/>
        <a:lstStyle/>
        <a:p>
          <a:pPr>
            <a:lnSpc>
              <a:spcPct val="100000"/>
            </a:lnSpc>
            <a:spcBef>
              <a:spcPct val="0"/>
            </a:spcBef>
            <a:spcAft>
              <a:spcPct val="15000"/>
            </a:spcAft>
          </a:pPr>
          <a:r>
            <a:rPr lang="zh-CN" altLang="en-US" sz="1800" b="1">
              <a:latin typeface="微软雅黑" panose="020B0503020204020204" pitchFamily="34" charset="-122"/>
              <a:ea typeface="微软雅黑" panose="020B0503020204020204" pitchFamily="34" charset="-122"/>
            </a:rPr>
            <a:t>资金保障</a:t>
          </a:r>
        </a:p>
      </dgm:t>
    </dgm:pt>
    <dgm:pt modelId="{765A7463-79A9-413A-8CAF-6C8736DF737E}" type="parTrans" cxnId="{7E1BCC55-20B5-480D-AB4A-8DC0A5042F31}">
      <dgm:prSet/>
      <dgm:spPr/>
      <dgm:t>
        <a:bodyPr/>
        <a:lstStyle/>
        <a:p>
          <a:endParaRPr lang="zh-CN" altLang="en-US"/>
        </a:p>
      </dgm:t>
    </dgm:pt>
    <dgm:pt modelId="{80820266-7227-487E-A6BE-5F11438118AA}" type="sibTrans" cxnId="{7E1BCC55-20B5-480D-AB4A-8DC0A5042F31}">
      <dgm:prSet/>
      <dgm:spPr/>
      <dgm:t>
        <a:bodyPr/>
        <a:lstStyle/>
        <a:p>
          <a:endParaRPr lang="zh-CN" altLang="en-US"/>
        </a:p>
      </dgm:t>
    </dgm:pt>
    <dgm:pt modelId="{E4931E8F-11B9-4A4A-B71C-F4F8CBF2A501}">
      <dgm:prSet phldrT="[文本]" phldr="0" custT="1"/>
      <dgm:spPr/>
      <dgm:t>
        <a:bodyPr vert="horz" wrap="square"/>
        <a:lstStyle/>
        <a:p>
          <a:pPr>
            <a:lnSpc>
              <a:spcPct val="100000"/>
            </a:lnSpc>
            <a:spcBef>
              <a:spcPct val="0"/>
            </a:spcBef>
            <a:spcAft>
              <a:spcPct val="35000"/>
            </a:spcAft>
          </a:pPr>
          <a:r>
            <a:rPr lang="zh-CN" altLang="en-US" sz="2000" b="1">
              <a:latin typeface="微软雅黑" panose="020B0503020204020204" pitchFamily="34" charset="-122"/>
              <a:ea typeface="微软雅黑" panose="020B0503020204020204" pitchFamily="34" charset="-122"/>
            </a:rPr>
            <a:t>用户线</a:t>
          </a:r>
        </a:p>
      </dgm:t>
    </dgm:pt>
    <dgm:pt modelId="{A8B9A657-6E7B-4ED3-AB00-98E9F913A785}" type="parTrans" cxnId="{DB9591CE-01C4-482D-9306-66ADB6015B8A}">
      <dgm:prSet/>
      <dgm:spPr/>
      <dgm:t>
        <a:bodyPr/>
        <a:lstStyle/>
        <a:p>
          <a:endParaRPr lang="zh-CN" altLang="en-US"/>
        </a:p>
      </dgm:t>
    </dgm:pt>
    <dgm:pt modelId="{18A58144-A08A-4AA2-87B4-A1B3BEF9B79D}" type="sibTrans" cxnId="{DB9591CE-01C4-482D-9306-66ADB6015B8A}">
      <dgm:prSet/>
      <dgm:spPr/>
      <dgm:t>
        <a:bodyPr/>
        <a:lstStyle/>
        <a:p>
          <a:endParaRPr lang="zh-CN" altLang="en-US"/>
        </a:p>
      </dgm:t>
    </dgm:pt>
    <dgm:pt modelId="{361BA5B7-354B-4EAC-B26A-B7FD60556191}">
      <dgm:prSet phldrT="[文本]" phldr="0" custT="1"/>
      <dgm:spPr/>
      <dgm:t>
        <a:bodyPr vert="horz" wrap="square"/>
        <a:lstStyle/>
        <a:p>
          <a:pPr>
            <a:lnSpc>
              <a:spcPct val="100000"/>
            </a:lnSpc>
            <a:spcBef>
              <a:spcPct val="0"/>
            </a:spcBef>
            <a:spcAft>
              <a:spcPct val="15000"/>
            </a:spcAft>
          </a:pPr>
          <a:r>
            <a:rPr lang="zh-CN" altLang="en-US" sz="1800" b="1">
              <a:latin typeface="微软雅黑" panose="020B0503020204020204" pitchFamily="34" charset="-122"/>
              <a:ea typeface="微软雅黑" panose="020B0503020204020204" pitchFamily="34" charset="-122"/>
            </a:rPr>
            <a:t>体验保障</a:t>
          </a:r>
        </a:p>
      </dgm:t>
    </dgm:pt>
    <dgm:pt modelId="{207C86C1-8D3B-40C5-9EDC-2EE4D5F386D1}" type="parTrans" cxnId="{08B3B922-0FA2-4B3A-A6E9-306D13EDB4DD}">
      <dgm:prSet/>
      <dgm:spPr/>
      <dgm:t>
        <a:bodyPr/>
        <a:lstStyle/>
        <a:p>
          <a:endParaRPr lang="zh-CN" altLang="en-US"/>
        </a:p>
      </dgm:t>
    </dgm:pt>
    <dgm:pt modelId="{E71CB000-DA61-41E3-8489-034910B917C4}" type="sibTrans" cxnId="{08B3B922-0FA2-4B3A-A6E9-306D13EDB4DD}">
      <dgm:prSet/>
      <dgm:spPr/>
      <dgm:t>
        <a:bodyPr/>
        <a:lstStyle/>
        <a:p>
          <a:endParaRPr lang="zh-CN" altLang="en-US"/>
        </a:p>
      </dgm:t>
    </dgm:pt>
    <dgm:pt modelId="{68BD68BC-1A6F-4897-AE58-D220871191CC}" type="pres">
      <dgm:prSet presAssocID="{CECC35F0-40B5-460D-A737-FC2ACF235663}" presName="composite" presStyleCnt="0">
        <dgm:presLayoutVars>
          <dgm:chMax val="5"/>
          <dgm:dir/>
          <dgm:animLvl val="ctr"/>
          <dgm:resizeHandles val="exact"/>
        </dgm:presLayoutVars>
      </dgm:prSet>
      <dgm:spPr/>
    </dgm:pt>
    <dgm:pt modelId="{DF7CCDCB-1FEF-446D-879C-7B573A150A85}" type="pres">
      <dgm:prSet presAssocID="{CECC35F0-40B5-460D-A737-FC2ACF235663}" presName="cycle" presStyleCnt="0"/>
      <dgm:spPr/>
    </dgm:pt>
    <dgm:pt modelId="{42504826-0B2E-42B2-89E0-6C444D015311}" type="pres">
      <dgm:prSet presAssocID="{CECC35F0-40B5-460D-A737-FC2ACF235663}" presName="centerShape" presStyleCnt="0"/>
      <dgm:spPr/>
    </dgm:pt>
    <dgm:pt modelId="{85032AF7-CC0A-43B1-ADBC-12E888570430}" type="pres">
      <dgm:prSet presAssocID="{CECC35F0-40B5-460D-A737-FC2ACF235663}" presName="connSite" presStyleLbl="node1" presStyleIdx="0" presStyleCnt="5"/>
      <dgm:spPr/>
    </dgm:pt>
    <dgm:pt modelId="{CE974068-7363-48BA-8A56-58FC71B522DC}" type="pres">
      <dgm:prSet presAssocID="{CECC35F0-40B5-460D-A737-FC2ACF235663}" presName="visible" presStyleLbl="node1" presStyleIdx="0" presStyleCnt="5"/>
      <dgm:spPr/>
    </dgm:pt>
    <dgm:pt modelId="{CFE719B1-FDDF-4968-9D26-52CE098EA344}" type="pres">
      <dgm:prSet presAssocID="{A2D4F7F4-4D7B-4483-B239-95405595478C}" presName="Name25" presStyleLbl="parChTrans1D1" presStyleIdx="0" presStyleCnt="4"/>
      <dgm:spPr/>
    </dgm:pt>
    <dgm:pt modelId="{269D1A46-C3B2-412B-A63B-90077459CAEC}" type="pres">
      <dgm:prSet presAssocID="{5517B846-E84C-4864-89B5-1273D93BC899}" presName="node" presStyleCnt="0"/>
      <dgm:spPr/>
    </dgm:pt>
    <dgm:pt modelId="{B9FD9A9B-F5B2-41C6-AA4C-23B98CB4FBF3}" type="pres">
      <dgm:prSet presAssocID="{5517B846-E84C-4864-89B5-1273D93BC899}" presName="parentNode" presStyleLbl="node1" presStyleIdx="1" presStyleCnt="5">
        <dgm:presLayoutVars>
          <dgm:chMax val="1"/>
          <dgm:bulletEnabled val="1"/>
        </dgm:presLayoutVars>
      </dgm:prSet>
      <dgm:spPr/>
    </dgm:pt>
    <dgm:pt modelId="{4B22126E-6F7A-4ADB-A489-ACBD46EA330A}" type="pres">
      <dgm:prSet presAssocID="{5517B846-E84C-4864-89B5-1273D93BC899}" presName="childNode" presStyleLbl="revTx" presStyleIdx="0" presStyleCnt="4">
        <dgm:presLayoutVars>
          <dgm:bulletEnabled val="1"/>
        </dgm:presLayoutVars>
      </dgm:prSet>
      <dgm:spPr/>
    </dgm:pt>
    <dgm:pt modelId="{2476B8B6-4CDB-40D5-8098-EBF17B7184BE}" type="pres">
      <dgm:prSet presAssocID="{0EDC914F-8FDB-4110-9136-13026D89F170}" presName="Name25" presStyleLbl="parChTrans1D1" presStyleIdx="1" presStyleCnt="4"/>
      <dgm:spPr/>
    </dgm:pt>
    <dgm:pt modelId="{F582A1B4-76B3-4F95-87B5-D89FF2E04978}" type="pres">
      <dgm:prSet presAssocID="{7DA89D0E-EE5C-448D-8198-978104048EC2}" presName="node" presStyleCnt="0"/>
      <dgm:spPr/>
    </dgm:pt>
    <dgm:pt modelId="{7397972E-EACF-4AEA-9C5D-B9414539C8B9}" type="pres">
      <dgm:prSet presAssocID="{7DA89D0E-EE5C-448D-8198-978104048EC2}" presName="parentNode" presStyleLbl="node1" presStyleIdx="2" presStyleCnt="5">
        <dgm:presLayoutVars>
          <dgm:chMax val="1"/>
          <dgm:bulletEnabled val="1"/>
        </dgm:presLayoutVars>
      </dgm:prSet>
      <dgm:spPr/>
    </dgm:pt>
    <dgm:pt modelId="{2D482841-E87E-4025-8F5D-EBA654CDD77C}" type="pres">
      <dgm:prSet presAssocID="{7DA89D0E-EE5C-448D-8198-978104048EC2}" presName="childNode" presStyleLbl="revTx" presStyleIdx="1" presStyleCnt="4">
        <dgm:presLayoutVars>
          <dgm:bulletEnabled val="1"/>
        </dgm:presLayoutVars>
      </dgm:prSet>
      <dgm:spPr/>
    </dgm:pt>
    <dgm:pt modelId="{DB5F8B40-7FFB-4BF2-AB97-4DD23BBB3CB3}" type="pres">
      <dgm:prSet presAssocID="{744BE3E2-E194-42E7-941A-C0F41144EE1E}" presName="Name25" presStyleLbl="parChTrans1D1" presStyleIdx="2" presStyleCnt="4"/>
      <dgm:spPr/>
    </dgm:pt>
    <dgm:pt modelId="{66D0D311-5AB8-4EC8-ABBC-B19EB1C7F0C4}" type="pres">
      <dgm:prSet presAssocID="{E400A229-425E-4517-A4E8-259BA4F1D641}" presName="node" presStyleCnt="0"/>
      <dgm:spPr/>
    </dgm:pt>
    <dgm:pt modelId="{8C52F264-3E24-4EC4-9000-82B4D521C9E0}" type="pres">
      <dgm:prSet presAssocID="{E400A229-425E-4517-A4E8-259BA4F1D641}" presName="parentNode" presStyleLbl="node1" presStyleIdx="3" presStyleCnt="5">
        <dgm:presLayoutVars>
          <dgm:chMax val="1"/>
          <dgm:bulletEnabled val="1"/>
        </dgm:presLayoutVars>
      </dgm:prSet>
      <dgm:spPr/>
    </dgm:pt>
    <dgm:pt modelId="{22A9452E-DB9D-4347-9D41-D29067BCCCC1}" type="pres">
      <dgm:prSet presAssocID="{E400A229-425E-4517-A4E8-259BA4F1D641}" presName="childNode" presStyleLbl="revTx" presStyleIdx="2" presStyleCnt="4">
        <dgm:presLayoutVars>
          <dgm:bulletEnabled val="1"/>
        </dgm:presLayoutVars>
      </dgm:prSet>
      <dgm:spPr/>
    </dgm:pt>
    <dgm:pt modelId="{863C0671-E2AB-40BD-AF6E-9FA09F369FF0}" type="pres">
      <dgm:prSet presAssocID="{A8B9A657-6E7B-4ED3-AB00-98E9F913A785}" presName="Name25" presStyleLbl="parChTrans1D1" presStyleIdx="3" presStyleCnt="4"/>
      <dgm:spPr/>
    </dgm:pt>
    <dgm:pt modelId="{A2B55D64-F506-4444-9F04-08EB2F045FE5}" type="pres">
      <dgm:prSet presAssocID="{E4931E8F-11B9-4A4A-B71C-F4F8CBF2A501}" presName="node" presStyleCnt="0"/>
      <dgm:spPr/>
    </dgm:pt>
    <dgm:pt modelId="{A4594B93-3116-410F-A9B6-83291B1F28AD}" type="pres">
      <dgm:prSet presAssocID="{E4931E8F-11B9-4A4A-B71C-F4F8CBF2A501}" presName="parentNode" presStyleLbl="node1" presStyleIdx="4" presStyleCnt="5">
        <dgm:presLayoutVars>
          <dgm:chMax val="1"/>
          <dgm:bulletEnabled val="1"/>
        </dgm:presLayoutVars>
      </dgm:prSet>
      <dgm:spPr/>
    </dgm:pt>
    <dgm:pt modelId="{A27E8F25-3FF6-4BDB-AC60-BAC2D7C34B3C}" type="pres">
      <dgm:prSet presAssocID="{E4931E8F-11B9-4A4A-B71C-F4F8CBF2A501}" presName="childNode" presStyleLbl="revTx" presStyleIdx="3" presStyleCnt="4">
        <dgm:presLayoutVars>
          <dgm:bulletEnabled val="1"/>
        </dgm:presLayoutVars>
      </dgm:prSet>
      <dgm:spPr/>
    </dgm:pt>
  </dgm:ptLst>
  <dgm:cxnLst>
    <dgm:cxn modelId="{5320E510-1514-418C-89E1-2AD439388041}" type="presOf" srcId="{A2D4F7F4-4D7B-4483-B239-95405595478C}" destId="{CFE719B1-FDDF-4968-9D26-52CE098EA344}" srcOrd="0" destOrd="0" presId="urn:microsoft.com/office/officeart/2005/8/layout/radial2#1"/>
    <dgm:cxn modelId="{3FB3791A-7E60-40E9-A5F0-09886EDF28FC}" type="presOf" srcId="{744BE3E2-E194-42E7-941A-C0F41144EE1E}" destId="{DB5F8B40-7FFB-4BF2-AB97-4DD23BBB3CB3}" srcOrd="0" destOrd="0" presId="urn:microsoft.com/office/officeart/2005/8/layout/radial2#1"/>
    <dgm:cxn modelId="{890BA11B-87A9-4426-BCD1-60D0199E29A0}" type="presOf" srcId="{E4931E8F-11B9-4A4A-B71C-F4F8CBF2A501}" destId="{A4594B93-3116-410F-A9B6-83291B1F28AD}" srcOrd="0" destOrd="0" presId="urn:microsoft.com/office/officeart/2005/8/layout/radial2#1"/>
    <dgm:cxn modelId="{FF0E3222-A6B0-48A6-B3A1-97FDFDBCCCFC}" type="presOf" srcId="{7DA89D0E-EE5C-448D-8198-978104048EC2}" destId="{7397972E-EACF-4AEA-9C5D-B9414539C8B9}" srcOrd="0" destOrd="0" presId="urn:microsoft.com/office/officeart/2005/8/layout/radial2#1"/>
    <dgm:cxn modelId="{08B3B922-0FA2-4B3A-A6E9-306D13EDB4DD}" srcId="{E4931E8F-11B9-4A4A-B71C-F4F8CBF2A501}" destId="{361BA5B7-354B-4EAC-B26A-B7FD60556191}" srcOrd="0" destOrd="0" parTransId="{207C86C1-8D3B-40C5-9EDC-2EE4D5F386D1}" sibTransId="{E71CB000-DA61-41E3-8489-034910B917C4}"/>
    <dgm:cxn modelId="{AFB44725-8095-459B-B99D-D2A41E270C5F}" type="presOf" srcId="{DCD7ECA2-2D44-4DD3-A485-E68F87783744}" destId="{4B22126E-6F7A-4ADB-A489-ACBD46EA330A}" srcOrd="0" destOrd="0" presId="urn:microsoft.com/office/officeart/2005/8/layout/radial2#1"/>
    <dgm:cxn modelId="{9803B741-97C3-4104-A817-1D0BBA34CE3C}" srcId="{CECC35F0-40B5-460D-A737-FC2ACF235663}" destId="{7DA89D0E-EE5C-448D-8198-978104048EC2}" srcOrd="1" destOrd="0" parTransId="{0EDC914F-8FDB-4110-9136-13026D89F170}" sibTransId="{CD634AEC-91AD-47F2-B334-9D21E1614760}"/>
    <dgm:cxn modelId="{06B97B67-1607-42E3-AD1D-C0A1FAD5A904}" type="presOf" srcId="{361BA5B7-354B-4EAC-B26A-B7FD60556191}" destId="{A27E8F25-3FF6-4BDB-AC60-BAC2D7C34B3C}" srcOrd="0" destOrd="0" presId="urn:microsoft.com/office/officeart/2005/8/layout/radial2#1"/>
    <dgm:cxn modelId="{96DEF76D-A2E4-4136-BD90-B641994E5B27}" type="presOf" srcId="{0EDC914F-8FDB-4110-9136-13026D89F170}" destId="{2476B8B6-4CDB-40D5-8098-EBF17B7184BE}" srcOrd="0" destOrd="0" presId="urn:microsoft.com/office/officeart/2005/8/layout/radial2#1"/>
    <dgm:cxn modelId="{9BEE7D50-CBE2-45E1-9FE9-0C677BACA754}" type="presOf" srcId="{919B0E3A-CDEA-42FC-B66E-397405DAE14B}" destId="{22A9452E-DB9D-4347-9D41-D29067BCCCC1}" srcOrd="0" destOrd="0" presId="urn:microsoft.com/office/officeart/2005/8/layout/radial2#1"/>
    <dgm:cxn modelId="{A5039854-3144-4FC0-9161-13624A399DB8}" srcId="{5517B846-E84C-4864-89B5-1273D93BC899}" destId="{DCD7ECA2-2D44-4DD3-A485-E68F87783744}" srcOrd="0" destOrd="0" parTransId="{01D15587-7CA2-411A-BE30-B5D76E9735EB}" sibTransId="{D9EBDF9D-6177-42D1-A920-D45BC9B43FC5}"/>
    <dgm:cxn modelId="{4BF98755-9D4F-4C05-8EA1-27994FB492A8}" type="presOf" srcId="{CECC35F0-40B5-460D-A737-FC2ACF235663}" destId="{68BD68BC-1A6F-4897-AE58-D220871191CC}" srcOrd="0" destOrd="0" presId="urn:microsoft.com/office/officeart/2005/8/layout/radial2#1"/>
    <dgm:cxn modelId="{7E1BCC55-20B5-480D-AB4A-8DC0A5042F31}" srcId="{E400A229-425E-4517-A4E8-259BA4F1D641}" destId="{919B0E3A-CDEA-42FC-B66E-397405DAE14B}" srcOrd="0" destOrd="0" parTransId="{765A7463-79A9-413A-8CAF-6C8736DF737E}" sibTransId="{80820266-7227-487E-A6BE-5F11438118AA}"/>
    <dgm:cxn modelId="{BDED7B79-48C1-40A7-8C7B-EAC2B4597D66}" srcId="{CECC35F0-40B5-460D-A737-FC2ACF235663}" destId="{E400A229-425E-4517-A4E8-259BA4F1D641}" srcOrd="2" destOrd="0" parTransId="{744BE3E2-E194-42E7-941A-C0F41144EE1E}" sibTransId="{34CF2285-61E3-46B7-8454-DD4724942BE4}"/>
    <dgm:cxn modelId="{D10BADBC-94A4-4CEE-AE8B-57C591F008ED}" type="presOf" srcId="{A8B9A657-6E7B-4ED3-AB00-98E9F913A785}" destId="{863C0671-E2AB-40BD-AF6E-9FA09F369FF0}" srcOrd="0" destOrd="0" presId="urn:microsoft.com/office/officeart/2005/8/layout/radial2#1"/>
    <dgm:cxn modelId="{9AAFB8BD-B09F-4745-B7C1-10BA1B54C9DF}" srcId="{CECC35F0-40B5-460D-A737-FC2ACF235663}" destId="{5517B846-E84C-4864-89B5-1273D93BC899}" srcOrd="0" destOrd="0" parTransId="{A2D4F7F4-4D7B-4483-B239-95405595478C}" sibTransId="{2B544C9C-8E05-42F5-9212-6599E4B2ECE4}"/>
    <dgm:cxn modelId="{DB9591CE-01C4-482D-9306-66ADB6015B8A}" srcId="{CECC35F0-40B5-460D-A737-FC2ACF235663}" destId="{E4931E8F-11B9-4A4A-B71C-F4F8CBF2A501}" srcOrd="3" destOrd="0" parTransId="{A8B9A657-6E7B-4ED3-AB00-98E9F913A785}" sibTransId="{18A58144-A08A-4AA2-87B4-A1B3BEF9B79D}"/>
    <dgm:cxn modelId="{7A3F30D2-3576-4F5F-A61F-C398A6313AFC}" type="presOf" srcId="{F4EE4EBA-9F97-4323-8C3C-88D4A1A454F8}" destId="{2D482841-E87E-4025-8F5D-EBA654CDD77C}" srcOrd="0" destOrd="0" presId="urn:microsoft.com/office/officeart/2005/8/layout/radial2#1"/>
    <dgm:cxn modelId="{5CE45AF3-08BF-4673-BD9C-F5CC4EEA7A92}" type="presOf" srcId="{E400A229-425E-4517-A4E8-259BA4F1D641}" destId="{8C52F264-3E24-4EC4-9000-82B4D521C9E0}" srcOrd="0" destOrd="0" presId="urn:microsoft.com/office/officeart/2005/8/layout/radial2#1"/>
    <dgm:cxn modelId="{F488DAF8-42A8-4E72-B1E2-02C8681A815F}" srcId="{7DA89D0E-EE5C-448D-8198-978104048EC2}" destId="{F4EE4EBA-9F97-4323-8C3C-88D4A1A454F8}" srcOrd="0" destOrd="0" parTransId="{2C91E1F8-7CA8-4F36-946D-10149B2B7970}" sibTransId="{1F222251-F447-4136-AB05-97569C72003C}"/>
    <dgm:cxn modelId="{44FE06F9-4DD5-49FD-A849-2748F5BE628A}" type="presOf" srcId="{5517B846-E84C-4864-89B5-1273D93BC899}" destId="{B9FD9A9B-F5B2-41C6-AA4C-23B98CB4FBF3}" srcOrd="0" destOrd="0" presId="urn:microsoft.com/office/officeart/2005/8/layout/radial2#1"/>
    <dgm:cxn modelId="{AD824399-1647-4AD6-9BAB-D15B320E6B39}" type="presParOf" srcId="{68BD68BC-1A6F-4897-AE58-D220871191CC}" destId="{DF7CCDCB-1FEF-446D-879C-7B573A150A85}" srcOrd="0" destOrd="0" presId="urn:microsoft.com/office/officeart/2005/8/layout/radial2#1"/>
    <dgm:cxn modelId="{9AE66F5E-E270-4DFF-9818-5AE8CE313B41}" type="presParOf" srcId="{DF7CCDCB-1FEF-446D-879C-7B573A150A85}" destId="{42504826-0B2E-42B2-89E0-6C444D015311}" srcOrd="0" destOrd="0" presId="urn:microsoft.com/office/officeart/2005/8/layout/radial2#1"/>
    <dgm:cxn modelId="{4BE901F5-F9B5-462F-9CEE-3D6254ECEFCA}" type="presParOf" srcId="{42504826-0B2E-42B2-89E0-6C444D015311}" destId="{85032AF7-CC0A-43B1-ADBC-12E888570430}" srcOrd="0" destOrd="0" presId="urn:microsoft.com/office/officeart/2005/8/layout/radial2#1"/>
    <dgm:cxn modelId="{FE72DDCB-DD49-4543-81E6-A43A20E8A346}" type="presParOf" srcId="{42504826-0B2E-42B2-89E0-6C444D015311}" destId="{CE974068-7363-48BA-8A56-58FC71B522DC}" srcOrd="1" destOrd="0" presId="urn:microsoft.com/office/officeart/2005/8/layout/radial2#1"/>
    <dgm:cxn modelId="{0B4BBD5A-CC49-4C80-A338-F365BEDDAD50}" type="presParOf" srcId="{DF7CCDCB-1FEF-446D-879C-7B573A150A85}" destId="{CFE719B1-FDDF-4968-9D26-52CE098EA344}" srcOrd="1" destOrd="0" presId="urn:microsoft.com/office/officeart/2005/8/layout/radial2#1"/>
    <dgm:cxn modelId="{B7B6EA63-AB74-4C9B-AAF7-8D563795BF2E}" type="presParOf" srcId="{DF7CCDCB-1FEF-446D-879C-7B573A150A85}" destId="{269D1A46-C3B2-412B-A63B-90077459CAEC}" srcOrd="2" destOrd="0" presId="urn:microsoft.com/office/officeart/2005/8/layout/radial2#1"/>
    <dgm:cxn modelId="{7A91E22A-1323-4DEA-A0CA-F06B8272FEDF}" type="presParOf" srcId="{269D1A46-C3B2-412B-A63B-90077459CAEC}" destId="{B9FD9A9B-F5B2-41C6-AA4C-23B98CB4FBF3}" srcOrd="0" destOrd="0" presId="urn:microsoft.com/office/officeart/2005/8/layout/radial2#1"/>
    <dgm:cxn modelId="{139C711A-709A-464D-BCDB-A6BDD1C4D7CA}" type="presParOf" srcId="{269D1A46-C3B2-412B-A63B-90077459CAEC}" destId="{4B22126E-6F7A-4ADB-A489-ACBD46EA330A}" srcOrd="1" destOrd="0" presId="urn:microsoft.com/office/officeart/2005/8/layout/radial2#1"/>
    <dgm:cxn modelId="{4DB522E1-A6EC-487F-BA81-F31F098B34B8}" type="presParOf" srcId="{DF7CCDCB-1FEF-446D-879C-7B573A150A85}" destId="{2476B8B6-4CDB-40D5-8098-EBF17B7184BE}" srcOrd="3" destOrd="0" presId="urn:microsoft.com/office/officeart/2005/8/layout/radial2#1"/>
    <dgm:cxn modelId="{EF6B182B-1870-41A8-AE1F-DF03CB1AFD15}" type="presParOf" srcId="{DF7CCDCB-1FEF-446D-879C-7B573A150A85}" destId="{F582A1B4-76B3-4F95-87B5-D89FF2E04978}" srcOrd="4" destOrd="0" presId="urn:microsoft.com/office/officeart/2005/8/layout/radial2#1"/>
    <dgm:cxn modelId="{E6C045E9-FBC1-4BB1-8DEF-8C81187F7566}" type="presParOf" srcId="{F582A1B4-76B3-4F95-87B5-D89FF2E04978}" destId="{7397972E-EACF-4AEA-9C5D-B9414539C8B9}" srcOrd="0" destOrd="0" presId="urn:microsoft.com/office/officeart/2005/8/layout/radial2#1"/>
    <dgm:cxn modelId="{5B8FE118-E6A4-4E87-AF21-C0B40FE11DE0}" type="presParOf" srcId="{F582A1B4-76B3-4F95-87B5-D89FF2E04978}" destId="{2D482841-E87E-4025-8F5D-EBA654CDD77C}" srcOrd="1" destOrd="0" presId="urn:microsoft.com/office/officeart/2005/8/layout/radial2#1"/>
    <dgm:cxn modelId="{B219EFA2-0786-47E1-A3E1-99510224A2F3}" type="presParOf" srcId="{DF7CCDCB-1FEF-446D-879C-7B573A150A85}" destId="{DB5F8B40-7FFB-4BF2-AB97-4DD23BBB3CB3}" srcOrd="5" destOrd="0" presId="urn:microsoft.com/office/officeart/2005/8/layout/radial2#1"/>
    <dgm:cxn modelId="{EF7BA6C0-AD3B-45E9-B61B-D29C0BE264D6}" type="presParOf" srcId="{DF7CCDCB-1FEF-446D-879C-7B573A150A85}" destId="{66D0D311-5AB8-4EC8-ABBC-B19EB1C7F0C4}" srcOrd="6" destOrd="0" presId="urn:microsoft.com/office/officeart/2005/8/layout/radial2#1"/>
    <dgm:cxn modelId="{C0135C43-2644-4AA2-9DAE-926EBCB013B3}" type="presParOf" srcId="{66D0D311-5AB8-4EC8-ABBC-B19EB1C7F0C4}" destId="{8C52F264-3E24-4EC4-9000-82B4D521C9E0}" srcOrd="0" destOrd="0" presId="urn:microsoft.com/office/officeart/2005/8/layout/radial2#1"/>
    <dgm:cxn modelId="{955351AB-919C-4746-9D11-311255D13FE9}" type="presParOf" srcId="{66D0D311-5AB8-4EC8-ABBC-B19EB1C7F0C4}" destId="{22A9452E-DB9D-4347-9D41-D29067BCCCC1}" srcOrd="1" destOrd="0" presId="urn:microsoft.com/office/officeart/2005/8/layout/radial2#1"/>
    <dgm:cxn modelId="{DC37EC79-FF66-44E4-9414-68DE06B33AD0}" type="presParOf" srcId="{DF7CCDCB-1FEF-446D-879C-7B573A150A85}" destId="{863C0671-E2AB-40BD-AF6E-9FA09F369FF0}" srcOrd="7" destOrd="0" presId="urn:microsoft.com/office/officeart/2005/8/layout/radial2#1"/>
    <dgm:cxn modelId="{5C1A121A-CC14-4281-8CBB-C43D3B12B2D0}" type="presParOf" srcId="{DF7CCDCB-1FEF-446D-879C-7B573A150A85}" destId="{A2B55D64-F506-4444-9F04-08EB2F045FE5}" srcOrd="8" destOrd="0" presId="urn:microsoft.com/office/officeart/2005/8/layout/radial2#1"/>
    <dgm:cxn modelId="{8789651C-2772-4738-BFE2-49E4698123CC}" type="presParOf" srcId="{A2B55D64-F506-4444-9F04-08EB2F045FE5}" destId="{A4594B93-3116-410F-A9B6-83291B1F28AD}" srcOrd="0" destOrd="0" presId="urn:microsoft.com/office/officeart/2005/8/layout/radial2#1"/>
    <dgm:cxn modelId="{39B80320-5951-400F-9B3C-07F9E73FE1A4}" type="presParOf" srcId="{A2B55D64-F506-4444-9F04-08EB2F045FE5}" destId="{A27E8F25-3FF6-4BDB-AC60-BAC2D7C34B3C}" srcOrd="1" destOrd="0" presId="urn:microsoft.com/office/officeart/2005/8/layout/radial2#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2A0C4C82-EB2B-4CC7-89D2-862865A0971F}" type="doc">
      <dgm:prSet loTypeId="urn:microsoft.com/office/officeart/2005/8/layout/venn2" loCatId="relationship" qsTypeId="urn:microsoft.com/office/officeart/2005/8/quickstyle/simple1#20" qsCatId="simple" csTypeId="urn:microsoft.com/office/officeart/2005/8/colors/accent1_2#21" csCatId="accent1" phldr="0"/>
      <dgm:spPr/>
      <dgm:t>
        <a:bodyPr/>
        <a:lstStyle/>
        <a:p>
          <a:endParaRPr lang="zh-CN" altLang="en-US"/>
        </a:p>
      </dgm:t>
    </dgm:pt>
    <dgm:pt modelId="{E22E65A9-1555-417F-9283-66F8126E4649}">
      <dgm:prSet phldrT="[文本]" phldr="0" custT="1"/>
      <dgm:spPr/>
      <dgm:t>
        <a:bodyPr vert="horz" wrap="square"/>
        <a:lstStyle/>
        <a:p>
          <a:pPr>
            <a:lnSpc>
              <a:spcPct val="100000"/>
            </a:lnSpc>
            <a:spcBef>
              <a:spcPct val="0"/>
            </a:spcBef>
            <a:spcAft>
              <a:spcPct val="35000"/>
            </a:spcAft>
          </a:pPr>
          <a:r>
            <a:rPr lang="zh-CN" altLang="en-US" sz="1600" b="1">
              <a:latin typeface="微软雅黑" panose="020B0503020204020204" pitchFamily="34" charset="-122"/>
              <a:ea typeface="微软雅黑" panose="020B0503020204020204" pitchFamily="34" charset="-122"/>
            </a:rPr>
            <a:t>新晋用户</a:t>
          </a:r>
        </a:p>
      </dgm:t>
    </dgm:pt>
    <dgm:pt modelId="{BCBC0FFB-CA41-4DB3-B5A4-630BACEF34D1}" type="parTrans" cxnId="{A3769033-6C99-4005-B663-93A121BF063E}">
      <dgm:prSet/>
      <dgm:spPr/>
      <dgm:t>
        <a:bodyPr/>
        <a:lstStyle/>
        <a:p>
          <a:endParaRPr lang="zh-CN" altLang="en-US"/>
        </a:p>
      </dgm:t>
    </dgm:pt>
    <dgm:pt modelId="{77BB2130-5A78-4E80-8AEF-67C24B27E358}" type="sibTrans" cxnId="{A3769033-6C99-4005-B663-93A121BF063E}">
      <dgm:prSet/>
      <dgm:spPr/>
      <dgm:t>
        <a:bodyPr/>
        <a:lstStyle/>
        <a:p>
          <a:endParaRPr lang="zh-CN" altLang="en-US"/>
        </a:p>
      </dgm:t>
    </dgm:pt>
    <dgm:pt modelId="{0A891EF8-321E-428F-A2D1-DE704062042A}">
      <dgm:prSet phldr="0" custT="1"/>
      <dgm:spPr/>
      <dgm:t>
        <a:bodyPr vert="horz" wrap="square"/>
        <a:lstStyle/>
        <a:p>
          <a:pPr>
            <a:lnSpc>
              <a:spcPct val="100000"/>
            </a:lnSpc>
            <a:spcBef>
              <a:spcPct val="0"/>
            </a:spcBef>
            <a:spcAft>
              <a:spcPct val="35000"/>
            </a:spcAft>
          </a:pPr>
          <a:r>
            <a:rPr lang="zh-CN" sz="1700" b="1">
              <a:latin typeface="微软雅黑" panose="020B0503020204020204" pitchFamily="34" charset="-122"/>
              <a:ea typeface="微软雅黑" panose="020B0503020204020204" pitchFamily="34" charset="-122"/>
            </a:rPr>
            <a:t>普通用户</a:t>
          </a:r>
        </a:p>
      </dgm:t>
    </dgm:pt>
    <dgm:pt modelId="{919C5CC9-E092-4A39-8464-A5768CA7CE10}" type="parTrans" cxnId="{38606F35-676B-45B1-9583-BF3B3DE2749C}">
      <dgm:prSet/>
      <dgm:spPr/>
    </dgm:pt>
    <dgm:pt modelId="{146983E3-1CF3-447B-9BDB-9FCA5396589F}" type="sibTrans" cxnId="{38606F35-676B-45B1-9583-BF3B3DE2749C}">
      <dgm:prSet/>
      <dgm:spPr/>
    </dgm:pt>
    <dgm:pt modelId="{13CED81B-493C-488E-A1F9-EE6BB5774458}">
      <dgm:prSet phldrT="[文本]" phldr="0" custT="1"/>
      <dgm:spPr/>
      <dgm:t>
        <a:bodyPr vert="horz" wrap="square"/>
        <a:lstStyle/>
        <a:p>
          <a:pPr>
            <a:lnSpc>
              <a:spcPct val="100000"/>
            </a:lnSpc>
            <a:spcBef>
              <a:spcPct val="0"/>
            </a:spcBef>
            <a:spcAft>
              <a:spcPct val="35000"/>
            </a:spcAft>
          </a:pPr>
          <a:r>
            <a:rPr lang="zh-CN" altLang="en-US" sz="1700" b="1">
              <a:latin typeface="微软雅黑" panose="020B0503020204020204" pitchFamily="34" charset="-122"/>
              <a:ea typeface="微软雅黑" panose="020B0503020204020204" pitchFamily="34" charset="-122"/>
            </a:rPr>
            <a:t>潜力用户</a:t>
          </a:r>
        </a:p>
      </dgm:t>
    </dgm:pt>
    <dgm:pt modelId="{AB58FB69-4F73-4816-AC2E-A0F4EAD1E1B3}" type="parTrans" cxnId="{946C9E78-4432-40B0-B6B7-E27A33350C35}">
      <dgm:prSet/>
      <dgm:spPr/>
      <dgm:t>
        <a:bodyPr/>
        <a:lstStyle/>
        <a:p>
          <a:endParaRPr lang="zh-CN" altLang="en-US"/>
        </a:p>
      </dgm:t>
    </dgm:pt>
    <dgm:pt modelId="{713F5883-48B7-4EE1-8706-B8735CD75934}" type="sibTrans" cxnId="{946C9E78-4432-40B0-B6B7-E27A33350C35}">
      <dgm:prSet/>
      <dgm:spPr/>
      <dgm:t>
        <a:bodyPr/>
        <a:lstStyle/>
        <a:p>
          <a:endParaRPr lang="zh-CN" altLang="en-US"/>
        </a:p>
      </dgm:t>
    </dgm:pt>
    <dgm:pt modelId="{31AA114F-04D8-4798-AE8E-DFBC06443F20}">
      <dgm:prSet phldrT="[文本]" phldr="0" custT="1"/>
      <dgm:spPr/>
      <dgm:t>
        <a:bodyPr vert="horz" wrap="square"/>
        <a:lstStyle/>
        <a:p>
          <a:pPr>
            <a:lnSpc>
              <a:spcPct val="100000"/>
            </a:lnSpc>
            <a:spcBef>
              <a:spcPct val="0"/>
            </a:spcBef>
            <a:spcAft>
              <a:spcPct val="35000"/>
            </a:spcAft>
          </a:pPr>
          <a:r>
            <a:rPr lang="zh-CN" altLang="en-US" sz="1700" b="1">
              <a:latin typeface="微软雅黑" panose="020B0503020204020204" pitchFamily="34" charset="-122"/>
              <a:ea typeface="微软雅黑" panose="020B0503020204020204" pitchFamily="34" charset="-122"/>
            </a:rPr>
            <a:t>核心用户</a:t>
          </a:r>
        </a:p>
      </dgm:t>
    </dgm:pt>
    <dgm:pt modelId="{ED0CB551-7202-4C1F-B4AB-275E3E5D6868}" type="parTrans" cxnId="{3004F521-5C74-4890-8D14-65131B4AEF75}">
      <dgm:prSet/>
      <dgm:spPr/>
      <dgm:t>
        <a:bodyPr/>
        <a:lstStyle/>
        <a:p>
          <a:endParaRPr lang="zh-CN" altLang="en-US"/>
        </a:p>
      </dgm:t>
    </dgm:pt>
    <dgm:pt modelId="{C9C87DC9-D3FA-446B-8511-3848C8B55EEE}" type="sibTrans" cxnId="{3004F521-5C74-4890-8D14-65131B4AEF75}">
      <dgm:prSet/>
      <dgm:spPr/>
      <dgm:t>
        <a:bodyPr/>
        <a:lstStyle/>
        <a:p>
          <a:endParaRPr lang="zh-CN" altLang="en-US"/>
        </a:p>
      </dgm:t>
    </dgm:pt>
    <dgm:pt modelId="{16B437AA-799C-427F-B986-4374C482B543}">
      <dgm:prSet phldrT="[文本]" phldr="0" custT="1"/>
      <dgm:spPr/>
      <dgm:t>
        <a:bodyPr vert="horz" wrap="square"/>
        <a:lstStyle/>
        <a:p>
          <a:pPr>
            <a:lnSpc>
              <a:spcPct val="100000"/>
            </a:lnSpc>
            <a:spcBef>
              <a:spcPct val="0"/>
            </a:spcBef>
            <a:spcAft>
              <a:spcPct val="35000"/>
            </a:spcAft>
          </a:pPr>
          <a:r>
            <a:rPr lang="zh-CN" altLang="en-US" sz="1700" b="1">
              <a:latin typeface="微软雅黑" panose="020B0503020204020204" pitchFamily="34" charset="-122"/>
              <a:ea typeface="微软雅黑" panose="020B0503020204020204" pitchFamily="34" charset="-122"/>
              <a:cs typeface="微软雅黑" panose="020B0503020204020204" pitchFamily="34" charset="-122"/>
            </a:rPr>
            <a:t>超级用户（</a:t>
          </a:r>
          <a:r>
            <a:rPr lang="en-US" altLang="zh-CN" sz="1700" b="1">
              <a:latin typeface="微软雅黑" panose="020B0503020204020204" pitchFamily="34" charset="-122"/>
              <a:ea typeface="微软雅黑" panose="020B0503020204020204" pitchFamily="34" charset="-122"/>
              <a:cs typeface="微软雅黑" panose="020B0503020204020204" pitchFamily="34" charset="-122"/>
            </a:rPr>
            <a:t>VIP</a:t>
          </a:r>
          <a:r>
            <a:rPr lang="zh-CN" altLang="en-US" sz="1800" b="1">
              <a:latin typeface="微软雅黑" panose="020B0503020204020204" pitchFamily="34" charset="-122"/>
              <a:ea typeface="微软雅黑" panose="020B0503020204020204" pitchFamily="34" charset="-122"/>
              <a:cs typeface="微软雅黑" panose="020B0503020204020204" pitchFamily="34" charset="-122"/>
            </a:rPr>
            <a:t>）</a:t>
          </a:r>
        </a:p>
      </dgm:t>
    </dgm:pt>
    <dgm:pt modelId="{E3D9B19F-CCE9-42A4-9DFE-A4DB656147CE}" type="parTrans" cxnId="{A946E880-32EF-4FE8-84F5-0C9B95481243}">
      <dgm:prSet/>
      <dgm:spPr/>
      <dgm:t>
        <a:bodyPr/>
        <a:lstStyle/>
        <a:p>
          <a:endParaRPr lang="zh-CN" altLang="en-US"/>
        </a:p>
      </dgm:t>
    </dgm:pt>
    <dgm:pt modelId="{4D9CE16A-6247-4D17-9D99-C3B0220DDEFC}" type="sibTrans" cxnId="{A946E880-32EF-4FE8-84F5-0C9B95481243}">
      <dgm:prSet/>
      <dgm:spPr/>
      <dgm:t>
        <a:bodyPr/>
        <a:lstStyle/>
        <a:p>
          <a:endParaRPr lang="zh-CN" altLang="en-US"/>
        </a:p>
      </dgm:t>
    </dgm:pt>
    <dgm:pt modelId="{0E486A5C-BE34-45FE-B096-B0B721B7E9BA}" type="pres">
      <dgm:prSet presAssocID="{2A0C4C82-EB2B-4CC7-89D2-862865A0971F}" presName="Name0" presStyleCnt="0">
        <dgm:presLayoutVars>
          <dgm:chMax val="7"/>
          <dgm:resizeHandles val="exact"/>
        </dgm:presLayoutVars>
      </dgm:prSet>
      <dgm:spPr/>
    </dgm:pt>
    <dgm:pt modelId="{1864773F-4CFD-45B4-B98C-14D1DB606852}" type="pres">
      <dgm:prSet presAssocID="{2A0C4C82-EB2B-4CC7-89D2-862865A0971F}" presName="comp1" presStyleCnt="0"/>
      <dgm:spPr/>
    </dgm:pt>
    <dgm:pt modelId="{A56EDA3E-7953-4AA3-9354-05F451EB6B68}" type="pres">
      <dgm:prSet presAssocID="{2A0C4C82-EB2B-4CC7-89D2-862865A0971F}" presName="circle1" presStyleLbl="node1" presStyleIdx="0" presStyleCnt="5"/>
      <dgm:spPr/>
    </dgm:pt>
    <dgm:pt modelId="{BF5BA277-7838-434E-B219-55FA8F2456B4}" type="pres">
      <dgm:prSet presAssocID="{2A0C4C82-EB2B-4CC7-89D2-862865A0971F}" presName="c1text" presStyleLbl="node1" presStyleIdx="0" presStyleCnt="5">
        <dgm:presLayoutVars>
          <dgm:bulletEnabled val="1"/>
        </dgm:presLayoutVars>
      </dgm:prSet>
      <dgm:spPr/>
    </dgm:pt>
    <dgm:pt modelId="{BEDCE6B3-3BFC-4779-AD2D-BC8444385C49}" type="pres">
      <dgm:prSet presAssocID="{2A0C4C82-EB2B-4CC7-89D2-862865A0971F}" presName="comp2" presStyleCnt="0"/>
      <dgm:spPr/>
    </dgm:pt>
    <dgm:pt modelId="{BA5C09D7-4716-4992-ADEB-3511B1F27097}" type="pres">
      <dgm:prSet presAssocID="{2A0C4C82-EB2B-4CC7-89D2-862865A0971F}" presName="circle2" presStyleLbl="node1" presStyleIdx="1" presStyleCnt="5"/>
      <dgm:spPr/>
    </dgm:pt>
    <dgm:pt modelId="{AE461137-9FB8-4B97-837A-96EC8B5F2806}" type="pres">
      <dgm:prSet presAssocID="{2A0C4C82-EB2B-4CC7-89D2-862865A0971F}" presName="c2text" presStyleLbl="node1" presStyleIdx="1" presStyleCnt="5">
        <dgm:presLayoutVars>
          <dgm:bulletEnabled val="1"/>
        </dgm:presLayoutVars>
      </dgm:prSet>
      <dgm:spPr/>
    </dgm:pt>
    <dgm:pt modelId="{75967305-73AC-4FB0-801A-916324E83C16}" type="pres">
      <dgm:prSet presAssocID="{2A0C4C82-EB2B-4CC7-89D2-862865A0971F}" presName="comp3" presStyleCnt="0"/>
      <dgm:spPr/>
    </dgm:pt>
    <dgm:pt modelId="{23C17276-678F-4919-BC51-DFDDB28EDC38}" type="pres">
      <dgm:prSet presAssocID="{2A0C4C82-EB2B-4CC7-89D2-862865A0971F}" presName="circle3" presStyleLbl="node1" presStyleIdx="2" presStyleCnt="5"/>
      <dgm:spPr/>
    </dgm:pt>
    <dgm:pt modelId="{A3483A07-8E37-497D-9880-70A3433D0333}" type="pres">
      <dgm:prSet presAssocID="{2A0C4C82-EB2B-4CC7-89D2-862865A0971F}" presName="c3text" presStyleLbl="node1" presStyleIdx="2" presStyleCnt="5">
        <dgm:presLayoutVars>
          <dgm:bulletEnabled val="1"/>
        </dgm:presLayoutVars>
      </dgm:prSet>
      <dgm:spPr/>
    </dgm:pt>
    <dgm:pt modelId="{1603DCEC-D4EF-4BEE-8E50-3EFDB53E61F8}" type="pres">
      <dgm:prSet presAssocID="{2A0C4C82-EB2B-4CC7-89D2-862865A0971F}" presName="comp4" presStyleCnt="0"/>
      <dgm:spPr/>
    </dgm:pt>
    <dgm:pt modelId="{1D7E2AF0-B3DD-4367-AE97-604E8A87CFBB}" type="pres">
      <dgm:prSet presAssocID="{2A0C4C82-EB2B-4CC7-89D2-862865A0971F}" presName="circle4" presStyleLbl="node1" presStyleIdx="3" presStyleCnt="5"/>
      <dgm:spPr/>
    </dgm:pt>
    <dgm:pt modelId="{DE9A7D17-3C3E-461A-86CF-3EAC41375F90}" type="pres">
      <dgm:prSet presAssocID="{2A0C4C82-EB2B-4CC7-89D2-862865A0971F}" presName="c4text" presStyleLbl="node1" presStyleIdx="3" presStyleCnt="5">
        <dgm:presLayoutVars>
          <dgm:bulletEnabled val="1"/>
        </dgm:presLayoutVars>
      </dgm:prSet>
      <dgm:spPr/>
    </dgm:pt>
    <dgm:pt modelId="{05738F04-DEB7-4FCC-929E-21FC884FF4AD}" type="pres">
      <dgm:prSet presAssocID="{2A0C4C82-EB2B-4CC7-89D2-862865A0971F}" presName="comp5" presStyleCnt="0"/>
      <dgm:spPr/>
    </dgm:pt>
    <dgm:pt modelId="{3860D7F6-2665-48E9-AE4E-63DCF96F19B9}" type="pres">
      <dgm:prSet presAssocID="{2A0C4C82-EB2B-4CC7-89D2-862865A0971F}" presName="circle5" presStyleLbl="node1" presStyleIdx="4" presStyleCnt="5"/>
      <dgm:spPr/>
    </dgm:pt>
    <dgm:pt modelId="{B749A175-D4E8-4034-91F8-C8579A35AC34}" type="pres">
      <dgm:prSet presAssocID="{2A0C4C82-EB2B-4CC7-89D2-862865A0971F}" presName="c5text" presStyleLbl="node1" presStyleIdx="4" presStyleCnt="5">
        <dgm:presLayoutVars>
          <dgm:bulletEnabled val="1"/>
        </dgm:presLayoutVars>
      </dgm:prSet>
      <dgm:spPr/>
    </dgm:pt>
  </dgm:ptLst>
  <dgm:cxnLst>
    <dgm:cxn modelId="{7D5C7D04-97C9-441A-9BB8-D9D7C15ED81B}" type="presOf" srcId="{E22E65A9-1555-417F-9283-66F8126E4649}" destId="{A56EDA3E-7953-4AA3-9354-05F451EB6B68}" srcOrd="0" destOrd="0" presId="urn:microsoft.com/office/officeart/2005/8/layout/venn2"/>
    <dgm:cxn modelId="{66FED10D-844B-47AF-B5B3-02B79307C8FE}" type="presOf" srcId="{2A0C4C82-EB2B-4CC7-89D2-862865A0971F}" destId="{0E486A5C-BE34-45FE-B096-B0B721B7E9BA}" srcOrd="0" destOrd="0" presId="urn:microsoft.com/office/officeart/2005/8/layout/venn2"/>
    <dgm:cxn modelId="{B2A9D215-6642-4CB5-8529-59DBDDE61066}" type="presOf" srcId="{0A891EF8-321E-428F-A2D1-DE704062042A}" destId="{AE461137-9FB8-4B97-837A-96EC8B5F2806}" srcOrd="1" destOrd="0" presId="urn:microsoft.com/office/officeart/2005/8/layout/venn2"/>
    <dgm:cxn modelId="{3004F521-5C74-4890-8D14-65131B4AEF75}" srcId="{2A0C4C82-EB2B-4CC7-89D2-862865A0971F}" destId="{31AA114F-04D8-4798-AE8E-DFBC06443F20}" srcOrd="3" destOrd="0" parTransId="{ED0CB551-7202-4C1F-B4AB-275E3E5D6868}" sibTransId="{C9C87DC9-D3FA-446B-8511-3848C8B55EEE}"/>
    <dgm:cxn modelId="{A3769033-6C99-4005-B663-93A121BF063E}" srcId="{2A0C4C82-EB2B-4CC7-89D2-862865A0971F}" destId="{E22E65A9-1555-417F-9283-66F8126E4649}" srcOrd="0" destOrd="0" parTransId="{BCBC0FFB-CA41-4DB3-B5A4-630BACEF34D1}" sibTransId="{77BB2130-5A78-4E80-8AEF-67C24B27E358}"/>
    <dgm:cxn modelId="{38606F35-676B-45B1-9583-BF3B3DE2749C}" srcId="{2A0C4C82-EB2B-4CC7-89D2-862865A0971F}" destId="{0A891EF8-321E-428F-A2D1-DE704062042A}" srcOrd="1" destOrd="0" parTransId="{919C5CC9-E092-4A39-8464-A5768CA7CE10}" sibTransId="{146983E3-1CF3-447B-9BDB-9FCA5396589F}"/>
    <dgm:cxn modelId="{DADFCA72-37D5-4865-B2BD-9DF6FD4821BB}" type="presOf" srcId="{0A891EF8-321E-428F-A2D1-DE704062042A}" destId="{BA5C09D7-4716-4992-ADEB-3511B1F27097}" srcOrd="0" destOrd="0" presId="urn:microsoft.com/office/officeart/2005/8/layout/venn2"/>
    <dgm:cxn modelId="{946C9E78-4432-40B0-B6B7-E27A33350C35}" srcId="{2A0C4C82-EB2B-4CC7-89D2-862865A0971F}" destId="{13CED81B-493C-488E-A1F9-EE6BB5774458}" srcOrd="2" destOrd="0" parTransId="{AB58FB69-4F73-4816-AC2E-A0F4EAD1E1B3}" sibTransId="{713F5883-48B7-4EE1-8706-B8735CD75934}"/>
    <dgm:cxn modelId="{A946E880-32EF-4FE8-84F5-0C9B95481243}" srcId="{2A0C4C82-EB2B-4CC7-89D2-862865A0971F}" destId="{16B437AA-799C-427F-B986-4374C482B543}" srcOrd="4" destOrd="0" parTransId="{E3D9B19F-CCE9-42A4-9DFE-A4DB656147CE}" sibTransId="{4D9CE16A-6247-4D17-9D99-C3B0220DDEFC}"/>
    <dgm:cxn modelId="{2841289A-846C-4FC4-B8F5-979F8EB8813A}" type="presOf" srcId="{16B437AA-799C-427F-B986-4374C482B543}" destId="{B749A175-D4E8-4034-91F8-C8579A35AC34}" srcOrd="1" destOrd="0" presId="urn:microsoft.com/office/officeart/2005/8/layout/venn2"/>
    <dgm:cxn modelId="{8A57B39D-D8FE-44F9-9043-47FE3ED116AE}" type="presOf" srcId="{31AA114F-04D8-4798-AE8E-DFBC06443F20}" destId="{DE9A7D17-3C3E-461A-86CF-3EAC41375F90}" srcOrd="1" destOrd="0" presId="urn:microsoft.com/office/officeart/2005/8/layout/venn2"/>
    <dgm:cxn modelId="{A45711AF-EFE5-4675-A1BA-20D33F8EE199}" type="presOf" srcId="{13CED81B-493C-488E-A1F9-EE6BB5774458}" destId="{23C17276-678F-4919-BC51-DFDDB28EDC38}" srcOrd="0" destOrd="0" presId="urn:microsoft.com/office/officeart/2005/8/layout/venn2"/>
    <dgm:cxn modelId="{1162D6BD-FFD2-48C9-B922-C8F4CBCBC09E}" type="presOf" srcId="{31AA114F-04D8-4798-AE8E-DFBC06443F20}" destId="{1D7E2AF0-B3DD-4367-AE97-604E8A87CFBB}" srcOrd="0" destOrd="0" presId="urn:microsoft.com/office/officeart/2005/8/layout/venn2"/>
    <dgm:cxn modelId="{54CDCCD3-B2C8-4E64-A4C9-A70FF28BA445}" type="presOf" srcId="{13CED81B-493C-488E-A1F9-EE6BB5774458}" destId="{A3483A07-8E37-497D-9880-70A3433D0333}" srcOrd="1" destOrd="0" presId="urn:microsoft.com/office/officeart/2005/8/layout/venn2"/>
    <dgm:cxn modelId="{B59659E6-6F00-4AC8-B5DF-6A681D1FCC41}" type="presOf" srcId="{16B437AA-799C-427F-B986-4374C482B543}" destId="{3860D7F6-2665-48E9-AE4E-63DCF96F19B9}" srcOrd="0" destOrd="0" presId="urn:microsoft.com/office/officeart/2005/8/layout/venn2"/>
    <dgm:cxn modelId="{B70900EF-CC4D-468A-B1F0-B3C4352804A6}" type="presOf" srcId="{E22E65A9-1555-417F-9283-66F8126E4649}" destId="{BF5BA277-7838-434E-B219-55FA8F2456B4}" srcOrd="1" destOrd="0" presId="urn:microsoft.com/office/officeart/2005/8/layout/venn2"/>
    <dgm:cxn modelId="{352E3DCF-5CA0-4218-841A-77C32CA7CE75}" type="presParOf" srcId="{0E486A5C-BE34-45FE-B096-B0B721B7E9BA}" destId="{1864773F-4CFD-45B4-B98C-14D1DB606852}" srcOrd="0" destOrd="0" presId="urn:microsoft.com/office/officeart/2005/8/layout/venn2"/>
    <dgm:cxn modelId="{95A8835E-8FCA-45B9-A37E-4A8107691879}" type="presParOf" srcId="{1864773F-4CFD-45B4-B98C-14D1DB606852}" destId="{A56EDA3E-7953-4AA3-9354-05F451EB6B68}" srcOrd="0" destOrd="0" presId="urn:microsoft.com/office/officeart/2005/8/layout/venn2"/>
    <dgm:cxn modelId="{79FC88ED-D803-44B3-B8E3-7C35AB223A15}" type="presParOf" srcId="{1864773F-4CFD-45B4-B98C-14D1DB606852}" destId="{BF5BA277-7838-434E-B219-55FA8F2456B4}" srcOrd="1" destOrd="0" presId="urn:microsoft.com/office/officeart/2005/8/layout/venn2"/>
    <dgm:cxn modelId="{40A0AFC4-D70A-424F-B2AB-2C94531D94B9}" type="presParOf" srcId="{0E486A5C-BE34-45FE-B096-B0B721B7E9BA}" destId="{BEDCE6B3-3BFC-4779-AD2D-BC8444385C49}" srcOrd="1" destOrd="0" presId="urn:microsoft.com/office/officeart/2005/8/layout/venn2"/>
    <dgm:cxn modelId="{5DC1E119-7E76-495B-9918-CF64C5EEEDEF}" type="presParOf" srcId="{BEDCE6B3-3BFC-4779-AD2D-BC8444385C49}" destId="{BA5C09D7-4716-4992-ADEB-3511B1F27097}" srcOrd="0" destOrd="0" presId="urn:microsoft.com/office/officeart/2005/8/layout/venn2"/>
    <dgm:cxn modelId="{0E0E46A7-E1D8-4F59-86D6-B3C6F3D0C5D6}" type="presParOf" srcId="{BEDCE6B3-3BFC-4779-AD2D-BC8444385C49}" destId="{AE461137-9FB8-4B97-837A-96EC8B5F2806}" srcOrd="1" destOrd="0" presId="urn:microsoft.com/office/officeart/2005/8/layout/venn2"/>
    <dgm:cxn modelId="{0FDA9E0C-91B4-414D-BC68-488E598F0033}" type="presParOf" srcId="{0E486A5C-BE34-45FE-B096-B0B721B7E9BA}" destId="{75967305-73AC-4FB0-801A-916324E83C16}" srcOrd="2" destOrd="0" presId="urn:microsoft.com/office/officeart/2005/8/layout/venn2"/>
    <dgm:cxn modelId="{0467A97F-3249-4113-8D20-DB9C885A0537}" type="presParOf" srcId="{75967305-73AC-4FB0-801A-916324E83C16}" destId="{23C17276-678F-4919-BC51-DFDDB28EDC38}" srcOrd="0" destOrd="0" presId="urn:microsoft.com/office/officeart/2005/8/layout/venn2"/>
    <dgm:cxn modelId="{5A79889B-C4FA-4924-99FA-19A88CA5F130}" type="presParOf" srcId="{75967305-73AC-4FB0-801A-916324E83C16}" destId="{A3483A07-8E37-497D-9880-70A3433D0333}" srcOrd="1" destOrd="0" presId="urn:microsoft.com/office/officeart/2005/8/layout/venn2"/>
    <dgm:cxn modelId="{5BE1E97D-EEA0-4D5C-B873-2BDDC7A8FC88}" type="presParOf" srcId="{0E486A5C-BE34-45FE-B096-B0B721B7E9BA}" destId="{1603DCEC-D4EF-4BEE-8E50-3EFDB53E61F8}" srcOrd="3" destOrd="0" presId="urn:microsoft.com/office/officeart/2005/8/layout/venn2"/>
    <dgm:cxn modelId="{31F26DC8-4427-4E28-AE19-7ED8E6E35360}" type="presParOf" srcId="{1603DCEC-D4EF-4BEE-8E50-3EFDB53E61F8}" destId="{1D7E2AF0-B3DD-4367-AE97-604E8A87CFBB}" srcOrd="0" destOrd="0" presId="urn:microsoft.com/office/officeart/2005/8/layout/venn2"/>
    <dgm:cxn modelId="{F284AFA0-F1CB-403B-83A4-19B958FEFD6F}" type="presParOf" srcId="{1603DCEC-D4EF-4BEE-8E50-3EFDB53E61F8}" destId="{DE9A7D17-3C3E-461A-86CF-3EAC41375F90}" srcOrd="1" destOrd="0" presId="urn:microsoft.com/office/officeart/2005/8/layout/venn2"/>
    <dgm:cxn modelId="{E1688FF0-8E55-4DE2-8AE9-B48E9FF8BBAD}" type="presParOf" srcId="{0E486A5C-BE34-45FE-B096-B0B721B7E9BA}" destId="{05738F04-DEB7-4FCC-929E-21FC884FF4AD}" srcOrd="4" destOrd="0" presId="urn:microsoft.com/office/officeart/2005/8/layout/venn2"/>
    <dgm:cxn modelId="{D4FE8394-7DB9-44CC-A53E-29D6F0EBA5CC}" type="presParOf" srcId="{05738F04-DEB7-4FCC-929E-21FC884FF4AD}" destId="{3860D7F6-2665-48E9-AE4E-63DCF96F19B9}" srcOrd="0" destOrd="0" presId="urn:microsoft.com/office/officeart/2005/8/layout/venn2"/>
    <dgm:cxn modelId="{875FBFF8-401F-4D75-BFC2-7F1A13E789A5}" type="presParOf" srcId="{05738F04-DEB7-4FCC-929E-21FC884FF4AD}" destId="{B749A175-D4E8-4034-91F8-C8579A35AC34}" srcOrd="1" destOrd="0" presId="urn:microsoft.com/office/officeart/2005/8/layout/ven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3ADB5165-29DA-40E4-8CF1-67AA1017F4DF}" type="doc">
      <dgm:prSet loTypeId="urn:microsoft.com/office/officeart/2009/layout/CircleArrowProcess#1" loCatId="process" qsTypeId="urn:microsoft.com/office/officeart/2005/8/quickstyle/simple1#21" qsCatId="simple" csTypeId="urn:microsoft.com/office/officeart/2005/8/colors/accent1_2#22" csCatId="accent1" phldr="0"/>
      <dgm:spPr/>
      <dgm:t>
        <a:bodyPr/>
        <a:lstStyle/>
        <a:p>
          <a:endParaRPr lang="zh-CN" altLang="en-US"/>
        </a:p>
      </dgm:t>
    </dgm:pt>
    <dgm:pt modelId="{1F18B811-B6C4-4E9E-B75F-E68888D2B754}">
      <dgm:prSet phldrT="[文本]" phldr="0" custT="1"/>
      <dgm:spPr/>
      <dgm:t>
        <a:bodyPr vert="horz" wrap="square"/>
        <a:lstStyle/>
        <a:p>
          <a:pPr>
            <a:lnSpc>
              <a:spcPct val="100000"/>
            </a:lnSpc>
            <a:spcBef>
              <a:spcPct val="0"/>
            </a:spcBef>
            <a:spcAft>
              <a:spcPct val="35000"/>
            </a:spcAft>
          </a:pPr>
          <a:r>
            <a:rPr lang="en-US" altLang="zh-CN" sz="1800" b="1">
              <a:latin typeface="微软雅黑" panose="020B0503020204020204" pitchFamily="34" charset="-122"/>
              <a:ea typeface="微软雅黑" panose="020B0503020204020204" pitchFamily="34" charset="-122"/>
            </a:rPr>
            <a:t>01</a:t>
          </a:r>
          <a:r>
            <a:rPr lang="zh-CN" altLang="en-US" sz="1800" b="1">
              <a:latin typeface="微软雅黑" panose="020B0503020204020204" pitchFamily="34" charset="-122"/>
              <a:ea typeface="微软雅黑" panose="020B0503020204020204" pitchFamily="34" charset="-122"/>
            </a:rPr>
            <a:t>拉新</a:t>
          </a:r>
        </a:p>
      </dgm:t>
    </dgm:pt>
    <dgm:pt modelId="{39F221A0-D930-4524-B286-5041480B8FA5}" type="parTrans" cxnId="{A988CF1E-2053-4932-8CAE-11596E8E94FF}">
      <dgm:prSet/>
      <dgm:spPr/>
      <dgm:t>
        <a:bodyPr/>
        <a:lstStyle/>
        <a:p>
          <a:endParaRPr lang="zh-CN" altLang="en-US"/>
        </a:p>
      </dgm:t>
    </dgm:pt>
    <dgm:pt modelId="{808440FA-46F9-4FB5-9A52-0D4B96A1C329}" type="sibTrans" cxnId="{A988CF1E-2053-4932-8CAE-11596E8E94FF}">
      <dgm:prSet/>
      <dgm:spPr/>
      <dgm:t>
        <a:bodyPr/>
        <a:lstStyle/>
        <a:p>
          <a:endParaRPr lang="zh-CN" altLang="en-US"/>
        </a:p>
      </dgm:t>
    </dgm:pt>
    <dgm:pt modelId="{0EC68BAA-45B4-43C2-A277-337EA6F9C30A}">
      <dgm:prSet phldrT="[文本]" phldr="0" custT="1"/>
      <dgm:spPr/>
      <dgm:t>
        <a:bodyPr vert="horz" wrap="square"/>
        <a:lstStyle/>
        <a:p>
          <a:pPr>
            <a:lnSpc>
              <a:spcPct val="100000"/>
            </a:lnSpc>
            <a:spcBef>
              <a:spcPct val="0"/>
            </a:spcBef>
            <a:spcAft>
              <a:spcPct val="35000"/>
            </a:spcAft>
          </a:pPr>
          <a:r>
            <a:rPr lang="en-US" altLang="zh-CN" sz="1800" b="1">
              <a:latin typeface="微软雅黑" panose="020B0503020204020204" pitchFamily="34" charset="-122"/>
              <a:ea typeface="微软雅黑" panose="020B0503020204020204" pitchFamily="34" charset="-122"/>
              <a:cs typeface="微软雅黑" panose="020B0503020204020204" pitchFamily="34" charset="-122"/>
            </a:rPr>
            <a:t>02</a:t>
          </a:r>
          <a:r>
            <a:rPr lang="zh-CN" altLang="en-US" sz="1800" b="1">
              <a:latin typeface="微软雅黑" panose="020B0503020204020204" pitchFamily="34" charset="-122"/>
              <a:ea typeface="微软雅黑" panose="020B0503020204020204" pitchFamily="34" charset="-122"/>
              <a:cs typeface="微软雅黑" panose="020B0503020204020204" pitchFamily="34" charset="-122"/>
            </a:rPr>
            <a:t>促活</a:t>
          </a:r>
        </a:p>
      </dgm:t>
    </dgm:pt>
    <dgm:pt modelId="{74E1C1F9-DBE5-45DE-ABCA-4EAB89E7BD46}" type="parTrans" cxnId="{EE4C10DA-E91E-414F-904E-B07F56507790}">
      <dgm:prSet/>
      <dgm:spPr/>
      <dgm:t>
        <a:bodyPr/>
        <a:lstStyle/>
        <a:p>
          <a:endParaRPr lang="zh-CN" altLang="en-US"/>
        </a:p>
      </dgm:t>
    </dgm:pt>
    <dgm:pt modelId="{B14E47DD-7335-43B1-AA39-9A37DC959B2D}" type="sibTrans" cxnId="{EE4C10DA-E91E-414F-904E-B07F56507790}">
      <dgm:prSet/>
      <dgm:spPr/>
      <dgm:t>
        <a:bodyPr/>
        <a:lstStyle/>
        <a:p>
          <a:endParaRPr lang="zh-CN" altLang="en-US"/>
        </a:p>
      </dgm:t>
    </dgm:pt>
    <dgm:pt modelId="{9191245A-08B2-492B-8F4C-F0BB23674A76}">
      <dgm:prSet phldrT="[文本]" phldr="0" custT="1"/>
      <dgm:spPr/>
      <dgm:t>
        <a:bodyPr vert="horz" wrap="square"/>
        <a:lstStyle/>
        <a:p>
          <a:pPr>
            <a:lnSpc>
              <a:spcPct val="100000"/>
            </a:lnSpc>
            <a:spcBef>
              <a:spcPct val="0"/>
            </a:spcBef>
            <a:spcAft>
              <a:spcPct val="35000"/>
            </a:spcAft>
          </a:pPr>
          <a:r>
            <a:rPr lang="en-US" altLang="zh-CN" sz="1500" b="1">
              <a:latin typeface="微软雅黑" panose="020B0503020204020204" pitchFamily="34" charset="-122"/>
              <a:ea typeface="微软雅黑" panose="020B0503020204020204" pitchFamily="34" charset="-122"/>
              <a:cs typeface="微软雅黑" panose="020B0503020204020204" pitchFamily="34" charset="-122"/>
            </a:rPr>
            <a:t>03</a:t>
          </a:r>
          <a:r>
            <a:rPr lang="zh-CN" altLang="en-US" sz="1500" b="1">
              <a:latin typeface="微软雅黑" panose="020B0503020204020204" pitchFamily="34" charset="-122"/>
              <a:ea typeface="微软雅黑" panose="020B0503020204020204" pitchFamily="34" charset="-122"/>
              <a:cs typeface="微软雅黑" panose="020B0503020204020204" pitchFamily="34" charset="-122"/>
            </a:rPr>
            <a:t>价值提升</a:t>
          </a:r>
        </a:p>
      </dgm:t>
    </dgm:pt>
    <dgm:pt modelId="{88B912E5-FDBE-47AD-B6CC-5D82B19F2810}" type="parTrans" cxnId="{19BD783E-63C3-453C-9385-C55C428E10CD}">
      <dgm:prSet/>
      <dgm:spPr/>
      <dgm:t>
        <a:bodyPr/>
        <a:lstStyle/>
        <a:p>
          <a:endParaRPr lang="zh-CN" altLang="en-US"/>
        </a:p>
      </dgm:t>
    </dgm:pt>
    <dgm:pt modelId="{BDF1CE3D-63BD-4B26-AEBD-1516CE58D66C}" type="sibTrans" cxnId="{19BD783E-63C3-453C-9385-C55C428E10CD}">
      <dgm:prSet/>
      <dgm:spPr/>
      <dgm:t>
        <a:bodyPr/>
        <a:lstStyle/>
        <a:p>
          <a:endParaRPr lang="zh-CN" altLang="en-US"/>
        </a:p>
      </dgm:t>
    </dgm:pt>
    <dgm:pt modelId="{FC7D71FE-C5B8-49A0-8DAE-85BE5AE974BC}" type="pres">
      <dgm:prSet presAssocID="{3ADB5165-29DA-40E4-8CF1-67AA1017F4DF}" presName="Name0" presStyleCnt="0">
        <dgm:presLayoutVars>
          <dgm:chMax val="7"/>
          <dgm:chPref val="7"/>
          <dgm:dir/>
          <dgm:animLvl val="lvl"/>
        </dgm:presLayoutVars>
      </dgm:prSet>
      <dgm:spPr/>
    </dgm:pt>
    <dgm:pt modelId="{AECC728B-0484-4C16-8415-E924988BF362}" type="pres">
      <dgm:prSet presAssocID="{1F18B811-B6C4-4E9E-B75F-E68888D2B754}" presName="Accent1" presStyleCnt="0"/>
      <dgm:spPr/>
    </dgm:pt>
    <dgm:pt modelId="{2B58B044-31E5-4900-BEF2-0561C35E9287}" type="pres">
      <dgm:prSet presAssocID="{1F18B811-B6C4-4E9E-B75F-E68888D2B754}" presName="Accent" presStyleLbl="node1" presStyleIdx="0" presStyleCnt="3"/>
      <dgm:spPr/>
    </dgm:pt>
    <dgm:pt modelId="{868A1768-D971-44A0-9296-883AA6C351ED}" type="pres">
      <dgm:prSet presAssocID="{1F18B811-B6C4-4E9E-B75F-E68888D2B754}" presName="Parent1" presStyleLbl="revTx" presStyleIdx="0" presStyleCnt="3">
        <dgm:presLayoutVars>
          <dgm:chMax val="1"/>
          <dgm:chPref val="1"/>
          <dgm:bulletEnabled val="1"/>
        </dgm:presLayoutVars>
      </dgm:prSet>
      <dgm:spPr/>
    </dgm:pt>
    <dgm:pt modelId="{2C8DF182-23DB-4A36-BE33-8CDFC15EB7DF}" type="pres">
      <dgm:prSet presAssocID="{0EC68BAA-45B4-43C2-A277-337EA6F9C30A}" presName="Accent2" presStyleCnt="0"/>
      <dgm:spPr/>
    </dgm:pt>
    <dgm:pt modelId="{82F5C82C-3C8C-44AC-B495-DCAFE372B3B8}" type="pres">
      <dgm:prSet presAssocID="{0EC68BAA-45B4-43C2-A277-337EA6F9C30A}" presName="Accent" presStyleLbl="node1" presStyleIdx="1" presStyleCnt="3"/>
      <dgm:spPr/>
    </dgm:pt>
    <dgm:pt modelId="{A51B79B2-94EA-48E8-9F5B-CCC2F37FE992}" type="pres">
      <dgm:prSet presAssocID="{0EC68BAA-45B4-43C2-A277-337EA6F9C30A}" presName="Parent2" presStyleLbl="revTx" presStyleIdx="1" presStyleCnt="3">
        <dgm:presLayoutVars>
          <dgm:chMax val="1"/>
          <dgm:chPref val="1"/>
          <dgm:bulletEnabled val="1"/>
        </dgm:presLayoutVars>
      </dgm:prSet>
      <dgm:spPr/>
    </dgm:pt>
    <dgm:pt modelId="{C863CCF9-412A-484D-B839-E1C116F89683}" type="pres">
      <dgm:prSet presAssocID="{9191245A-08B2-492B-8F4C-F0BB23674A76}" presName="Accent3" presStyleCnt="0"/>
      <dgm:spPr/>
    </dgm:pt>
    <dgm:pt modelId="{D8B093BC-2378-41D5-BB68-CF2D7261907B}" type="pres">
      <dgm:prSet presAssocID="{9191245A-08B2-492B-8F4C-F0BB23674A76}" presName="Accent" presStyleLbl="node1" presStyleIdx="2" presStyleCnt="3"/>
      <dgm:spPr/>
    </dgm:pt>
    <dgm:pt modelId="{69052E6C-D2A5-4989-93EA-93D0C254E4EB}" type="pres">
      <dgm:prSet presAssocID="{9191245A-08B2-492B-8F4C-F0BB23674A76}" presName="Parent3" presStyleLbl="revTx" presStyleIdx="2" presStyleCnt="3">
        <dgm:presLayoutVars>
          <dgm:chMax val="1"/>
          <dgm:chPref val="1"/>
          <dgm:bulletEnabled val="1"/>
        </dgm:presLayoutVars>
      </dgm:prSet>
      <dgm:spPr/>
    </dgm:pt>
  </dgm:ptLst>
  <dgm:cxnLst>
    <dgm:cxn modelId="{5808E406-C555-4C0E-99BA-599002B12BDE}" type="presOf" srcId="{3ADB5165-29DA-40E4-8CF1-67AA1017F4DF}" destId="{FC7D71FE-C5B8-49A0-8DAE-85BE5AE974BC}" srcOrd="0" destOrd="0" presId="urn:microsoft.com/office/officeart/2009/layout/CircleArrowProcess#1"/>
    <dgm:cxn modelId="{7887A808-98E7-4A3C-89AB-7858B6B91F79}" type="presOf" srcId="{1F18B811-B6C4-4E9E-B75F-E68888D2B754}" destId="{868A1768-D971-44A0-9296-883AA6C351ED}" srcOrd="0" destOrd="0" presId="urn:microsoft.com/office/officeart/2009/layout/CircleArrowProcess#1"/>
    <dgm:cxn modelId="{A988CF1E-2053-4932-8CAE-11596E8E94FF}" srcId="{3ADB5165-29DA-40E4-8CF1-67AA1017F4DF}" destId="{1F18B811-B6C4-4E9E-B75F-E68888D2B754}" srcOrd="0" destOrd="0" parTransId="{39F221A0-D930-4524-B286-5041480B8FA5}" sibTransId="{808440FA-46F9-4FB5-9A52-0D4B96A1C329}"/>
    <dgm:cxn modelId="{19BD783E-63C3-453C-9385-C55C428E10CD}" srcId="{3ADB5165-29DA-40E4-8CF1-67AA1017F4DF}" destId="{9191245A-08B2-492B-8F4C-F0BB23674A76}" srcOrd="2" destOrd="0" parTransId="{88B912E5-FDBE-47AD-B6CC-5D82B19F2810}" sibTransId="{BDF1CE3D-63BD-4B26-AEBD-1516CE58D66C}"/>
    <dgm:cxn modelId="{01BC4F45-34CC-4E87-AADE-24E558F9A9FF}" type="presOf" srcId="{0EC68BAA-45B4-43C2-A277-337EA6F9C30A}" destId="{A51B79B2-94EA-48E8-9F5B-CCC2F37FE992}" srcOrd="0" destOrd="0" presId="urn:microsoft.com/office/officeart/2009/layout/CircleArrowProcess#1"/>
    <dgm:cxn modelId="{EE4C10DA-E91E-414F-904E-B07F56507790}" srcId="{3ADB5165-29DA-40E4-8CF1-67AA1017F4DF}" destId="{0EC68BAA-45B4-43C2-A277-337EA6F9C30A}" srcOrd="1" destOrd="0" parTransId="{74E1C1F9-DBE5-45DE-ABCA-4EAB89E7BD46}" sibTransId="{B14E47DD-7335-43B1-AA39-9A37DC959B2D}"/>
    <dgm:cxn modelId="{946704DF-63E5-4C00-84CC-A4FD8C116B70}" type="presOf" srcId="{9191245A-08B2-492B-8F4C-F0BB23674A76}" destId="{69052E6C-D2A5-4989-93EA-93D0C254E4EB}" srcOrd="0" destOrd="0" presId="urn:microsoft.com/office/officeart/2009/layout/CircleArrowProcess#1"/>
    <dgm:cxn modelId="{61CE94C7-6070-47BB-8204-5AAA733D3CB9}" type="presParOf" srcId="{FC7D71FE-C5B8-49A0-8DAE-85BE5AE974BC}" destId="{AECC728B-0484-4C16-8415-E924988BF362}" srcOrd="0" destOrd="0" presId="urn:microsoft.com/office/officeart/2009/layout/CircleArrowProcess#1"/>
    <dgm:cxn modelId="{861D5E38-811D-44AA-A71D-AB9C33FBFE87}" type="presParOf" srcId="{AECC728B-0484-4C16-8415-E924988BF362}" destId="{2B58B044-31E5-4900-BEF2-0561C35E9287}" srcOrd="0" destOrd="0" presId="urn:microsoft.com/office/officeart/2009/layout/CircleArrowProcess#1"/>
    <dgm:cxn modelId="{4716D0F9-2F0F-42C3-AB95-A90F2D865AE7}" type="presParOf" srcId="{FC7D71FE-C5B8-49A0-8DAE-85BE5AE974BC}" destId="{868A1768-D971-44A0-9296-883AA6C351ED}" srcOrd="1" destOrd="0" presId="urn:microsoft.com/office/officeart/2009/layout/CircleArrowProcess#1"/>
    <dgm:cxn modelId="{C276845B-DD0E-45EF-9BBB-71EE87AD5C71}" type="presParOf" srcId="{FC7D71FE-C5B8-49A0-8DAE-85BE5AE974BC}" destId="{2C8DF182-23DB-4A36-BE33-8CDFC15EB7DF}" srcOrd="2" destOrd="0" presId="urn:microsoft.com/office/officeart/2009/layout/CircleArrowProcess#1"/>
    <dgm:cxn modelId="{D04AEC55-9F4E-450F-9D8D-23CC1A1D1AF9}" type="presParOf" srcId="{2C8DF182-23DB-4A36-BE33-8CDFC15EB7DF}" destId="{82F5C82C-3C8C-44AC-B495-DCAFE372B3B8}" srcOrd="0" destOrd="0" presId="urn:microsoft.com/office/officeart/2009/layout/CircleArrowProcess#1"/>
    <dgm:cxn modelId="{35723DBD-03FF-4102-9276-FE6DFFB97901}" type="presParOf" srcId="{FC7D71FE-C5B8-49A0-8DAE-85BE5AE974BC}" destId="{A51B79B2-94EA-48E8-9F5B-CCC2F37FE992}" srcOrd="3" destOrd="0" presId="urn:microsoft.com/office/officeart/2009/layout/CircleArrowProcess#1"/>
    <dgm:cxn modelId="{84B67EC8-C63C-436B-B646-FF1FFEB99F82}" type="presParOf" srcId="{FC7D71FE-C5B8-49A0-8DAE-85BE5AE974BC}" destId="{C863CCF9-412A-484D-B839-E1C116F89683}" srcOrd="4" destOrd="0" presId="urn:microsoft.com/office/officeart/2009/layout/CircleArrowProcess#1"/>
    <dgm:cxn modelId="{4ABB8192-78DF-4741-A97E-764BAAC44661}" type="presParOf" srcId="{C863CCF9-412A-484D-B839-E1C116F89683}" destId="{D8B093BC-2378-41D5-BB68-CF2D7261907B}" srcOrd="0" destOrd="0" presId="urn:microsoft.com/office/officeart/2009/layout/CircleArrowProcess#1"/>
    <dgm:cxn modelId="{D026269D-687A-4DC7-8C69-32641AD18897}" type="presParOf" srcId="{FC7D71FE-C5B8-49A0-8DAE-85BE5AE974BC}" destId="{69052E6C-D2A5-4989-93EA-93D0C254E4EB}" srcOrd="5" destOrd="0" presId="urn:microsoft.com/office/officeart/2009/layout/CircleArrowProcess#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40D7A932-F704-43F6-B7D3-632C594CAF0A}" type="doc">
      <dgm:prSet loTypeId="urn:microsoft.com/office/officeart/2005/8/layout/pyramid1#2" loCatId="pyramid" qsTypeId="urn:microsoft.com/office/officeart/2005/8/quickstyle/simple1#22" qsCatId="simple" csTypeId="urn:microsoft.com/office/officeart/2005/8/colors/accent1_2#23" csCatId="accent1" phldr="0"/>
      <dgm:spPr/>
    </dgm:pt>
    <dgm:pt modelId="{612D7A91-F529-46E4-9503-BE558256EBA3}">
      <dgm:prSet phldr="0" custT="1"/>
      <dgm:spPr/>
      <dgm:t>
        <a:bodyPr vert="horz" wrap="square"/>
        <a:lstStyle/>
        <a:p>
          <a:pPr>
            <a:lnSpc>
              <a:spcPct val="70000"/>
            </a:lnSpc>
            <a:spcBef>
              <a:spcPct val="0"/>
            </a:spcBef>
            <a:spcAft>
              <a:spcPct val="35000"/>
            </a:spcAft>
          </a:pPr>
          <a:r>
            <a:rPr lang="zh-CN" sz="1600" b="1">
              <a:latin typeface="微软雅黑" panose="020B0503020204020204" pitchFamily="34" charset="-122"/>
              <a:ea typeface="微软雅黑" panose="020B0503020204020204" pitchFamily="34" charset="-122"/>
            </a:rPr>
            <a:t>超级</a:t>
          </a:r>
        </a:p>
        <a:p>
          <a:pPr>
            <a:lnSpc>
              <a:spcPct val="70000"/>
            </a:lnSpc>
            <a:spcBef>
              <a:spcPct val="0"/>
            </a:spcBef>
            <a:spcAft>
              <a:spcPct val="35000"/>
            </a:spcAft>
          </a:pPr>
          <a:r>
            <a:rPr lang="zh-CN" sz="1600" b="1">
              <a:latin typeface="微软雅黑" panose="020B0503020204020204" pitchFamily="34" charset="-122"/>
              <a:ea typeface="微软雅黑" panose="020B0503020204020204" pitchFamily="34" charset="-122"/>
            </a:rPr>
            <a:t>用户</a:t>
          </a:r>
        </a:p>
      </dgm:t>
    </dgm:pt>
    <dgm:pt modelId="{36BAC4BE-3ECC-4B1C-B9CA-D7E0BF30E409}" type="parTrans" cxnId="{564037F9-DD7F-4A08-A1D5-9CFEA217EA7A}">
      <dgm:prSet/>
      <dgm:spPr/>
    </dgm:pt>
    <dgm:pt modelId="{3DA2F405-E8C2-41AB-98DE-C951A461FE24}" type="sibTrans" cxnId="{564037F9-DD7F-4A08-A1D5-9CFEA217EA7A}">
      <dgm:prSet/>
      <dgm:spPr/>
    </dgm:pt>
    <dgm:pt modelId="{5C4EB02A-9034-4F7F-BB6B-CAF4C706B613}">
      <dgm:prSet phldr="0" custT="1"/>
      <dgm:spPr/>
      <dgm:t>
        <a:bodyPr vert="horz" wrap="square"/>
        <a:lstStyle/>
        <a:p>
          <a:pPr>
            <a:lnSpc>
              <a:spcPct val="100000"/>
            </a:lnSpc>
            <a:spcBef>
              <a:spcPct val="0"/>
            </a:spcBef>
            <a:spcAft>
              <a:spcPct val="35000"/>
            </a:spcAft>
          </a:pPr>
          <a:r>
            <a:rPr lang="zh-CN" sz="1600" b="1">
              <a:latin typeface="微软雅黑" panose="020B0503020204020204" pitchFamily="34" charset="-122"/>
              <a:ea typeface="微软雅黑" panose="020B0503020204020204" pitchFamily="34" charset="-122"/>
            </a:rPr>
            <a:t>核心用户</a:t>
          </a:r>
        </a:p>
      </dgm:t>
    </dgm:pt>
    <dgm:pt modelId="{8C564080-865F-4BE5-81D4-02ABD67C1540}" type="parTrans" cxnId="{BBF0CC35-004C-45A7-8345-FBD4BAC2D83D}">
      <dgm:prSet/>
      <dgm:spPr/>
    </dgm:pt>
    <dgm:pt modelId="{917C9CCC-C586-4BDB-B32C-EBD1F0C12F97}" type="sibTrans" cxnId="{BBF0CC35-004C-45A7-8345-FBD4BAC2D83D}">
      <dgm:prSet/>
      <dgm:spPr/>
    </dgm:pt>
    <dgm:pt modelId="{76DC6BA9-CAF6-45C5-AEA8-845EC2543F8B}">
      <dgm:prSet phldr="0" custT="1"/>
      <dgm:spPr/>
      <dgm:t>
        <a:bodyPr vert="horz" wrap="square"/>
        <a:lstStyle/>
        <a:p>
          <a:pPr>
            <a:lnSpc>
              <a:spcPct val="100000"/>
            </a:lnSpc>
            <a:spcBef>
              <a:spcPct val="0"/>
            </a:spcBef>
            <a:spcAft>
              <a:spcPct val="35000"/>
            </a:spcAft>
          </a:pPr>
          <a:r>
            <a:rPr lang="zh-CN" sz="1600" b="1">
              <a:latin typeface="微软雅黑" panose="020B0503020204020204" pitchFamily="34" charset="-122"/>
              <a:ea typeface="微软雅黑" panose="020B0503020204020204" pitchFamily="34" charset="-122"/>
            </a:rPr>
            <a:t>潜力用户</a:t>
          </a:r>
        </a:p>
      </dgm:t>
    </dgm:pt>
    <dgm:pt modelId="{57C5529F-BB8E-4F44-9207-5F90C13630D9}" type="parTrans" cxnId="{CA24EA3E-0CDC-4A63-97F5-79BABA5BE1A7}">
      <dgm:prSet/>
      <dgm:spPr/>
    </dgm:pt>
    <dgm:pt modelId="{595F0A98-E486-4903-BA3F-1DABB9304819}" type="sibTrans" cxnId="{CA24EA3E-0CDC-4A63-97F5-79BABA5BE1A7}">
      <dgm:prSet/>
      <dgm:spPr/>
    </dgm:pt>
    <dgm:pt modelId="{689B689F-02D1-462C-8E15-3D296F4269DF}">
      <dgm:prSet phldrT="[文本]" phldr="0" custT="1"/>
      <dgm:spPr/>
      <dgm:t>
        <a:bodyPr vert="horz" wrap="square"/>
        <a:lstStyle/>
        <a:p>
          <a:pPr>
            <a:lnSpc>
              <a:spcPct val="100000"/>
            </a:lnSpc>
            <a:spcBef>
              <a:spcPct val="0"/>
            </a:spcBef>
            <a:spcAft>
              <a:spcPct val="35000"/>
            </a:spcAft>
          </a:pPr>
          <a:r>
            <a:rPr lang="zh-CN" altLang="en-US" sz="1600" b="1">
              <a:latin typeface="微软雅黑" panose="020B0503020204020204" pitchFamily="34" charset="-122"/>
              <a:ea typeface="微软雅黑" panose="020B0503020204020204" pitchFamily="34" charset="-122"/>
            </a:rPr>
            <a:t>普通用户</a:t>
          </a:r>
        </a:p>
      </dgm:t>
    </dgm:pt>
    <dgm:pt modelId="{1C0C76FB-2BA4-44B3-A4CE-7105F9AAB60F}" type="parTrans" cxnId="{564D1C34-9EA5-48C4-AB54-F2FBF4818C78}">
      <dgm:prSet/>
      <dgm:spPr/>
    </dgm:pt>
    <dgm:pt modelId="{D350E28F-F50D-4107-86F2-D50420ABC3F3}" type="sibTrans" cxnId="{564D1C34-9EA5-48C4-AB54-F2FBF4818C78}">
      <dgm:prSet/>
      <dgm:spPr/>
    </dgm:pt>
    <dgm:pt modelId="{59CC0844-7971-42C4-A39E-A72C6724C7CB}">
      <dgm:prSet phldrT="[文本]" phldr="0" custT="1"/>
      <dgm:spPr/>
      <dgm:t>
        <a:bodyPr vert="horz" wrap="square"/>
        <a:lstStyle/>
        <a:p>
          <a:pPr>
            <a:lnSpc>
              <a:spcPct val="100000"/>
            </a:lnSpc>
            <a:spcBef>
              <a:spcPct val="0"/>
            </a:spcBef>
            <a:spcAft>
              <a:spcPct val="35000"/>
            </a:spcAft>
          </a:pPr>
          <a:r>
            <a:rPr lang="zh-CN" altLang="en-US" sz="1600" b="1">
              <a:latin typeface="微软雅黑" panose="020B0503020204020204" pitchFamily="34" charset="-122"/>
              <a:ea typeface="微软雅黑" panose="020B0503020204020204" pitchFamily="34" charset="-122"/>
            </a:rPr>
            <a:t>新晋用户</a:t>
          </a:r>
        </a:p>
      </dgm:t>
    </dgm:pt>
    <dgm:pt modelId="{8E9587C0-342B-40B9-AE35-1825D74A9715}" type="parTrans" cxnId="{FC24A46A-3632-4552-B1BF-CA33A55DC110}">
      <dgm:prSet/>
      <dgm:spPr/>
    </dgm:pt>
    <dgm:pt modelId="{530F4CAA-40D8-4C41-848E-AD1ECB08B082}" type="sibTrans" cxnId="{FC24A46A-3632-4552-B1BF-CA33A55DC110}">
      <dgm:prSet/>
      <dgm:spPr/>
    </dgm:pt>
    <dgm:pt modelId="{8517F7A0-1402-4B99-AF53-F54425413A7C}" type="pres">
      <dgm:prSet presAssocID="{40D7A932-F704-43F6-B7D3-632C594CAF0A}" presName="Name0" presStyleCnt="0">
        <dgm:presLayoutVars>
          <dgm:dir/>
          <dgm:animLvl val="lvl"/>
          <dgm:resizeHandles val="exact"/>
        </dgm:presLayoutVars>
      </dgm:prSet>
      <dgm:spPr/>
    </dgm:pt>
    <dgm:pt modelId="{42513927-A9D9-47E3-A764-E2E30035624D}" type="pres">
      <dgm:prSet presAssocID="{612D7A91-F529-46E4-9503-BE558256EBA3}" presName="Name8" presStyleCnt="0"/>
      <dgm:spPr/>
    </dgm:pt>
    <dgm:pt modelId="{F8F8380E-9431-4BB7-BAF3-01D1E55BEE43}" type="pres">
      <dgm:prSet presAssocID="{612D7A91-F529-46E4-9503-BE558256EBA3}" presName="level" presStyleLbl="node1" presStyleIdx="0" presStyleCnt="5">
        <dgm:presLayoutVars>
          <dgm:chMax val="1"/>
          <dgm:bulletEnabled val="1"/>
        </dgm:presLayoutVars>
      </dgm:prSet>
      <dgm:spPr/>
    </dgm:pt>
    <dgm:pt modelId="{61DDAD0D-1125-47D1-8E44-7C80F1309035}" type="pres">
      <dgm:prSet presAssocID="{612D7A91-F529-46E4-9503-BE558256EBA3}" presName="levelTx" presStyleLbl="revTx" presStyleIdx="0" presStyleCnt="0">
        <dgm:presLayoutVars>
          <dgm:chMax val="1"/>
          <dgm:bulletEnabled val="1"/>
        </dgm:presLayoutVars>
      </dgm:prSet>
      <dgm:spPr/>
    </dgm:pt>
    <dgm:pt modelId="{E6857A46-BA25-4114-81B3-597EBCE3FB55}" type="pres">
      <dgm:prSet presAssocID="{5C4EB02A-9034-4F7F-BB6B-CAF4C706B613}" presName="Name8" presStyleCnt="0"/>
      <dgm:spPr/>
    </dgm:pt>
    <dgm:pt modelId="{2435A390-3108-4D8B-BF61-47CB422B3116}" type="pres">
      <dgm:prSet presAssocID="{5C4EB02A-9034-4F7F-BB6B-CAF4C706B613}" presName="level" presStyleLbl="node1" presStyleIdx="1" presStyleCnt="5">
        <dgm:presLayoutVars>
          <dgm:chMax val="1"/>
          <dgm:bulletEnabled val="1"/>
        </dgm:presLayoutVars>
      </dgm:prSet>
      <dgm:spPr/>
    </dgm:pt>
    <dgm:pt modelId="{2E18B386-A6C7-4FE3-A721-ED1A487C84A1}" type="pres">
      <dgm:prSet presAssocID="{5C4EB02A-9034-4F7F-BB6B-CAF4C706B613}" presName="levelTx" presStyleLbl="revTx" presStyleIdx="0" presStyleCnt="0">
        <dgm:presLayoutVars>
          <dgm:chMax val="1"/>
          <dgm:bulletEnabled val="1"/>
        </dgm:presLayoutVars>
      </dgm:prSet>
      <dgm:spPr/>
    </dgm:pt>
    <dgm:pt modelId="{7F32E164-7560-40E4-BFD3-F5702C11C564}" type="pres">
      <dgm:prSet presAssocID="{76DC6BA9-CAF6-45C5-AEA8-845EC2543F8B}" presName="Name8" presStyleCnt="0"/>
      <dgm:spPr/>
    </dgm:pt>
    <dgm:pt modelId="{C9AC012C-C1CD-4B8F-8E5A-FCEFCD2282B0}" type="pres">
      <dgm:prSet presAssocID="{76DC6BA9-CAF6-45C5-AEA8-845EC2543F8B}" presName="level" presStyleLbl="node1" presStyleIdx="2" presStyleCnt="5">
        <dgm:presLayoutVars>
          <dgm:chMax val="1"/>
          <dgm:bulletEnabled val="1"/>
        </dgm:presLayoutVars>
      </dgm:prSet>
      <dgm:spPr/>
    </dgm:pt>
    <dgm:pt modelId="{9B84F2FB-7F38-42A0-9D25-0459CB65A08E}" type="pres">
      <dgm:prSet presAssocID="{76DC6BA9-CAF6-45C5-AEA8-845EC2543F8B}" presName="levelTx" presStyleLbl="revTx" presStyleIdx="0" presStyleCnt="0">
        <dgm:presLayoutVars>
          <dgm:chMax val="1"/>
          <dgm:bulletEnabled val="1"/>
        </dgm:presLayoutVars>
      </dgm:prSet>
      <dgm:spPr/>
    </dgm:pt>
    <dgm:pt modelId="{3E961DA9-5E98-4FA4-BF3C-490FD37073D7}" type="pres">
      <dgm:prSet presAssocID="{689B689F-02D1-462C-8E15-3D296F4269DF}" presName="Name8" presStyleCnt="0"/>
      <dgm:spPr/>
    </dgm:pt>
    <dgm:pt modelId="{B062758B-585A-4490-8407-FEF3B1DB90B9}" type="pres">
      <dgm:prSet presAssocID="{689B689F-02D1-462C-8E15-3D296F4269DF}" presName="level" presStyleLbl="node1" presStyleIdx="3" presStyleCnt="5">
        <dgm:presLayoutVars>
          <dgm:chMax val="1"/>
          <dgm:bulletEnabled val="1"/>
        </dgm:presLayoutVars>
      </dgm:prSet>
      <dgm:spPr/>
    </dgm:pt>
    <dgm:pt modelId="{49661384-A28A-4053-8281-AF5C1EBF1EDB}" type="pres">
      <dgm:prSet presAssocID="{689B689F-02D1-462C-8E15-3D296F4269DF}" presName="levelTx" presStyleLbl="revTx" presStyleIdx="0" presStyleCnt="0">
        <dgm:presLayoutVars>
          <dgm:chMax val="1"/>
          <dgm:bulletEnabled val="1"/>
        </dgm:presLayoutVars>
      </dgm:prSet>
      <dgm:spPr/>
    </dgm:pt>
    <dgm:pt modelId="{F16D8E7C-D53A-4BE7-9C19-6F41DFFD9C26}" type="pres">
      <dgm:prSet presAssocID="{59CC0844-7971-42C4-A39E-A72C6724C7CB}" presName="Name8" presStyleCnt="0"/>
      <dgm:spPr/>
    </dgm:pt>
    <dgm:pt modelId="{DABEBFD1-85A7-4430-808F-CFAAD0FA3993}" type="pres">
      <dgm:prSet presAssocID="{59CC0844-7971-42C4-A39E-A72C6724C7CB}" presName="level" presStyleLbl="node1" presStyleIdx="4" presStyleCnt="5">
        <dgm:presLayoutVars>
          <dgm:chMax val="1"/>
          <dgm:bulletEnabled val="1"/>
        </dgm:presLayoutVars>
      </dgm:prSet>
      <dgm:spPr/>
    </dgm:pt>
    <dgm:pt modelId="{B74796E5-522F-4AF5-846B-2B1210F0B80F}" type="pres">
      <dgm:prSet presAssocID="{59CC0844-7971-42C4-A39E-A72C6724C7CB}" presName="levelTx" presStyleLbl="revTx" presStyleIdx="0" presStyleCnt="0">
        <dgm:presLayoutVars>
          <dgm:chMax val="1"/>
          <dgm:bulletEnabled val="1"/>
        </dgm:presLayoutVars>
      </dgm:prSet>
      <dgm:spPr/>
    </dgm:pt>
  </dgm:ptLst>
  <dgm:cxnLst>
    <dgm:cxn modelId="{F9D43908-7F13-4A8E-BE1A-BA7D874509C9}" type="presOf" srcId="{59CC0844-7971-42C4-A39E-A72C6724C7CB}" destId="{B74796E5-522F-4AF5-846B-2B1210F0B80F}" srcOrd="1" destOrd="0" presId="urn:microsoft.com/office/officeart/2005/8/layout/pyramid1#2"/>
    <dgm:cxn modelId="{C17BFE15-F652-4B8D-9136-F8C56D52E5F0}" type="presOf" srcId="{59CC0844-7971-42C4-A39E-A72C6724C7CB}" destId="{DABEBFD1-85A7-4430-808F-CFAAD0FA3993}" srcOrd="0" destOrd="0" presId="urn:microsoft.com/office/officeart/2005/8/layout/pyramid1#2"/>
    <dgm:cxn modelId="{564D1C34-9EA5-48C4-AB54-F2FBF4818C78}" srcId="{40D7A932-F704-43F6-B7D3-632C594CAF0A}" destId="{689B689F-02D1-462C-8E15-3D296F4269DF}" srcOrd="3" destOrd="0" parTransId="{1C0C76FB-2BA4-44B3-A4CE-7105F9AAB60F}" sibTransId="{D350E28F-F50D-4107-86F2-D50420ABC3F3}"/>
    <dgm:cxn modelId="{BBF0CC35-004C-45A7-8345-FBD4BAC2D83D}" srcId="{40D7A932-F704-43F6-B7D3-632C594CAF0A}" destId="{5C4EB02A-9034-4F7F-BB6B-CAF4C706B613}" srcOrd="1" destOrd="0" parTransId="{8C564080-865F-4BE5-81D4-02ABD67C1540}" sibTransId="{917C9CCC-C586-4BDB-B32C-EBD1F0C12F97}"/>
    <dgm:cxn modelId="{CA24EA3E-0CDC-4A63-97F5-79BABA5BE1A7}" srcId="{40D7A932-F704-43F6-B7D3-632C594CAF0A}" destId="{76DC6BA9-CAF6-45C5-AEA8-845EC2543F8B}" srcOrd="2" destOrd="0" parTransId="{57C5529F-BB8E-4F44-9207-5F90C13630D9}" sibTransId="{595F0A98-E486-4903-BA3F-1DABB9304819}"/>
    <dgm:cxn modelId="{8D0B594A-56B8-4BEF-9677-FC78457A822B}" type="presOf" srcId="{612D7A91-F529-46E4-9503-BE558256EBA3}" destId="{F8F8380E-9431-4BB7-BAF3-01D1E55BEE43}" srcOrd="0" destOrd="0" presId="urn:microsoft.com/office/officeart/2005/8/layout/pyramid1#2"/>
    <dgm:cxn modelId="{FC24A46A-3632-4552-B1BF-CA33A55DC110}" srcId="{40D7A932-F704-43F6-B7D3-632C594CAF0A}" destId="{59CC0844-7971-42C4-A39E-A72C6724C7CB}" srcOrd="4" destOrd="0" parTransId="{8E9587C0-342B-40B9-AE35-1825D74A9715}" sibTransId="{530F4CAA-40D8-4C41-848E-AD1ECB08B082}"/>
    <dgm:cxn modelId="{99ED566E-0415-4FEA-A6FD-4A90A961D904}" type="presOf" srcId="{5C4EB02A-9034-4F7F-BB6B-CAF4C706B613}" destId="{2E18B386-A6C7-4FE3-A721-ED1A487C84A1}" srcOrd="1" destOrd="0" presId="urn:microsoft.com/office/officeart/2005/8/layout/pyramid1#2"/>
    <dgm:cxn modelId="{15B64450-4BFE-4239-A4DB-72F46A807D15}" type="presOf" srcId="{5C4EB02A-9034-4F7F-BB6B-CAF4C706B613}" destId="{2435A390-3108-4D8B-BF61-47CB422B3116}" srcOrd="0" destOrd="0" presId="urn:microsoft.com/office/officeart/2005/8/layout/pyramid1#2"/>
    <dgm:cxn modelId="{7240D071-7D2B-462A-B9D8-5497F595136C}" type="presOf" srcId="{689B689F-02D1-462C-8E15-3D296F4269DF}" destId="{49661384-A28A-4053-8281-AF5C1EBF1EDB}" srcOrd="1" destOrd="0" presId="urn:microsoft.com/office/officeart/2005/8/layout/pyramid1#2"/>
    <dgm:cxn modelId="{6536D554-05BD-4325-A4EB-64B6CE8101C0}" type="presOf" srcId="{76DC6BA9-CAF6-45C5-AEA8-845EC2543F8B}" destId="{9B84F2FB-7F38-42A0-9D25-0459CB65A08E}" srcOrd="1" destOrd="0" presId="urn:microsoft.com/office/officeart/2005/8/layout/pyramid1#2"/>
    <dgm:cxn modelId="{D3884497-9458-4BCA-BF32-6E093D6CDF9F}" type="presOf" srcId="{612D7A91-F529-46E4-9503-BE558256EBA3}" destId="{61DDAD0D-1125-47D1-8E44-7C80F1309035}" srcOrd="1" destOrd="0" presId="urn:microsoft.com/office/officeart/2005/8/layout/pyramid1#2"/>
    <dgm:cxn modelId="{BA206A9A-381A-4901-A9BB-826E9D958421}" type="presOf" srcId="{40D7A932-F704-43F6-B7D3-632C594CAF0A}" destId="{8517F7A0-1402-4B99-AF53-F54425413A7C}" srcOrd="0" destOrd="0" presId="urn:microsoft.com/office/officeart/2005/8/layout/pyramid1#2"/>
    <dgm:cxn modelId="{A90107AE-4596-4B83-A163-075D61E8A3B4}" type="presOf" srcId="{76DC6BA9-CAF6-45C5-AEA8-845EC2543F8B}" destId="{C9AC012C-C1CD-4B8F-8E5A-FCEFCD2282B0}" srcOrd="0" destOrd="0" presId="urn:microsoft.com/office/officeart/2005/8/layout/pyramid1#2"/>
    <dgm:cxn modelId="{4DD7A1D5-3B63-468B-8EF4-658FA6C30BC1}" type="presOf" srcId="{689B689F-02D1-462C-8E15-3D296F4269DF}" destId="{B062758B-585A-4490-8407-FEF3B1DB90B9}" srcOrd="0" destOrd="0" presId="urn:microsoft.com/office/officeart/2005/8/layout/pyramid1#2"/>
    <dgm:cxn modelId="{564037F9-DD7F-4A08-A1D5-9CFEA217EA7A}" srcId="{40D7A932-F704-43F6-B7D3-632C594CAF0A}" destId="{612D7A91-F529-46E4-9503-BE558256EBA3}" srcOrd="0" destOrd="0" parTransId="{36BAC4BE-3ECC-4B1C-B9CA-D7E0BF30E409}" sibTransId="{3DA2F405-E8C2-41AB-98DE-C951A461FE24}"/>
    <dgm:cxn modelId="{53BA306E-E994-43BD-8022-CE57C41B42DD}" type="presParOf" srcId="{8517F7A0-1402-4B99-AF53-F54425413A7C}" destId="{42513927-A9D9-47E3-A764-E2E30035624D}" srcOrd="0" destOrd="0" presId="urn:microsoft.com/office/officeart/2005/8/layout/pyramid1#2"/>
    <dgm:cxn modelId="{F3F906B1-23BF-4C8D-8425-2CDA4FF352BE}" type="presParOf" srcId="{42513927-A9D9-47E3-A764-E2E30035624D}" destId="{F8F8380E-9431-4BB7-BAF3-01D1E55BEE43}" srcOrd="0" destOrd="0" presId="urn:microsoft.com/office/officeart/2005/8/layout/pyramid1#2"/>
    <dgm:cxn modelId="{548215C3-4122-4D70-9131-B796E3EC9FFB}" type="presParOf" srcId="{42513927-A9D9-47E3-A764-E2E30035624D}" destId="{61DDAD0D-1125-47D1-8E44-7C80F1309035}" srcOrd="1" destOrd="0" presId="urn:microsoft.com/office/officeart/2005/8/layout/pyramid1#2"/>
    <dgm:cxn modelId="{86CEDD7B-6F31-4D23-B33B-F11A1E453A20}" type="presParOf" srcId="{8517F7A0-1402-4B99-AF53-F54425413A7C}" destId="{E6857A46-BA25-4114-81B3-597EBCE3FB55}" srcOrd="1" destOrd="0" presId="urn:microsoft.com/office/officeart/2005/8/layout/pyramid1#2"/>
    <dgm:cxn modelId="{36FEE2E7-B2F4-49E5-88D4-D9BE0E30A70F}" type="presParOf" srcId="{E6857A46-BA25-4114-81B3-597EBCE3FB55}" destId="{2435A390-3108-4D8B-BF61-47CB422B3116}" srcOrd="0" destOrd="0" presId="urn:microsoft.com/office/officeart/2005/8/layout/pyramid1#2"/>
    <dgm:cxn modelId="{4A5D42FD-DE90-4AA0-8854-265A7DB1CE7E}" type="presParOf" srcId="{E6857A46-BA25-4114-81B3-597EBCE3FB55}" destId="{2E18B386-A6C7-4FE3-A721-ED1A487C84A1}" srcOrd="1" destOrd="0" presId="urn:microsoft.com/office/officeart/2005/8/layout/pyramid1#2"/>
    <dgm:cxn modelId="{22E7674F-8E6E-41A6-9D1C-31088CC2D3A2}" type="presParOf" srcId="{8517F7A0-1402-4B99-AF53-F54425413A7C}" destId="{7F32E164-7560-40E4-BFD3-F5702C11C564}" srcOrd="2" destOrd="0" presId="urn:microsoft.com/office/officeart/2005/8/layout/pyramid1#2"/>
    <dgm:cxn modelId="{7D82AD5E-0DC9-4771-B27D-9FC36747D0B1}" type="presParOf" srcId="{7F32E164-7560-40E4-BFD3-F5702C11C564}" destId="{C9AC012C-C1CD-4B8F-8E5A-FCEFCD2282B0}" srcOrd="0" destOrd="0" presId="urn:microsoft.com/office/officeart/2005/8/layout/pyramid1#2"/>
    <dgm:cxn modelId="{888EA912-CBD8-4A12-82D7-4CC068497BCD}" type="presParOf" srcId="{7F32E164-7560-40E4-BFD3-F5702C11C564}" destId="{9B84F2FB-7F38-42A0-9D25-0459CB65A08E}" srcOrd="1" destOrd="0" presId="urn:microsoft.com/office/officeart/2005/8/layout/pyramid1#2"/>
    <dgm:cxn modelId="{D4206944-30CE-4EAE-BC41-63DBE59B78B9}" type="presParOf" srcId="{8517F7A0-1402-4B99-AF53-F54425413A7C}" destId="{3E961DA9-5E98-4FA4-BF3C-490FD37073D7}" srcOrd="3" destOrd="0" presId="urn:microsoft.com/office/officeart/2005/8/layout/pyramid1#2"/>
    <dgm:cxn modelId="{D79B7A2D-256D-495F-A262-1198D7C79F74}" type="presParOf" srcId="{3E961DA9-5E98-4FA4-BF3C-490FD37073D7}" destId="{B062758B-585A-4490-8407-FEF3B1DB90B9}" srcOrd="0" destOrd="0" presId="urn:microsoft.com/office/officeart/2005/8/layout/pyramid1#2"/>
    <dgm:cxn modelId="{1B09052C-6C00-4A00-A5C5-FBFE571BAD0B}" type="presParOf" srcId="{3E961DA9-5E98-4FA4-BF3C-490FD37073D7}" destId="{49661384-A28A-4053-8281-AF5C1EBF1EDB}" srcOrd="1" destOrd="0" presId="urn:microsoft.com/office/officeart/2005/8/layout/pyramid1#2"/>
    <dgm:cxn modelId="{7FCC297D-18E9-4FFD-8EE8-4EFD839E618B}" type="presParOf" srcId="{8517F7A0-1402-4B99-AF53-F54425413A7C}" destId="{F16D8E7C-D53A-4BE7-9C19-6F41DFFD9C26}" srcOrd="4" destOrd="0" presId="urn:microsoft.com/office/officeart/2005/8/layout/pyramid1#2"/>
    <dgm:cxn modelId="{822EB712-41D5-4A60-914B-0D9500EE91A8}" type="presParOf" srcId="{F16D8E7C-D53A-4BE7-9C19-6F41DFFD9C26}" destId="{DABEBFD1-85A7-4430-808F-CFAAD0FA3993}" srcOrd="0" destOrd="0" presId="urn:microsoft.com/office/officeart/2005/8/layout/pyramid1#2"/>
    <dgm:cxn modelId="{F96DEF7A-5572-425C-9EFF-00C92F0C3689}" type="presParOf" srcId="{F16D8E7C-D53A-4BE7-9C19-6F41DFFD9C26}" destId="{B74796E5-522F-4AF5-846B-2B1210F0B80F}" srcOrd="1" destOrd="0" presId="urn:microsoft.com/office/officeart/2005/8/layout/pyramid1#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00F747F6-A844-4E8F-A0A0-423B86FE2B27}" type="doc">
      <dgm:prSet loTypeId="urn:microsoft.com/office/officeart/2005/8/layout/cycle2" loCatId="cycle" qsTypeId="urn:microsoft.com/office/officeart/2005/8/quickstyle/simple1#23" qsCatId="simple" csTypeId="urn:microsoft.com/office/officeart/2005/8/colors/accent1_2#24" csCatId="accent1" phldr="0"/>
      <dgm:spPr/>
      <dgm:t>
        <a:bodyPr/>
        <a:lstStyle/>
        <a:p>
          <a:endParaRPr lang="zh-CN" altLang="en-US"/>
        </a:p>
      </dgm:t>
    </dgm:pt>
    <dgm:pt modelId="{BE1D93E0-1064-4E35-84F1-274817A8FA14}">
      <dgm:prSet phldrT="[文本]" phldr="0" custT="0"/>
      <dgm:spPr/>
      <dgm:t>
        <a:bodyPr vert="horz" wrap="square"/>
        <a:lstStyle/>
        <a:p>
          <a:pPr>
            <a:lnSpc>
              <a:spcPct val="100000"/>
            </a:lnSpc>
            <a:spcBef>
              <a:spcPct val="0"/>
            </a:spcBef>
            <a:spcAft>
              <a:spcPct val="35000"/>
            </a:spcAft>
          </a:pPr>
          <a:r>
            <a:rPr lang="zh-CN" altLang="en-US">
              <a:latin typeface="微软雅黑" panose="020B0503020204020204" pitchFamily="34" charset="-122"/>
              <a:ea typeface="微软雅黑" panose="020B0503020204020204" pitchFamily="34" charset="-122"/>
            </a:rPr>
            <a:t>用户（人）</a:t>
          </a:r>
        </a:p>
      </dgm:t>
    </dgm:pt>
    <dgm:pt modelId="{B76F6F1F-7313-47A5-BC2E-994D915C21FA}" type="parTrans" cxnId="{726078C9-1C82-414D-A47B-6B8EEFA61232}">
      <dgm:prSet/>
      <dgm:spPr/>
      <dgm:t>
        <a:bodyPr/>
        <a:lstStyle/>
        <a:p>
          <a:endParaRPr lang="zh-CN" altLang="en-US"/>
        </a:p>
      </dgm:t>
    </dgm:pt>
    <dgm:pt modelId="{485E5104-1EB8-413E-A70E-ADACDF839B14}" type="sibTrans" cxnId="{726078C9-1C82-414D-A47B-6B8EEFA61232}">
      <dgm:prSet/>
      <dgm:spPr/>
      <dgm:t>
        <a:bodyPr/>
        <a:lstStyle/>
        <a:p>
          <a:endParaRPr lang="zh-CN" altLang="en-US"/>
        </a:p>
      </dgm:t>
    </dgm:pt>
    <dgm:pt modelId="{BDF19F98-1BB6-4691-BA39-AC544680C920}">
      <dgm:prSet phldrT="[文本]" phldr="0" custT="1"/>
      <dgm:spPr/>
      <dgm:t>
        <a:bodyPr vert="horz" wrap="square"/>
        <a:lstStyle/>
        <a:p>
          <a:pPr>
            <a:lnSpc>
              <a:spcPct val="100000"/>
            </a:lnSpc>
            <a:spcBef>
              <a:spcPct val="0"/>
            </a:spcBef>
            <a:spcAft>
              <a:spcPct val="35000"/>
            </a:spcAft>
          </a:pPr>
          <a:r>
            <a:rPr lang="zh-CN" altLang="en-US" sz="2200">
              <a:latin typeface="微软雅黑" panose="020B0503020204020204" pitchFamily="34" charset="-122"/>
              <a:ea typeface="微软雅黑" panose="020B0503020204020204" pitchFamily="34" charset="-122"/>
            </a:rPr>
            <a:t>平台（场）</a:t>
          </a:r>
        </a:p>
      </dgm:t>
    </dgm:pt>
    <dgm:pt modelId="{0E0CE0D5-07C4-4901-B365-8211F8750388}" type="parTrans" cxnId="{9D294E0D-63B2-42A3-B96E-47F4D7FE7D77}">
      <dgm:prSet/>
      <dgm:spPr/>
      <dgm:t>
        <a:bodyPr/>
        <a:lstStyle/>
        <a:p>
          <a:endParaRPr lang="zh-CN" altLang="en-US"/>
        </a:p>
      </dgm:t>
    </dgm:pt>
    <dgm:pt modelId="{ABEF5CDB-B202-47B1-8976-6563592DD193}" type="sibTrans" cxnId="{9D294E0D-63B2-42A3-B96E-47F4D7FE7D77}">
      <dgm:prSet/>
      <dgm:spPr/>
      <dgm:t>
        <a:bodyPr/>
        <a:lstStyle/>
        <a:p>
          <a:endParaRPr lang="zh-CN" altLang="en-US"/>
        </a:p>
      </dgm:t>
    </dgm:pt>
    <dgm:pt modelId="{A76F7821-8389-4FF6-81DA-C4B97FDCE57C}">
      <dgm:prSet phldrT="[文本]" phldr="0" custT="1"/>
      <dgm:spPr/>
      <dgm:t>
        <a:bodyPr vert="horz" wrap="square"/>
        <a:lstStyle/>
        <a:p>
          <a:pPr>
            <a:lnSpc>
              <a:spcPct val="100000"/>
            </a:lnSpc>
            <a:spcBef>
              <a:spcPct val="0"/>
            </a:spcBef>
            <a:spcAft>
              <a:spcPct val="35000"/>
            </a:spcAft>
          </a:pPr>
          <a:r>
            <a:rPr lang="zh-CN" altLang="en-US" sz="2200">
              <a:latin typeface="微软雅黑" panose="020B0503020204020204" pitchFamily="34" charset="-122"/>
              <a:ea typeface="微软雅黑" panose="020B0503020204020204" pitchFamily="34" charset="-122"/>
            </a:rPr>
            <a:t>商品（货）</a:t>
          </a:r>
        </a:p>
      </dgm:t>
    </dgm:pt>
    <dgm:pt modelId="{D69A4B64-ECF7-44B7-B11F-30D5FBCABAD0}" type="parTrans" cxnId="{A16DA87F-D52A-4E32-A9FC-0189B736DC09}">
      <dgm:prSet/>
      <dgm:spPr/>
      <dgm:t>
        <a:bodyPr/>
        <a:lstStyle/>
        <a:p>
          <a:endParaRPr lang="zh-CN" altLang="en-US"/>
        </a:p>
      </dgm:t>
    </dgm:pt>
    <dgm:pt modelId="{C62D58A2-E7B0-4326-BAF0-CD60EBC9C61D}" type="sibTrans" cxnId="{A16DA87F-D52A-4E32-A9FC-0189B736DC09}">
      <dgm:prSet/>
      <dgm:spPr/>
      <dgm:t>
        <a:bodyPr/>
        <a:lstStyle/>
        <a:p>
          <a:endParaRPr lang="zh-CN" altLang="en-US"/>
        </a:p>
      </dgm:t>
    </dgm:pt>
    <dgm:pt modelId="{A15C1A26-8DF5-40E1-BCEB-A9F490C30D57}" type="pres">
      <dgm:prSet presAssocID="{00F747F6-A844-4E8F-A0A0-423B86FE2B27}" presName="cycle" presStyleCnt="0">
        <dgm:presLayoutVars>
          <dgm:dir/>
          <dgm:resizeHandles val="exact"/>
        </dgm:presLayoutVars>
      </dgm:prSet>
      <dgm:spPr/>
    </dgm:pt>
    <dgm:pt modelId="{9027A074-C2B4-4B5C-8A24-9F326C135F2C}" type="pres">
      <dgm:prSet presAssocID="{BE1D93E0-1064-4E35-84F1-274817A8FA14}" presName="node" presStyleLbl="node1" presStyleIdx="0" presStyleCnt="3">
        <dgm:presLayoutVars>
          <dgm:bulletEnabled val="1"/>
        </dgm:presLayoutVars>
      </dgm:prSet>
      <dgm:spPr/>
    </dgm:pt>
    <dgm:pt modelId="{D428F19C-A8D3-4893-AD7E-2BA65F02F820}" type="pres">
      <dgm:prSet presAssocID="{485E5104-1EB8-413E-A70E-ADACDF839B14}" presName="sibTrans" presStyleLbl="sibTrans2D1" presStyleIdx="0" presStyleCnt="3"/>
      <dgm:spPr/>
    </dgm:pt>
    <dgm:pt modelId="{A9F3C989-90B4-4758-9A33-E49FCD0C7D74}" type="pres">
      <dgm:prSet presAssocID="{485E5104-1EB8-413E-A70E-ADACDF839B14}" presName="connectorText" presStyleLbl="sibTrans2D1" presStyleIdx="0" presStyleCnt="3"/>
      <dgm:spPr/>
    </dgm:pt>
    <dgm:pt modelId="{16EAD731-A57C-4041-B559-7EC79077EC53}" type="pres">
      <dgm:prSet presAssocID="{BDF19F98-1BB6-4691-BA39-AC544680C920}" presName="node" presStyleLbl="node1" presStyleIdx="1" presStyleCnt="3">
        <dgm:presLayoutVars>
          <dgm:bulletEnabled val="1"/>
        </dgm:presLayoutVars>
      </dgm:prSet>
      <dgm:spPr/>
    </dgm:pt>
    <dgm:pt modelId="{2E34DF9E-868B-4A46-AA78-8199053E3B5A}" type="pres">
      <dgm:prSet presAssocID="{ABEF5CDB-B202-47B1-8976-6563592DD193}" presName="sibTrans" presStyleLbl="sibTrans2D1" presStyleIdx="1" presStyleCnt="3"/>
      <dgm:spPr/>
    </dgm:pt>
    <dgm:pt modelId="{3A69013B-636D-412C-A409-F6D854B1E8CF}" type="pres">
      <dgm:prSet presAssocID="{ABEF5CDB-B202-47B1-8976-6563592DD193}" presName="connectorText" presStyleLbl="sibTrans2D1" presStyleIdx="1" presStyleCnt="3"/>
      <dgm:spPr/>
    </dgm:pt>
    <dgm:pt modelId="{12FF041E-83E1-47C9-B066-87396D274A0D}" type="pres">
      <dgm:prSet presAssocID="{A76F7821-8389-4FF6-81DA-C4B97FDCE57C}" presName="node" presStyleLbl="node1" presStyleIdx="2" presStyleCnt="3">
        <dgm:presLayoutVars>
          <dgm:bulletEnabled val="1"/>
        </dgm:presLayoutVars>
      </dgm:prSet>
      <dgm:spPr/>
    </dgm:pt>
    <dgm:pt modelId="{AAFAAFBE-67D6-4C79-BA3C-CA0235E4A8BE}" type="pres">
      <dgm:prSet presAssocID="{C62D58A2-E7B0-4326-BAF0-CD60EBC9C61D}" presName="sibTrans" presStyleLbl="sibTrans2D1" presStyleIdx="2" presStyleCnt="3"/>
      <dgm:spPr/>
    </dgm:pt>
    <dgm:pt modelId="{31E987A1-818B-493F-AA47-EA8FC0CAD285}" type="pres">
      <dgm:prSet presAssocID="{C62D58A2-E7B0-4326-BAF0-CD60EBC9C61D}" presName="connectorText" presStyleLbl="sibTrans2D1" presStyleIdx="2" presStyleCnt="3"/>
      <dgm:spPr/>
    </dgm:pt>
  </dgm:ptLst>
  <dgm:cxnLst>
    <dgm:cxn modelId="{9D294E0D-63B2-42A3-B96E-47F4D7FE7D77}" srcId="{00F747F6-A844-4E8F-A0A0-423B86FE2B27}" destId="{BDF19F98-1BB6-4691-BA39-AC544680C920}" srcOrd="1" destOrd="0" parTransId="{0E0CE0D5-07C4-4901-B365-8211F8750388}" sibTransId="{ABEF5CDB-B202-47B1-8976-6563592DD193}"/>
    <dgm:cxn modelId="{B98A0D14-B8F9-49F7-B14B-D6CC4ACB404B}" type="presOf" srcId="{485E5104-1EB8-413E-A70E-ADACDF839B14}" destId="{D428F19C-A8D3-4893-AD7E-2BA65F02F820}" srcOrd="0" destOrd="0" presId="urn:microsoft.com/office/officeart/2005/8/layout/cycle2"/>
    <dgm:cxn modelId="{7FA2981F-B996-4D3B-9FD3-B6FDB5FD69A9}" type="presOf" srcId="{BE1D93E0-1064-4E35-84F1-274817A8FA14}" destId="{9027A074-C2B4-4B5C-8A24-9F326C135F2C}" srcOrd="0" destOrd="0" presId="urn:microsoft.com/office/officeart/2005/8/layout/cycle2"/>
    <dgm:cxn modelId="{EBCEB027-E767-4D5D-BDB2-5AC2EF4CC321}" type="presOf" srcId="{00F747F6-A844-4E8F-A0A0-423B86FE2B27}" destId="{A15C1A26-8DF5-40E1-BCEB-A9F490C30D57}" srcOrd="0" destOrd="0" presId="urn:microsoft.com/office/officeart/2005/8/layout/cycle2"/>
    <dgm:cxn modelId="{21612D2F-80D7-46F0-B299-4249D528473D}" type="presOf" srcId="{C62D58A2-E7B0-4326-BAF0-CD60EBC9C61D}" destId="{AAFAAFBE-67D6-4C79-BA3C-CA0235E4A8BE}" srcOrd="0" destOrd="0" presId="urn:microsoft.com/office/officeart/2005/8/layout/cycle2"/>
    <dgm:cxn modelId="{FFDC9843-8087-4CD9-80B5-276652141C05}" type="presOf" srcId="{ABEF5CDB-B202-47B1-8976-6563592DD193}" destId="{2E34DF9E-868B-4A46-AA78-8199053E3B5A}" srcOrd="0" destOrd="0" presId="urn:microsoft.com/office/officeart/2005/8/layout/cycle2"/>
    <dgm:cxn modelId="{24D42448-750E-4D2F-94CC-C2495F123CF5}" type="presOf" srcId="{ABEF5CDB-B202-47B1-8976-6563592DD193}" destId="{3A69013B-636D-412C-A409-F6D854B1E8CF}" srcOrd="1" destOrd="0" presId="urn:microsoft.com/office/officeart/2005/8/layout/cycle2"/>
    <dgm:cxn modelId="{11B4205A-F6F5-476C-A11F-8B3447A5D263}" type="presOf" srcId="{A76F7821-8389-4FF6-81DA-C4B97FDCE57C}" destId="{12FF041E-83E1-47C9-B066-87396D274A0D}" srcOrd="0" destOrd="0" presId="urn:microsoft.com/office/officeart/2005/8/layout/cycle2"/>
    <dgm:cxn modelId="{A16DA87F-D52A-4E32-A9FC-0189B736DC09}" srcId="{00F747F6-A844-4E8F-A0A0-423B86FE2B27}" destId="{A76F7821-8389-4FF6-81DA-C4B97FDCE57C}" srcOrd="2" destOrd="0" parTransId="{D69A4B64-ECF7-44B7-B11F-30D5FBCABAD0}" sibTransId="{C62D58A2-E7B0-4326-BAF0-CD60EBC9C61D}"/>
    <dgm:cxn modelId="{F82B078F-339C-4D26-B8AD-5A954D5545FD}" type="presOf" srcId="{485E5104-1EB8-413E-A70E-ADACDF839B14}" destId="{A9F3C989-90B4-4758-9A33-E49FCD0C7D74}" srcOrd="1" destOrd="0" presId="urn:microsoft.com/office/officeart/2005/8/layout/cycle2"/>
    <dgm:cxn modelId="{FA73DA95-EF6C-49E4-AFA4-89B759DE3F76}" type="presOf" srcId="{BDF19F98-1BB6-4691-BA39-AC544680C920}" destId="{16EAD731-A57C-4041-B559-7EC79077EC53}" srcOrd="0" destOrd="0" presId="urn:microsoft.com/office/officeart/2005/8/layout/cycle2"/>
    <dgm:cxn modelId="{726078C9-1C82-414D-A47B-6B8EEFA61232}" srcId="{00F747F6-A844-4E8F-A0A0-423B86FE2B27}" destId="{BE1D93E0-1064-4E35-84F1-274817A8FA14}" srcOrd="0" destOrd="0" parTransId="{B76F6F1F-7313-47A5-BC2E-994D915C21FA}" sibTransId="{485E5104-1EB8-413E-A70E-ADACDF839B14}"/>
    <dgm:cxn modelId="{4846DEDC-FA9F-4793-B0CF-5E93666628CC}" type="presOf" srcId="{C62D58A2-E7B0-4326-BAF0-CD60EBC9C61D}" destId="{31E987A1-818B-493F-AA47-EA8FC0CAD285}" srcOrd="1" destOrd="0" presId="urn:microsoft.com/office/officeart/2005/8/layout/cycle2"/>
    <dgm:cxn modelId="{17004CEF-A309-4EA0-B5A5-34136FA9689C}" type="presParOf" srcId="{A15C1A26-8DF5-40E1-BCEB-A9F490C30D57}" destId="{9027A074-C2B4-4B5C-8A24-9F326C135F2C}" srcOrd="0" destOrd="0" presId="urn:microsoft.com/office/officeart/2005/8/layout/cycle2"/>
    <dgm:cxn modelId="{B60D05C8-FE63-4978-BC0C-179313C5C33F}" type="presParOf" srcId="{A15C1A26-8DF5-40E1-BCEB-A9F490C30D57}" destId="{D428F19C-A8D3-4893-AD7E-2BA65F02F820}" srcOrd="1" destOrd="0" presId="urn:microsoft.com/office/officeart/2005/8/layout/cycle2"/>
    <dgm:cxn modelId="{906DDCE5-8EE4-41F9-B2CE-D42794E2AFCD}" type="presParOf" srcId="{D428F19C-A8D3-4893-AD7E-2BA65F02F820}" destId="{A9F3C989-90B4-4758-9A33-E49FCD0C7D74}" srcOrd="0" destOrd="0" presId="urn:microsoft.com/office/officeart/2005/8/layout/cycle2"/>
    <dgm:cxn modelId="{B4A4BCAA-46E9-42F8-A4AA-FA45183CEC97}" type="presParOf" srcId="{A15C1A26-8DF5-40E1-BCEB-A9F490C30D57}" destId="{16EAD731-A57C-4041-B559-7EC79077EC53}" srcOrd="2" destOrd="0" presId="urn:microsoft.com/office/officeart/2005/8/layout/cycle2"/>
    <dgm:cxn modelId="{7AC8B612-3063-4A7A-AA69-0F81810639B5}" type="presParOf" srcId="{A15C1A26-8DF5-40E1-BCEB-A9F490C30D57}" destId="{2E34DF9E-868B-4A46-AA78-8199053E3B5A}" srcOrd="3" destOrd="0" presId="urn:microsoft.com/office/officeart/2005/8/layout/cycle2"/>
    <dgm:cxn modelId="{8215BCB4-D573-42CB-A59F-E8F388FE6AEE}" type="presParOf" srcId="{2E34DF9E-868B-4A46-AA78-8199053E3B5A}" destId="{3A69013B-636D-412C-A409-F6D854B1E8CF}" srcOrd="0" destOrd="0" presId="urn:microsoft.com/office/officeart/2005/8/layout/cycle2"/>
    <dgm:cxn modelId="{520ECA53-72BD-42D1-95D0-966E1011FD00}" type="presParOf" srcId="{A15C1A26-8DF5-40E1-BCEB-A9F490C30D57}" destId="{12FF041E-83E1-47C9-B066-87396D274A0D}" srcOrd="4" destOrd="0" presId="urn:microsoft.com/office/officeart/2005/8/layout/cycle2"/>
    <dgm:cxn modelId="{277D958B-66BA-4CCA-9DDE-1ED717E9DC69}" type="presParOf" srcId="{A15C1A26-8DF5-40E1-BCEB-A9F490C30D57}" destId="{AAFAAFBE-67D6-4C79-BA3C-CA0235E4A8BE}" srcOrd="5" destOrd="0" presId="urn:microsoft.com/office/officeart/2005/8/layout/cycle2"/>
    <dgm:cxn modelId="{58A4DC84-E038-4C94-A7A8-2F2A547719B5}" type="presParOf" srcId="{AAFAAFBE-67D6-4C79-BA3C-CA0235E4A8BE}" destId="{31E987A1-818B-493F-AA47-EA8FC0CAD285}" srcOrd="0" destOrd="0" presId="urn:microsoft.com/office/officeart/2005/8/layout/cycle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BC3B8DF6-35DC-40C0-8F19-522E1EDC5FBB}" type="doc">
      <dgm:prSet loTypeId="urn:microsoft.com/office/officeart/2005/8/layout/arrow6#1" loCatId="relationship" qsTypeId="urn:microsoft.com/office/officeart/2005/8/quickstyle/simple4#1" qsCatId="simple" csTypeId="urn:microsoft.com/office/officeart/2005/8/colors/accent1_2#25" csCatId="accent1" phldr="0"/>
      <dgm:spPr/>
      <dgm:t>
        <a:bodyPr/>
        <a:lstStyle/>
        <a:p>
          <a:endParaRPr lang="zh-CN" altLang="en-US"/>
        </a:p>
      </dgm:t>
    </dgm:pt>
    <dgm:pt modelId="{AC457EA6-B62E-49FF-AAE4-FDCECA659245}">
      <dgm:prSet phldrT="[文本]" phldr="0" custT="1"/>
      <dgm:spPr/>
      <dgm:t>
        <a:bodyPr vert="horz" wrap="square"/>
        <a:lstStyle/>
        <a:p>
          <a:pPr>
            <a:lnSpc>
              <a:spcPct val="100000"/>
            </a:lnSpc>
            <a:spcBef>
              <a:spcPct val="0"/>
            </a:spcBef>
            <a:spcAft>
              <a:spcPct val="35000"/>
            </a:spcAft>
          </a:pPr>
          <a:r>
            <a:rPr lang="zh-CN" altLang="en-US" sz="2200">
              <a:latin typeface="微软雅黑" panose="020B0503020204020204" pitchFamily="34" charset="-122"/>
              <a:ea typeface="微软雅黑" panose="020B0503020204020204" pitchFamily="34" charset="-122"/>
            </a:rPr>
            <a:t>品质</a:t>
          </a:r>
        </a:p>
      </dgm:t>
    </dgm:pt>
    <dgm:pt modelId="{AE6A6C96-96CB-45E6-8D7F-66757D89E4F4}" type="parTrans" cxnId="{2E88AF01-1E74-4840-B3A0-6026212FF030}">
      <dgm:prSet/>
      <dgm:spPr/>
      <dgm:t>
        <a:bodyPr/>
        <a:lstStyle/>
        <a:p>
          <a:endParaRPr lang="zh-CN" altLang="en-US"/>
        </a:p>
      </dgm:t>
    </dgm:pt>
    <dgm:pt modelId="{86CBD87F-F42A-4DD5-899B-60D283C415B9}" type="sibTrans" cxnId="{2E88AF01-1E74-4840-B3A0-6026212FF030}">
      <dgm:prSet/>
      <dgm:spPr/>
      <dgm:t>
        <a:bodyPr/>
        <a:lstStyle/>
        <a:p>
          <a:endParaRPr lang="zh-CN" altLang="en-US"/>
        </a:p>
      </dgm:t>
    </dgm:pt>
    <dgm:pt modelId="{73724102-6497-452A-AC49-7BA877B6E78D}">
      <dgm:prSet phldrT="[文本]" phldr="0" custT="1"/>
      <dgm:spPr/>
      <dgm:t>
        <a:bodyPr vert="horz" wrap="square"/>
        <a:lstStyle/>
        <a:p>
          <a:pPr>
            <a:lnSpc>
              <a:spcPct val="100000"/>
            </a:lnSpc>
            <a:spcBef>
              <a:spcPct val="0"/>
            </a:spcBef>
            <a:spcAft>
              <a:spcPct val="35000"/>
            </a:spcAft>
          </a:pPr>
          <a:r>
            <a:rPr lang="zh-CN" altLang="en-US" sz="2200">
              <a:latin typeface="微软雅黑" panose="020B0503020204020204" pitchFamily="34" charset="-122"/>
              <a:ea typeface="微软雅黑" panose="020B0503020204020204" pitchFamily="34" charset="-122"/>
            </a:rPr>
            <a:t>服务</a:t>
          </a:r>
        </a:p>
      </dgm:t>
    </dgm:pt>
    <dgm:pt modelId="{E449FA48-E31D-41BB-ABDF-3FCA2E74E294}" type="parTrans" cxnId="{837E3995-9BE0-47F1-B1E4-D8591E97F189}">
      <dgm:prSet/>
      <dgm:spPr/>
      <dgm:t>
        <a:bodyPr/>
        <a:lstStyle/>
        <a:p>
          <a:endParaRPr lang="zh-CN" altLang="en-US"/>
        </a:p>
      </dgm:t>
    </dgm:pt>
    <dgm:pt modelId="{A4283399-1C1D-43B6-80F4-C0B25E1D9112}" type="sibTrans" cxnId="{837E3995-9BE0-47F1-B1E4-D8591E97F189}">
      <dgm:prSet/>
      <dgm:spPr/>
      <dgm:t>
        <a:bodyPr/>
        <a:lstStyle/>
        <a:p>
          <a:endParaRPr lang="zh-CN" altLang="en-US"/>
        </a:p>
      </dgm:t>
    </dgm:pt>
    <dgm:pt modelId="{32C0187A-203A-47E0-AE80-DE1BBE36DF21}" type="pres">
      <dgm:prSet presAssocID="{BC3B8DF6-35DC-40C0-8F19-522E1EDC5FBB}" presName="compositeShape" presStyleCnt="0">
        <dgm:presLayoutVars>
          <dgm:chMax val="2"/>
          <dgm:dir/>
          <dgm:resizeHandles val="exact"/>
        </dgm:presLayoutVars>
      </dgm:prSet>
      <dgm:spPr/>
    </dgm:pt>
    <dgm:pt modelId="{1B804FF8-9A50-4C4C-A653-7D234E1788FF}" type="pres">
      <dgm:prSet presAssocID="{BC3B8DF6-35DC-40C0-8F19-522E1EDC5FBB}" presName="ribbon" presStyleLbl="node1" presStyleIdx="0" presStyleCnt="1"/>
      <dgm:spPr/>
    </dgm:pt>
    <dgm:pt modelId="{1B295838-9029-4CD1-95F7-745580BB313C}" type="pres">
      <dgm:prSet presAssocID="{BC3B8DF6-35DC-40C0-8F19-522E1EDC5FBB}" presName="leftArrowText" presStyleLbl="node1" presStyleIdx="0" presStyleCnt="1">
        <dgm:presLayoutVars>
          <dgm:chMax val="0"/>
          <dgm:bulletEnabled val="1"/>
        </dgm:presLayoutVars>
      </dgm:prSet>
      <dgm:spPr/>
    </dgm:pt>
    <dgm:pt modelId="{1AEED5F8-C663-4502-98D9-5D1EE09EF4C1}" type="pres">
      <dgm:prSet presAssocID="{BC3B8DF6-35DC-40C0-8F19-522E1EDC5FBB}" presName="rightArrowText" presStyleLbl="node1" presStyleIdx="0" presStyleCnt="1">
        <dgm:presLayoutVars>
          <dgm:chMax val="0"/>
          <dgm:bulletEnabled val="1"/>
        </dgm:presLayoutVars>
      </dgm:prSet>
      <dgm:spPr/>
    </dgm:pt>
  </dgm:ptLst>
  <dgm:cxnLst>
    <dgm:cxn modelId="{2E88AF01-1E74-4840-B3A0-6026212FF030}" srcId="{BC3B8DF6-35DC-40C0-8F19-522E1EDC5FBB}" destId="{AC457EA6-B62E-49FF-AAE4-FDCECA659245}" srcOrd="0" destOrd="0" parTransId="{AE6A6C96-96CB-45E6-8D7F-66757D89E4F4}" sibTransId="{86CBD87F-F42A-4DD5-899B-60D283C415B9}"/>
    <dgm:cxn modelId="{27CE5A09-5F5D-4FDF-A51D-EDBFB5E14170}" type="presOf" srcId="{BC3B8DF6-35DC-40C0-8F19-522E1EDC5FBB}" destId="{32C0187A-203A-47E0-AE80-DE1BBE36DF21}" srcOrd="0" destOrd="0" presId="urn:microsoft.com/office/officeart/2005/8/layout/arrow6#1"/>
    <dgm:cxn modelId="{C0203726-AA29-4108-B57B-E3D3F0A8B769}" type="presOf" srcId="{73724102-6497-452A-AC49-7BA877B6E78D}" destId="{1AEED5F8-C663-4502-98D9-5D1EE09EF4C1}" srcOrd="0" destOrd="0" presId="urn:microsoft.com/office/officeart/2005/8/layout/arrow6#1"/>
    <dgm:cxn modelId="{8DDDFA4A-CE05-49C9-8C61-A310A86F6F65}" type="presOf" srcId="{AC457EA6-B62E-49FF-AAE4-FDCECA659245}" destId="{1B295838-9029-4CD1-95F7-745580BB313C}" srcOrd="0" destOrd="0" presId="urn:microsoft.com/office/officeart/2005/8/layout/arrow6#1"/>
    <dgm:cxn modelId="{837E3995-9BE0-47F1-B1E4-D8591E97F189}" srcId="{BC3B8DF6-35DC-40C0-8F19-522E1EDC5FBB}" destId="{73724102-6497-452A-AC49-7BA877B6E78D}" srcOrd="1" destOrd="0" parTransId="{E449FA48-E31D-41BB-ABDF-3FCA2E74E294}" sibTransId="{A4283399-1C1D-43B6-80F4-C0B25E1D9112}"/>
    <dgm:cxn modelId="{0F5A2E1E-1B94-463F-B42C-22C75F44B4DE}" type="presParOf" srcId="{32C0187A-203A-47E0-AE80-DE1BBE36DF21}" destId="{1B804FF8-9A50-4C4C-A653-7D234E1788FF}" srcOrd="0" destOrd="0" presId="urn:microsoft.com/office/officeart/2005/8/layout/arrow6#1"/>
    <dgm:cxn modelId="{2D3FE727-FB6C-4A79-8353-F843B40EDCB2}" type="presParOf" srcId="{32C0187A-203A-47E0-AE80-DE1BBE36DF21}" destId="{1B295838-9029-4CD1-95F7-745580BB313C}" srcOrd="1" destOrd="0" presId="urn:microsoft.com/office/officeart/2005/8/layout/arrow6#1"/>
    <dgm:cxn modelId="{8B2EAA87-90EB-4225-BC10-96268B34C636}" type="presParOf" srcId="{32C0187A-203A-47E0-AE80-DE1BBE36DF21}" destId="{1AEED5F8-C663-4502-98D9-5D1EE09EF4C1}" srcOrd="2" destOrd="0" presId="urn:microsoft.com/office/officeart/2005/8/layout/arrow6#1"/>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8D6188C-E1B2-4137-A6CF-D053B0489017}" type="doc">
      <dgm:prSet loTypeId="urn:microsoft.com/office/officeart/2005/8/layout/radial3" loCatId="relationship" qsTypeId="urn:microsoft.com/office/officeart/2005/8/quickstyle/simple1#2" qsCatId="simple" csTypeId="urn:microsoft.com/office/officeart/2005/8/colors/accent1_2#2" csCatId="accent1" phldr="0"/>
      <dgm:spPr/>
      <dgm:t>
        <a:bodyPr/>
        <a:lstStyle/>
        <a:p>
          <a:endParaRPr lang="zh-CN" altLang="en-US"/>
        </a:p>
      </dgm:t>
    </dgm:pt>
    <dgm:pt modelId="{D374F014-189A-41AB-91A9-E485BC94E8AD}">
      <dgm:prSet phldrT="[文本]" phldr="0" custT="1"/>
      <dgm:spPr/>
      <dgm:t>
        <a:bodyPr vert="horz" wrap="square"/>
        <a:lstStyle/>
        <a:p>
          <a:pPr>
            <a:lnSpc>
              <a:spcPct val="100000"/>
            </a:lnSpc>
            <a:spcBef>
              <a:spcPct val="0"/>
            </a:spcBef>
            <a:spcAft>
              <a:spcPct val="35000"/>
            </a:spcAft>
          </a:pPr>
          <a:r>
            <a:rPr lang="zh-CN" altLang="en-US" sz="3600" b="1">
              <a:latin typeface="微软雅黑" panose="020B0503020204020204" pitchFamily="34" charset="-122"/>
              <a:ea typeface="微软雅黑" panose="020B0503020204020204" pitchFamily="34" charset="-122"/>
            </a:rPr>
            <a:t>考察方面</a:t>
          </a:r>
        </a:p>
      </dgm:t>
    </dgm:pt>
    <dgm:pt modelId="{CA4248BD-28C2-44AE-89DD-EA5D35D7C32D}" type="parTrans" cxnId="{4B3AE018-5130-408A-9ABA-2D0FE768FDBD}">
      <dgm:prSet/>
      <dgm:spPr/>
      <dgm:t>
        <a:bodyPr/>
        <a:lstStyle/>
        <a:p>
          <a:endParaRPr lang="zh-CN" altLang="en-US"/>
        </a:p>
      </dgm:t>
    </dgm:pt>
    <dgm:pt modelId="{7C4B3588-D28F-43A0-8FF3-DC69D6235B8E}" type="sibTrans" cxnId="{4B3AE018-5130-408A-9ABA-2D0FE768FDBD}">
      <dgm:prSet/>
      <dgm:spPr/>
      <dgm:t>
        <a:bodyPr/>
        <a:lstStyle/>
        <a:p>
          <a:endParaRPr lang="zh-CN" altLang="en-US"/>
        </a:p>
      </dgm:t>
    </dgm:pt>
    <dgm:pt modelId="{3340FF78-BAE5-4AB2-9577-DA1FA6BA4D67}">
      <dgm:prSet phldrT="[文本]" phldr="0" custT="1"/>
      <dgm:spPr/>
      <dgm:t>
        <a:bodyPr vert="horz" wrap="square"/>
        <a:lstStyle/>
        <a:p>
          <a:pPr>
            <a:lnSpc>
              <a:spcPct val="100000"/>
            </a:lnSpc>
            <a:spcBef>
              <a:spcPct val="0"/>
            </a:spcBef>
            <a:spcAft>
              <a:spcPct val="35000"/>
            </a:spcAft>
          </a:pPr>
          <a:r>
            <a:rPr lang="en-US" altLang="zh-CN" sz="1400" b="1">
              <a:latin typeface="微软雅黑" panose="020B0503020204020204" pitchFamily="34" charset="-122"/>
              <a:ea typeface="微软雅黑" panose="020B0503020204020204" pitchFamily="34" charset="-122"/>
              <a:cs typeface="微软雅黑" panose="020B0503020204020204" pitchFamily="34" charset="-122"/>
            </a:rPr>
            <a:t>3</a:t>
          </a:r>
          <a:r>
            <a:rPr lang="zh-CN" altLang="en-US" sz="1400" b="1">
              <a:latin typeface="微软雅黑" panose="020B0503020204020204" pitchFamily="34" charset="-122"/>
              <a:ea typeface="微软雅黑" panose="020B0503020204020204" pitchFamily="34" charset="-122"/>
              <a:cs typeface="微软雅黑" panose="020B0503020204020204" pitchFamily="34" charset="-122"/>
            </a:rPr>
            <a:t>、业务</a:t>
          </a:r>
          <a:r>
            <a:rPr lang="en-US" altLang="zh-CN" sz="1400" b="1">
              <a:latin typeface="微软雅黑" panose="020B0503020204020204" pitchFamily="34" charset="-122"/>
              <a:ea typeface="微软雅黑" panose="020B0503020204020204" pitchFamily="34" charset="-122"/>
              <a:cs typeface="微软雅黑" panose="020B0503020204020204" pitchFamily="34" charset="-122"/>
            </a:rPr>
            <a:t>Sense</a:t>
          </a:r>
        </a:p>
      </dgm:t>
    </dgm:pt>
    <dgm:pt modelId="{5288D671-CF2C-46F0-80EE-C3568C761E1A}" type="parTrans" cxnId="{1CF6C0E6-1F5F-464C-9AFE-7B2FE6FE821B}">
      <dgm:prSet/>
      <dgm:spPr/>
      <dgm:t>
        <a:bodyPr/>
        <a:lstStyle/>
        <a:p>
          <a:endParaRPr lang="zh-CN" altLang="en-US"/>
        </a:p>
      </dgm:t>
    </dgm:pt>
    <dgm:pt modelId="{135D9E4D-FD3E-4B4B-9F45-94E641EEE248}" type="sibTrans" cxnId="{1CF6C0E6-1F5F-464C-9AFE-7B2FE6FE821B}">
      <dgm:prSet/>
      <dgm:spPr/>
      <dgm:t>
        <a:bodyPr/>
        <a:lstStyle/>
        <a:p>
          <a:endParaRPr lang="zh-CN" altLang="en-US"/>
        </a:p>
      </dgm:t>
    </dgm:pt>
    <dgm:pt modelId="{87A3EDE2-CDC2-4E8C-8AFD-0ECB128461CC}">
      <dgm:prSet phldrT="[文本]" phldr="0" custT="1"/>
      <dgm:spPr/>
      <dgm:t>
        <a:bodyPr vert="horz" wrap="square"/>
        <a:lstStyle/>
        <a:p>
          <a:pPr>
            <a:lnSpc>
              <a:spcPct val="100000"/>
            </a:lnSpc>
            <a:spcBef>
              <a:spcPct val="0"/>
            </a:spcBef>
            <a:spcAft>
              <a:spcPct val="35000"/>
            </a:spcAft>
          </a:pPr>
          <a:r>
            <a:rPr lang="en-US" altLang="zh-CN" sz="1400" b="1">
              <a:latin typeface="微软雅黑" panose="020B0503020204020204" pitchFamily="34" charset="-122"/>
              <a:ea typeface="微软雅黑" panose="020B0503020204020204" pitchFamily="34" charset="-122"/>
              <a:cs typeface="微软雅黑" panose="020B0503020204020204" pitchFamily="34" charset="-122"/>
            </a:rPr>
            <a:t>2</a:t>
          </a:r>
          <a:r>
            <a:rPr lang="zh-CN" altLang="en-US" sz="1400" b="1">
              <a:latin typeface="微软雅黑" panose="020B0503020204020204" pitchFamily="34" charset="-122"/>
              <a:ea typeface="微软雅黑" panose="020B0503020204020204" pitchFamily="34" charset="-122"/>
              <a:cs typeface="微软雅黑" panose="020B0503020204020204" pitchFamily="34" charset="-122"/>
            </a:rPr>
            <a:t>、理论知识＆技能技法</a:t>
          </a:r>
        </a:p>
      </dgm:t>
    </dgm:pt>
    <dgm:pt modelId="{A4C96B30-334E-43A6-92A2-6D288B60CDCC}" type="parTrans" cxnId="{424F9FD9-752D-4F4A-B724-A97C541A22B2}">
      <dgm:prSet/>
      <dgm:spPr/>
      <dgm:t>
        <a:bodyPr/>
        <a:lstStyle/>
        <a:p>
          <a:endParaRPr lang="zh-CN" altLang="en-US"/>
        </a:p>
      </dgm:t>
    </dgm:pt>
    <dgm:pt modelId="{24B48152-ACE6-4B67-9F7A-5C76DE18CC76}" type="sibTrans" cxnId="{424F9FD9-752D-4F4A-B724-A97C541A22B2}">
      <dgm:prSet/>
      <dgm:spPr/>
      <dgm:t>
        <a:bodyPr/>
        <a:lstStyle/>
        <a:p>
          <a:endParaRPr lang="zh-CN" altLang="en-US"/>
        </a:p>
      </dgm:t>
    </dgm:pt>
    <dgm:pt modelId="{B969291A-1630-409B-A862-B5CC556EF6A8}">
      <dgm:prSet phldr="0" custT="1"/>
      <dgm:spPr/>
      <dgm:t>
        <a:bodyPr vert="horz" wrap="square"/>
        <a:lstStyle/>
        <a:p>
          <a:pPr algn="l">
            <a:lnSpc>
              <a:spcPct val="100000"/>
            </a:lnSpc>
            <a:spcBef>
              <a:spcPct val="0"/>
            </a:spcBef>
            <a:spcAft>
              <a:spcPct val="35000"/>
            </a:spcAft>
          </a:pPr>
          <a:r>
            <a:rPr lang="en-US" altLang="zh-CN" sz="1400" b="1">
              <a:latin typeface="微软雅黑" panose="020B0503020204020204" pitchFamily="34" charset="-122"/>
              <a:ea typeface="微软雅黑" panose="020B0503020204020204" pitchFamily="34" charset="-122"/>
            </a:rPr>
            <a:t>1</a:t>
          </a:r>
          <a:r>
            <a:rPr lang="zh-CN" altLang="en-US" sz="1400" b="1">
              <a:latin typeface="微软雅黑" panose="020B0503020204020204" pitchFamily="34" charset="-122"/>
              <a:ea typeface="微软雅黑" panose="020B0503020204020204" pitchFamily="34" charset="-122"/>
            </a:rPr>
            <a:t>、</a:t>
          </a:r>
          <a:r>
            <a:rPr lang="zh-CN" sz="1400" b="1">
              <a:latin typeface="微软雅黑" panose="020B0503020204020204" pitchFamily="34" charset="-122"/>
              <a:ea typeface="微软雅黑" panose="020B0503020204020204" pitchFamily="34" charset="-122"/>
            </a:rPr>
            <a:t>职业理解＆规划</a:t>
          </a:r>
        </a:p>
      </dgm:t>
    </dgm:pt>
    <dgm:pt modelId="{33AB056E-BDAB-465B-A052-7DF22AC25D3A}" type="parTrans" cxnId="{D886065F-6DDE-46E5-A78C-6B95B58A5F8D}">
      <dgm:prSet/>
      <dgm:spPr/>
    </dgm:pt>
    <dgm:pt modelId="{CBABDAC4-EE91-42B0-A59E-5764319B9BDE}" type="sibTrans" cxnId="{D886065F-6DDE-46E5-A78C-6B95B58A5F8D}">
      <dgm:prSet/>
      <dgm:spPr/>
    </dgm:pt>
    <dgm:pt modelId="{87E979BC-77DE-4628-A98C-DAFEF42C333D}">
      <dgm:prSet phldr="0" custT="1"/>
      <dgm:spPr/>
      <dgm:t>
        <a:bodyPr vert="horz" wrap="square"/>
        <a:lstStyle/>
        <a:p>
          <a:pPr algn="l">
            <a:lnSpc>
              <a:spcPct val="100000"/>
            </a:lnSpc>
            <a:spcBef>
              <a:spcPct val="0"/>
            </a:spcBef>
            <a:spcAft>
              <a:spcPct val="35000"/>
            </a:spcAft>
          </a:pPr>
          <a:r>
            <a:rPr lang="en-US" sz="1400" b="1">
              <a:latin typeface="微软雅黑" panose="020B0503020204020204" pitchFamily="34" charset="-122"/>
              <a:ea typeface="微软雅黑" panose="020B0503020204020204" pitchFamily="34" charset="-122"/>
              <a:cs typeface="微软雅黑" panose="020B0503020204020204" pitchFamily="34" charset="-122"/>
            </a:rPr>
            <a:t>7</a:t>
          </a:r>
          <a:r>
            <a:rPr lang="zh-CN" altLang="en-US" sz="1400" b="1">
              <a:latin typeface="微软雅黑" panose="020B0503020204020204" pitchFamily="34" charset="-122"/>
              <a:ea typeface="微软雅黑" panose="020B0503020204020204" pitchFamily="34" charset="-122"/>
              <a:cs typeface="微软雅黑" panose="020B0503020204020204" pitchFamily="34" charset="-122"/>
            </a:rPr>
            <a:t>、其它综合素质</a:t>
          </a:r>
        </a:p>
      </dgm:t>
    </dgm:pt>
    <dgm:pt modelId="{1046493C-56A7-4372-B8EC-370830EE0D19}" type="parTrans" cxnId="{145B050F-4C0B-4383-91BE-1FC2DDC99105}">
      <dgm:prSet/>
      <dgm:spPr/>
    </dgm:pt>
    <dgm:pt modelId="{AA858317-5618-4F93-83E4-44899FAC5187}" type="sibTrans" cxnId="{145B050F-4C0B-4383-91BE-1FC2DDC99105}">
      <dgm:prSet/>
      <dgm:spPr/>
    </dgm:pt>
    <dgm:pt modelId="{B0F5AA7E-7AEF-4994-8B77-F6B17CE7ACD7}">
      <dgm:prSet phldr="0" custT="1"/>
      <dgm:spPr/>
      <dgm:t>
        <a:bodyPr vert="horz" wrap="square"/>
        <a:lstStyle/>
        <a:p>
          <a:pPr algn="l">
            <a:lnSpc>
              <a:spcPct val="100000"/>
            </a:lnSpc>
            <a:spcBef>
              <a:spcPct val="0"/>
            </a:spcBef>
            <a:spcAft>
              <a:spcPct val="35000"/>
            </a:spcAft>
          </a:pPr>
          <a:r>
            <a:rPr lang="en-US" sz="1400" b="1">
              <a:latin typeface="微软雅黑" panose="020B0503020204020204" pitchFamily="34" charset="-122"/>
              <a:ea typeface="微软雅黑" panose="020B0503020204020204" pitchFamily="34" charset="-122"/>
              <a:cs typeface="微软雅黑" panose="020B0503020204020204" pitchFamily="34" charset="-122"/>
            </a:rPr>
            <a:t>6</a:t>
          </a:r>
          <a:r>
            <a:rPr lang="zh-CN" altLang="en-US" sz="1400" b="1">
              <a:latin typeface="微软雅黑" panose="020B0503020204020204" pitchFamily="34" charset="-122"/>
              <a:ea typeface="微软雅黑" panose="020B0503020204020204" pitchFamily="34" charset="-122"/>
              <a:cs typeface="微软雅黑" panose="020B0503020204020204" pitchFamily="34" charset="-122"/>
            </a:rPr>
            <a:t>、学习能力</a:t>
          </a:r>
        </a:p>
      </dgm:t>
    </dgm:pt>
    <dgm:pt modelId="{04C96564-0AC2-43C6-9EFD-FD4E2B899109}" type="parTrans" cxnId="{57B227D1-BAE5-4D1A-A4FA-6A6CBA8FE13E}">
      <dgm:prSet/>
      <dgm:spPr/>
    </dgm:pt>
    <dgm:pt modelId="{08CDBB7A-3C43-459A-84D7-1977D3F58ADA}" type="sibTrans" cxnId="{57B227D1-BAE5-4D1A-A4FA-6A6CBA8FE13E}">
      <dgm:prSet/>
      <dgm:spPr/>
    </dgm:pt>
    <dgm:pt modelId="{2D3FEBBA-DA4D-4BE7-8F36-C38CBD6AEF00}">
      <dgm:prSet phldrT="[文本]" phldr="0" custT="1"/>
      <dgm:spPr/>
      <dgm:t>
        <a:bodyPr vert="horz" wrap="square"/>
        <a:lstStyle/>
        <a:p>
          <a:pPr algn="l">
            <a:lnSpc>
              <a:spcPct val="100000"/>
            </a:lnSpc>
            <a:spcBef>
              <a:spcPct val="0"/>
            </a:spcBef>
            <a:spcAft>
              <a:spcPct val="35000"/>
            </a:spcAft>
          </a:pPr>
          <a:r>
            <a:rPr lang="en-US" altLang="zh-CN" sz="1400" b="1">
              <a:latin typeface="微软雅黑" panose="020B0503020204020204" pitchFamily="34" charset="-122"/>
              <a:ea typeface="微软雅黑" panose="020B0503020204020204" pitchFamily="34" charset="-122"/>
              <a:cs typeface="微软雅黑" panose="020B0503020204020204" pitchFamily="34" charset="-122"/>
            </a:rPr>
            <a:t>5</a:t>
          </a:r>
          <a:r>
            <a:rPr lang="zh-CN" altLang="en-US" sz="1400" b="1">
              <a:latin typeface="微软雅黑" panose="020B0503020204020204" pitchFamily="34" charset="-122"/>
              <a:ea typeface="微软雅黑" panose="020B0503020204020204" pitchFamily="34" charset="-122"/>
              <a:cs typeface="微软雅黑" panose="020B0503020204020204" pitchFamily="34" charset="-122"/>
            </a:rPr>
            <a:t>、嫁接能力（数据</a:t>
          </a:r>
          <a:r>
            <a:rPr lang="en-US" altLang="zh-CN" sz="1400" b="1">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400" b="1">
              <a:latin typeface="微软雅黑" panose="020B0503020204020204" pitchFamily="34" charset="-122"/>
              <a:ea typeface="微软雅黑" panose="020B0503020204020204" pitchFamily="34" charset="-122"/>
              <a:cs typeface="微软雅黑" panose="020B0503020204020204" pitchFamily="34" charset="-122"/>
            </a:rPr>
            <a:t>业务）</a:t>
          </a:r>
        </a:p>
      </dgm:t>
    </dgm:pt>
    <dgm:pt modelId="{8576F1F6-B965-4CD4-A32A-500780CB6366}" type="parTrans" cxnId="{A6A0B4AB-4E2A-46CB-A058-D738D411B8E2}">
      <dgm:prSet/>
      <dgm:spPr/>
      <dgm:t>
        <a:bodyPr/>
        <a:lstStyle/>
        <a:p>
          <a:endParaRPr lang="zh-CN" altLang="en-US"/>
        </a:p>
      </dgm:t>
    </dgm:pt>
    <dgm:pt modelId="{DABD333D-9B49-4EAB-8F1D-61935288F97E}" type="sibTrans" cxnId="{A6A0B4AB-4E2A-46CB-A058-D738D411B8E2}">
      <dgm:prSet/>
      <dgm:spPr/>
      <dgm:t>
        <a:bodyPr/>
        <a:lstStyle/>
        <a:p>
          <a:endParaRPr lang="zh-CN" altLang="en-US"/>
        </a:p>
      </dgm:t>
    </dgm:pt>
    <dgm:pt modelId="{3DC13666-B1C6-4D88-AFD1-08903E0021E8}">
      <dgm:prSet phldrT="[文本]" phldr="0" custT="1"/>
      <dgm:spPr/>
      <dgm:t>
        <a:bodyPr vert="horz" wrap="square"/>
        <a:lstStyle/>
        <a:p>
          <a:pPr algn="l">
            <a:lnSpc>
              <a:spcPct val="100000"/>
            </a:lnSpc>
            <a:spcBef>
              <a:spcPct val="0"/>
            </a:spcBef>
            <a:spcAft>
              <a:spcPct val="35000"/>
            </a:spcAft>
          </a:pPr>
          <a:r>
            <a:rPr lang="en-US" altLang="zh-CN" sz="1400" b="1">
              <a:latin typeface="微软雅黑" panose="020B0503020204020204" pitchFamily="34" charset="-122"/>
              <a:ea typeface="微软雅黑" panose="020B0503020204020204" pitchFamily="34" charset="-122"/>
              <a:cs typeface="微软雅黑" panose="020B0503020204020204" pitchFamily="34" charset="-122"/>
            </a:rPr>
            <a:t>4</a:t>
          </a:r>
          <a:r>
            <a:rPr lang="zh-CN" altLang="en-US" sz="1400" b="1">
              <a:latin typeface="微软雅黑" panose="020B0503020204020204" pitchFamily="34" charset="-122"/>
              <a:ea typeface="微软雅黑" panose="020B0503020204020204" pitchFamily="34" charset="-122"/>
              <a:cs typeface="微软雅黑" panose="020B0503020204020204" pitchFamily="34" charset="-122"/>
            </a:rPr>
            <a:t>、数据思维</a:t>
          </a:r>
        </a:p>
      </dgm:t>
    </dgm:pt>
    <dgm:pt modelId="{CFAAFEC6-DCB9-45D5-AE11-4A5F39314F8C}" type="parTrans" cxnId="{3867EE95-E91C-42FE-BBF0-A8903B191B05}">
      <dgm:prSet/>
      <dgm:spPr/>
      <dgm:t>
        <a:bodyPr/>
        <a:lstStyle/>
        <a:p>
          <a:endParaRPr lang="zh-CN" altLang="en-US"/>
        </a:p>
      </dgm:t>
    </dgm:pt>
    <dgm:pt modelId="{D5BCD541-E6CF-496D-919A-6DA824FC06B3}" type="sibTrans" cxnId="{3867EE95-E91C-42FE-BBF0-A8903B191B05}">
      <dgm:prSet/>
      <dgm:spPr/>
      <dgm:t>
        <a:bodyPr/>
        <a:lstStyle/>
        <a:p>
          <a:endParaRPr lang="zh-CN" altLang="en-US"/>
        </a:p>
      </dgm:t>
    </dgm:pt>
    <dgm:pt modelId="{857E696A-5E3D-4498-BC52-7AEC05C4E6F0}" type="pres">
      <dgm:prSet presAssocID="{08D6188C-E1B2-4137-A6CF-D053B0489017}" presName="composite" presStyleCnt="0">
        <dgm:presLayoutVars>
          <dgm:chMax val="1"/>
          <dgm:dir/>
          <dgm:resizeHandles val="exact"/>
        </dgm:presLayoutVars>
      </dgm:prSet>
      <dgm:spPr/>
    </dgm:pt>
    <dgm:pt modelId="{29B67FCB-4C3B-4654-81F0-3A98D2DD4D55}" type="pres">
      <dgm:prSet presAssocID="{08D6188C-E1B2-4137-A6CF-D053B0489017}" presName="radial" presStyleCnt="0">
        <dgm:presLayoutVars>
          <dgm:animLvl val="ctr"/>
        </dgm:presLayoutVars>
      </dgm:prSet>
      <dgm:spPr/>
    </dgm:pt>
    <dgm:pt modelId="{B085EB73-6392-4765-9102-B163C222E87B}" type="pres">
      <dgm:prSet presAssocID="{D374F014-189A-41AB-91A9-E485BC94E8AD}" presName="centerShape" presStyleLbl="vennNode1" presStyleIdx="0" presStyleCnt="8"/>
      <dgm:spPr/>
    </dgm:pt>
    <dgm:pt modelId="{CFEB999B-FCB5-4A1E-9FCF-217EFE3095CC}" type="pres">
      <dgm:prSet presAssocID="{3340FF78-BAE5-4AB2-9577-DA1FA6BA4D67}" presName="node" presStyleLbl="vennNode1" presStyleIdx="1" presStyleCnt="8">
        <dgm:presLayoutVars>
          <dgm:bulletEnabled val="1"/>
        </dgm:presLayoutVars>
      </dgm:prSet>
      <dgm:spPr/>
    </dgm:pt>
    <dgm:pt modelId="{E0288A90-BB24-4EA6-8F9F-276B2505167F}" type="pres">
      <dgm:prSet presAssocID="{87A3EDE2-CDC2-4E8C-8AFD-0ECB128461CC}" presName="node" presStyleLbl="vennNode1" presStyleIdx="2" presStyleCnt="8">
        <dgm:presLayoutVars>
          <dgm:bulletEnabled val="1"/>
        </dgm:presLayoutVars>
      </dgm:prSet>
      <dgm:spPr/>
    </dgm:pt>
    <dgm:pt modelId="{C85EF990-E363-45B3-BDE1-193051235942}" type="pres">
      <dgm:prSet presAssocID="{B969291A-1630-409B-A862-B5CC556EF6A8}" presName="node" presStyleLbl="vennNode1" presStyleIdx="3" presStyleCnt="8">
        <dgm:presLayoutVars>
          <dgm:bulletEnabled val="1"/>
        </dgm:presLayoutVars>
      </dgm:prSet>
      <dgm:spPr/>
    </dgm:pt>
    <dgm:pt modelId="{DFD67B84-535A-4A66-930D-C5D2DB87D2E5}" type="pres">
      <dgm:prSet presAssocID="{87E979BC-77DE-4628-A98C-DAFEF42C333D}" presName="node" presStyleLbl="vennNode1" presStyleIdx="4" presStyleCnt="8">
        <dgm:presLayoutVars>
          <dgm:bulletEnabled val="1"/>
        </dgm:presLayoutVars>
      </dgm:prSet>
      <dgm:spPr/>
    </dgm:pt>
    <dgm:pt modelId="{BC684E3C-F852-495C-A151-2F847A0B211F}" type="pres">
      <dgm:prSet presAssocID="{B0F5AA7E-7AEF-4994-8B77-F6B17CE7ACD7}" presName="node" presStyleLbl="vennNode1" presStyleIdx="5" presStyleCnt="8">
        <dgm:presLayoutVars>
          <dgm:bulletEnabled val="1"/>
        </dgm:presLayoutVars>
      </dgm:prSet>
      <dgm:spPr/>
    </dgm:pt>
    <dgm:pt modelId="{21C15334-587C-423B-AFF1-3EE64FA75145}" type="pres">
      <dgm:prSet presAssocID="{2D3FEBBA-DA4D-4BE7-8F36-C38CBD6AEF00}" presName="node" presStyleLbl="vennNode1" presStyleIdx="6" presStyleCnt="8">
        <dgm:presLayoutVars>
          <dgm:bulletEnabled val="1"/>
        </dgm:presLayoutVars>
      </dgm:prSet>
      <dgm:spPr/>
    </dgm:pt>
    <dgm:pt modelId="{344EB338-71FA-419C-9777-8D2B839A1974}" type="pres">
      <dgm:prSet presAssocID="{3DC13666-B1C6-4D88-AFD1-08903E0021E8}" presName="node" presStyleLbl="vennNode1" presStyleIdx="7" presStyleCnt="8">
        <dgm:presLayoutVars>
          <dgm:bulletEnabled val="1"/>
        </dgm:presLayoutVars>
      </dgm:prSet>
      <dgm:spPr/>
    </dgm:pt>
  </dgm:ptLst>
  <dgm:cxnLst>
    <dgm:cxn modelId="{13689C0E-30F6-4F1D-9D43-25B627E0ADBC}" type="presOf" srcId="{B0F5AA7E-7AEF-4994-8B77-F6B17CE7ACD7}" destId="{BC684E3C-F852-495C-A151-2F847A0B211F}" srcOrd="0" destOrd="0" presId="urn:microsoft.com/office/officeart/2005/8/layout/radial3"/>
    <dgm:cxn modelId="{145B050F-4C0B-4383-91BE-1FC2DDC99105}" srcId="{D374F014-189A-41AB-91A9-E485BC94E8AD}" destId="{87E979BC-77DE-4628-A98C-DAFEF42C333D}" srcOrd="3" destOrd="0" parTransId="{1046493C-56A7-4372-B8EC-370830EE0D19}" sibTransId="{AA858317-5618-4F93-83E4-44899FAC5187}"/>
    <dgm:cxn modelId="{4B3AE018-5130-408A-9ABA-2D0FE768FDBD}" srcId="{08D6188C-E1B2-4137-A6CF-D053B0489017}" destId="{D374F014-189A-41AB-91A9-E485BC94E8AD}" srcOrd="0" destOrd="0" parTransId="{CA4248BD-28C2-44AE-89DD-EA5D35D7C32D}" sibTransId="{7C4B3588-D28F-43A0-8FF3-DC69D6235B8E}"/>
    <dgm:cxn modelId="{D886065F-6DDE-46E5-A78C-6B95B58A5F8D}" srcId="{D374F014-189A-41AB-91A9-E485BC94E8AD}" destId="{B969291A-1630-409B-A862-B5CC556EF6A8}" srcOrd="2" destOrd="0" parTransId="{33AB056E-BDAB-465B-A052-7DF22AC25D3A}" sibTransId="{CBABDAC4-EE91-42B0-A59E-5764319B9BDE}"/>
    <dgm:cxn modelId="{38296880-DFE2-497F-A151-089F95E8C6DD}" type="presOf" srcId="{3340FF78-BAE5-4AB2-9577-DA1FA6BA4D67}" destId="{CFEB999B-FCB5-4A1E-9FCF-217EFE3095CC}" srcOrd="0" destOrd="0" presId="urn:microsoft.com/office/officeart/2005/8/layout/radial3"/>
    <dgm:cxn modelId="{7A043F87-FB8C-4F3E-8897-53FFD6A8094D}" type="presOf" srcId="{87E979BC-77DE-4628-A98C-DAFEF42C333D}" destId="{DFD67B84-535A-4A66-930D-C5D2DB87D2E5}" srcOrd="0" destOrd="0" presId="urn:microsoft.com/office/officeart/2005/8/layout/radial3"/>
    <dgm:cxn modelId="{38D3EC8B-0391-4257-A65D-46DC010AFD49}" type="presOf" srcId="{08D6188C-E1B2-4137-A6CF-D053B0489017}" destId="{857E696A-5E3D-4498-BC52-7AEC05C4E6F0}" srcOrd="0" destOrd="0" presId="urn:microsoft.com/office/officeart/2005/8/layout/radial3"/>
    <dgm:cxn modelId="{3867EE95-E91C-42FE-BBF0-A8903B191B05}" srcId="{D374F014-189A-41AB-91A9-E485BC94E8AD}" destId="{3DC13666-B1C6-4D88-AFD1-08903E0021E8}" srcOrd="6" destOrd="0" parTransId="{CFAAFEC6-DCB9-45D5-AE11-4A5F39314F8C}" sibTransId="{D5BCD541-E6CF-496D-919A-6DA824FC06B3}"/>
    <dgm:cxn modelId="{A6A0B4AB-4E2A-46CB-A058-D738D411B8E2}" srcId="{D374F014-189A-41AB-91A9-E485BC94E8AD}" destId="{2D3FEBBA-DA4D-4BE7-8F36-C38CBD6AEF00}" srcOrd="5" destOrd="0" parTransId="{8576F1F6-B965-4CD4-A32A-500780CB6366}" sibTransId="{DABD333D-9B49-4EAB-8F1D-61935288F97E}"/>
    <dgm:cxn modelId="{9C6EC7B9-31C7-494B-8E0D-B6EA5727D964}" type="presOf" srcId="{B969291A-1630-409B-A862-B5CC556EF6A8}" destId="{C85EF990-E363-45B3-BDE1-193051235942}" srcOrd="0" destOrd="0" presId="urn:microsoft.com/office/officeart/2005/8/layout/radial3"/>
    <dgm:cxn modelId="{57B227D1-BAE5-4D1A-A4FA-6A6CBA8FE13E}" srcId="{D374F014-189A-41AB-91A9-E485BC94E8AD}" destId="{B0F5AA7E-7AEF-4994-8B77-F6B17CE7ACD7}" srcOrd="4" destOrd="0" parTransId="{04C96564-0AC2-43C6-9EFD-FD4E2B899109}" sibTransId="{08CDBB7A-3C43-459A-84D7-1977D3F58ADA}"/>
    <dgm:cxn modelId="{424F9FD9-752D-4F4A-B724-A97C541A22B2}" srcId="{D374F014-189A-41AB-91A9-E485BC94E8AD}" destId="{87A3EDE2-CDC2-4E8C-8AFD-0ECB128461CC}" srcOrd="1" destOrd="0" parTransId="{A4C96B30-334E-43A6-92A2-6D288B60CDCC}" sibTransId="{24B48152-ACE6-4B67-9F7A-5C76DE18CC76}"/>
    <dgm:cxn modelId="{3C5893DA-AD0A-436F-8C5F-42CCD198A32C}" type="presOf" srcId="{D374F014-189A-41AB-91A9-E485BC94E8AD}" destId="{B085EB73-6392-4765-9102-B163C222E87B}" srcOrd="0" destOrd="0" presId="urn:microsoft.com/office/officeart/2005/8/layout/radial3"/>
    <dgm:cxn modelId="{62DB9BDF-8988-49A0-BDBA-8866C56A8674}" type="presOf" srcId="{87A3EDE2-CDC2-4E8C-8AFD-0ECB128461CC}" destId="{E0288A90-BB24-4EA6-8F9F-276B2505167F}" srcOrd="0" destOrd="0" presId="urn:microsoft.com/office/officeart/2005/8/layout/radial3"/>
    <dgm:cxn modelId="{1CF6C0E6-1F5F-464C-9AFE-7B2FE6FE821B}" srcId="{D374F014-189A-41AB-91A9-E485BC94E8AD}" destId="{3340FF78-BAE5-4AB2-9577-DA1FA6BA4D67}" srcOrd="0" destOrd="0" parTransId="{5288D671-CF2C-46F0-80EE-C3568C761E1A}" sibTransId="{135D9E4D-FD3E-4B4B-9F45-94E641EEE248}"/>
    <dgm:cxn modelId="{7B84E5F0-5869-43C9-B49B-4194D307A12C}" type="presOf" srcId="{2D3FEBBA-DA4D-4BE7-8F36-C38CBD6AEF00}" destId="{21C15334-587C-423B-AFF1-3EE64FA75145}" srcOrd="0" destOrd="0" presId="urn:microsoft.com/office/officeart/2005/8/layout/radial3"/>
    <dgm:cxn modelId="{09E58FFA-1876-4CA4-B6A2-9AAC195C2743}" type="presOf" srcId="{3DC13666-B1C6-4D88-AFD1-08903E0021E8}" destId="{344EB338-71FA-419C-9777-8D2B839A1974}" srcOrd="0" destOrd="0" presId="urn:microsoft.com/office/officeart/2005/8/layout/radial3"/>
    <dgm:cxn modelId="{A67F229D-1872-4837-9601-1BB2313EAC26}" type="presParOf" srcId="{857E696A-5E3D-4498-BC52-7AEC05C4E6F0}" destId="{29B67FCB-4C3B-4654-81F0-3A98D2DD4D55}" srcOrd="0" destOrd="0" presId="urn:microsoft.com/office/officeart/2005/8/layout/radial3"/>
    <dgm:cxn modelId="{0FA12AFC-2C94-40B5-9D31-8B9C834F64BD}" type="presParOf" srcId="{29B67FCB-4C3B-4654-81F0-3A98D2DD4D55}" destId="{B085EB73-6392-4765-9102-B163C222E87B}" srcOrd="0" destOrd="0" presId="urn:microsoft.com/office/officeart/2005/8/layout/radial3"/>
    <dgm:cxn modelId="{7423C97C-33BF-4B70-885A-38F9D59D7BCF}" type="presParOf" srcId="{29B67FCB-4C3B-4654-81F0-3A98D2DD4D55}" destId="{CFEB999B-FCB5-4A1E-9FCF-217EFE3095CC}" srcOrd="1" destOrd="0" presId="urn:microsoft.com/office/officeart/2005/8/layout/radial3"/>
    <dgm:cxn modelId="{E5A6D142-846D-484D-ABB5-9CCA8519D651}" type="presParOf" srcId="{29B67FCB-4C3B-4654-81F0-3A98D2DD4D55}" destId="{E0288A90-BB24-4EA6-8F9F-276B2505167F}" srcOrd="2" destOrd="0" presId="urn:microsoft.com/office/officeart/2005/8/layout/radial3"/>
    <dgm:cxn modelId="{A9BA4165-5940-417B-B55F-4670072037EE}" type="presParOf" srcId="{29B67FCB-4C3B-4654-81F0-3A98D2DD4D55}" destId="{C85EF990-E363-45B3-BDE1-193051235942}" srcOrd="3" destOrd="0" presId="urn:microsoft.com/office/officeart/2005/8/layout/radial3"/>
    <dgm:cxn modelId="{BDD4E30A-BA8F-499F-B624-D2343A1158F4}" type="presParOf" srcId="{29B67FCB-4C3B-4654-81F0-3A98D2DD4D55}" destId="{DFD67B84-535A-4A66-930D-C5D2DB87D2E5}" srcOrd="4" destOrd="0" presId="urn:microsoft.com/office/officeart/2005/8/layout/radial3"/>
    <dgm:cxn modelId="{D2E69F6D-3574-4EE8-872B-D5A2AFA7A9B9}" type="presParOf" srcId="{29B67FCB-4C3B-4654-81F0-3A98D2DD4D55}" destId="{BC684E3C-F852-495C-A151-2F847A0B211F}" srcOrd="5" destOrd="0" presId="urn:microsoft.com/office/officeart/2005/8/layout/radial3"/>
    <dgm:cxn modelId="{CDA0CC7C-D2AC-47E0-A52E-B2E734884230}" type="presParOf" srcId="{29B67FCB-4C3B-4654-81F0-3A98D2DD4D55}" destId="{21C15334-587C-423B-AFF1-3EE64FA75145}" srcOrd="6" destOrd="0" presId="urn:microsoft.com/office/officeart/2005/8/layout/radial3"/>
    <dgm:cxn modelId="{E38CAA7C-0193-484A-B137-10B69B6D550E}" type="presParOf" srcId="{29B67FCB-4C3B-4654-81F0-3A98D2DD4D55}" destId="{344EB338-71FA-419C-9777-8D2B839A1974}" srcOrd="7" destOrd="0" presId="urn:microsoft.com/office/officeart/2005/8/layout/radial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08D6188C-E1B2-4137-A6CF-D053B0489017}" type="doc">
      <dgm:prSet loTypeId="urn:microsoft.com/office/officeart/2005/8/layout/radial3" loCatId="relationship" qsTypeId="urn:microsoft.com/office/officeart/2005/8/quickstyle/simple1#24" qsCatId="simple" csTypeId="urn:microsoft.com/office/officeart/2005/8/colors/accent1_2#26" csCatId="accent1" phldr="0"/>
      <dgm:spPr/>
      <dgm:t>
        <a:bodyPr/>
        <a:lstStyle/>
        <a:p>
          <a:endParaRPr lang="zh-CN" altLang="en-US"/>
        </a:p>
      </dgm:t>
    </dgm:pt>
    <dgm:pt modelId="{D374F014-189A-41AB-91A9-E485BC94E8AD}">
      <dgm:prSet phldrT="[文本]" phldr="0" custT="1"/>
      <dgm:spPr/>
      <dgm:t>
        <a:bodyPr vert="horz" wrap="square"/>
        <a:lstStyle/>
        <a:p>
          <a:pPr>
            <a:lnSpc>
              <a:spcPct val="100000"/>
            </a:lnSpc>
            <a:spcBef>
              <a:spcPct val="0"/>
            </a:spcBef>
            <a:spcAft>
              <a:spcPct val="35000"/>
            </a:spcAft>
          </a:pPr>
          <a:r>
            <a:rPr lang="zh-CN" altLang="en-US" sz="3200">
              <a:latin typeface="微软雅黑" panose="020B0503020204020204" pitchFamily="34" charset="-122"/>
              <a:ea typeface="微软雅黑" panose="020B0503020204020204" pitchFamily="34" charset="-122"/>
            </a:rPr>
            <a:t>理解业务的</a:t>
          </a:r>
          <a:r>
            <a:rPr lang="en-US" altLang="zh-CN" sz="3200">
              <a:latin typeface="微软雅黑" panose="020B0503020204020204" pitchFamily="34" charset="-122"/>
              <a:ea typeface="微软雅黑" panose="020B0503020204020204" pitchFamily="34" charset="-122"/>
            </a:rPr>
            <a:t>4</a:t>
          </a:r>
          <a:r>
            <a:rPr lang="zh-CN" altLang="en-US" sz="3200">
              <a:latin typeface="微软雅黑" panose="020B0503020204020204" pitchFamily="34" charset="-122"/>
              <a:ea typeface="微软雅黑" panose="020B0503020204020204" pitchFamily="34" charset="-122"/>
            </a:rPr>
            <a:t>种视角</a:t>
          </a:r>
        </a:p>
      </dgm:t>
    </dgm:pt>
    <dgm:pt modelId="{CA4248BD-28C2-44AE-89DD-EA5D35D7C32D}" type="parTrans" cxnId="{02322155-68DC-4881-B239-F1828EA62D76}">
      <dgm:prSet/>
      <dgm:spPr/>
      <dgm:t>
        <a:bodyPr/>
        <a:lstStyle/>
        <a:p>
          <a:endParaRPr lang="zh-CN" altLang="en-US"/>
        </a:p>
      </dgm:t>
    </dgm:pt>
    <dgm:pt modelId="{7C4B3588-D28F-43A0-8FF3-DC69D6235B8E}" type="sibTrans" cxnId="{02322155-68DC-4881-B239-F1828EA62D76}">
      <dgm:prSet/>
      <dgm:spPr/>
      <dgm:t>
        <a:bodyPr/>
        <a:lstStyle/>
        <a:p>
          <a:endParaRPr lang="zh-CN" altLang="en-US"/>
        </a:p>
      </dgm:t>
    </dgm:pt>
    <dgm:pt modelId="{3340FF78-BAE5-4AB2-9577-DA1FA6BA4D67}">
      <dgm:prSet phldrT="[文本]" phldr="0" custT="1"/>
      <dgm:spPr/>
      <dgm:t>
        <a:bodyPr vert="horz" wrap="square"/>
        <a:lstStyle/>
        <a:p>
          <a:pPr>
            <a:lnSpc>
              <a:spcPct val="100000"/>
            </a:lnSpc>
            <a:spcBef>
              <a:spcPct val="0"/>
            </a:spcBef>
            <a:spcAft>
              <a:spcPct val="35000"/>
            </a:spcAft>
          </a:pPr>
          <a:r>
            <a:rPr lang="zh-CN" altLang="en-US" sz="2800">
              <a:latin typeface="微软雅黑" panose="020B0503020204020204" pitchFamily="34" charset="-122"/>
              <a:ea typeface="微软雅黑" panose="020B0503020204020204" pitchFamily="34" charset="-122"/>
            </a:rPr>
            <a:t>行业</a:t>
          </a:r>
        </a:p>
      </dgm:t>
    </dgm:pt>
    <dgm:pt modelId="{5288D671-CF2C-46F0-80EE-C3568C761E1A}" type="parTrans" cxnId="{8CF31804-F7B9-4DA3-89DB-0578B494E62B}">
      <dgm:prSet/>
      <dgm:spPr/>
      <dgm:t>
        <a:bodyPr/>
        <a:lstStyle/>
        <a:p>
          <a:endParaRPr lang="zh-CN" altLang="en-US"/>
        </a:p>
      </dgm:t>
    </dgm:pt>
    <dgm:pt modelId="{135D9E4D-FD3E-4B4B-9F45-94E641EEE248}" type="sibTrans" cxnId="{8CF31804-F7B9-4DA3-89DB-0578B494E62B}">
      <dgm:prSet/>
      <dgm:spPr/>
      <dgm:t>
        <a:bodyPr/>
        <a:lstStyle/>
        <a:p>
          <a:endParaRPr lang="zh-CN" altLang="en-US"/>
        </a:p>
      </dgm:t>
    </dgm:pt>
    <dgm:pt modelId="{87A3EDE2-CDC2-4E8C-8AFD-0ECB128461CC}">
      <dgm:prSet phldrT="[文本]" phldr="0" custT="1"/>
      <dgm:spPr/>
      <dgm:t>
        <a:bodyPr vert="horz" wrap="square"/>
        <a:lstStyle/>
        <a:p>
          <a:pPr>
            <a:lnSpc>
              <a:spcPct val="100000"/>
            </a:lnSpc>
            <a:spcBef>
              <a:spcPct val="0"/>
            </a:spcBef>
            <a:spcAft>
              <a:spcPct val="35000"/>
            </a:spcAft>
          </a:pPr>
          <a:r>
            <a:rPr lang="zh-CN" altLang="en-US" sz="2800">
              <a:latin typeface="微软雅黑" panose="020B0503020204020204" pitchFamily="34" charset="-122"/>
              <a:ea typeface="微软雅黑" panose="020B0503020204020204" pitchFamily="34" charset="-122"/>
            </a:rPr>
            <a:t>组织架构</a:t>
          </a:r>
        </a:p>
      </dgm:t>
    </dgm:pt>
    <dgm:pt modelId="{A4C96B30-334E-43A6-92A2-6D288B60CDCC}" type="parTrans" cxnId="{E678C345-065F-40E3-B26E-742B77373BAC}">
      <dgm:prSet/>
      <dgm:spPr/>
      <dgm:t>
        <a:bodyPr/>
        <a:lstStyle/>
        <a:p>
          <a:endParaRPr lang="zh-CN" altLang="en-US"/>
        </a:p>
      </dgm:t>
    </dgm:pt>
    <dgm:pt modelId="{24B48152-ACE6-4B67-9F7A-5C76DE18CC76}" type="sibTrans" cxnId="{E678C345-065F-40E3-B26E-742B77373BAC}">
      <dgm:prSet/>
      <dgm:spPr/>
      <dgm:t>
        <a:bodyPr/>
        <a:lstStyle/>
        <a:p>
          <a:endParaRPr lang="zh-CN" altLang="en-US"/>
        </a:p>
      </dgm:t>
    </dgm:pt>
    <dgm:pt modelId="{2D3FEBBA-DA4D-4BE7-8F36-C38CBD6AEF00}">
      <dgm:prSet phldrT="[文本]" phldr="0" custT="1"/>
      <dgm:spPr/>
      <dgm:t>
        <a:bodyPr vert="horz" wrap="square"/>
        <a:lstStyle/>
        <a:p>
          <a:pPr>
            <a:lnSpc>
              <a:spcPct val="100000"/>
            </a:lnSpc>
            <a:spcBef>
              <a:spcPct val="0"/>
            </a:spcBef>
            <a:spcAft>
              <a:spcPct val="35000"/>
            </a:spcAft>
          </a:pPr>
          <a:r>
            <a:rPr lang="zh-CN" altLang="en-US" sz="2800">
              <a:latin typeface="微软雅黑" panose="020B0503020204020204" pitchFamily="34" charset="-122"/>
              <a:ea typeface="微软雅黑" panose="020B0503020204020204" pitchFamily="34" charset="-122"/>
            </a:rPr>
            <a:t>战略目标</a:t>
          </a:r>
        </a:p>
      </dgm:t>
    </dgm:pt>
    <dgm:pt modelId="{8576F1F6-B965-4CD4-A32A-500780CB6366}" type="parTrans" cxnId="{217A199F-891F-4F89-82B6-FBC16461235F}">
      <dgm:prSet/>
      <dgm:spPr/>
      <dgm:t>
        <a:bodyPr/>
        <a:lstStyle/>
        <a:p>
          <a:endParaRPr lang="zh-CN" altLang="en-US"/>
        </a:p>
      </dgm:t>
    </dgm:pt>
    <dgm:pt modelId="{DABD333D-9B49-4EAB-8F1D-61935288F97E}" type="sibTrans" cxnId="{217A199F-891F-4F89-82B6-FBC16461235F}">
      <dgm:prSet/>
      <dgm:spPr/>
      <dgm:t>
        <a:bodyPr/>
        <a:lstStyle/>
        <a:p>
          <a:endParaRPr lang="zh-CN" altLang="en-US"/>
        </a:p>
      </dgm:t>
    </dgm:pt>
    <dgm:pt modelId="{3DC13666-B1C6-4D88-AFD1-08903E0021E8}">
      <dgm:prSet phldrT="[文本]" phldr="0" custT="1"/>
      <dgm:spPr/>
      <dgm:t>
        <a:bodyPr vert="horz" wrap="square"/>
        <a:lstStyle/>
        <a:p>
          <a:pPr>
            <a:lnSpc>
              <a:spcPct val="100000"/>
            </a:lnSpc>
            <a:spcBef>
              <a:spcPct val="0"/>
            </a:spcBef>
            <a:spcAft>
              <a:spcPct val="35000"/>
            </a:spcAft>
          </a:pPr>
          <a:r>
            <a:rPr lang="zh-CN" altLang="en-US" sz="2800">
              <a:latin typeface="微软雅黑" panose="020B0503020204020204" pitchFamily="34" charset="-122"/>
              <a:ea typeface="微软雅黑" panose="020B0503020204020204" pitchFamily="34" charset="-122"/>
            </a:rPr>
            <a:t>用户</a:t>
          </a:r>
        </a:p>
      </dgm:t>
    </dgm:pt>
    <dgm:pt modelId="{CFAAFEC6-DCB9-45D5-AE11-4A5F39314F8C}" type="parTrans" cxnId="{D03ADCDE-32B1-4A8D-AB55-38A8200CD541}">
      <dgm:prSet/>
      <dgm:spPr/>
      <dgm:t>
        <a:bodyPr/>
        <a:lstStyle/>
        <a:p>
          <a:endParaRPr lang="zh-CN" altLang="en-US"/>
        </a:p>
      </dgm:t>
    </dgm:pt>
    <dgm:pt modelId="{D5BCD541-E6CF-496D-919A-6DA824FC06B3}" type="sibTrans" cxnId="{D03ADCDE-32B1-4A8D-AB55-38A8200CD541}">
      <dgm:prSet/>
      <dgm:spPr/>
      <dgm:t>
        <a:bodyPr/>
        <a:lstStyle/>
        <a:p>
          <a:endParaRPr lang="zh-CN" altLang="en-US"/>
        </a:p>
      </dgm:t>
    </dgm:pt>
    <dgm:pt modelId="{857E696A-5E3D-4498-BC52-7AEC05C4E6F0}" type="pres">
      <dgm:prSet presAssocID="{08D6188C-E1B2-4137-A6CF-D053B0489017}" presName="composite" presStyleCnt="0">
        <dgm:presLayoutVars>
          <dgm:chMax val="1"/>
          <dgm:dir/>
          <dgm:resizeHandles val="exact"/>
        </dgm:presLayoutVars>
      </dgm:prSet>
      <dgm:spPr/>
    </dgm:pt>
    <dgm:pt modelId="{29B67FCB-4C3B-4654-81F0-3A98D2DD4D55}" type="pres">
      <dgm:prSet presAssocID="{08D6188C-E1B2-4137-A6CF-D053B0489017}" presName="radial" presStyleCnt="0">
        <dgm:presLayoutVars>
          <dgm:animLvl val="ctr"/>
        </dgm:presLayoutVars>
      </dgm:prSet>
      <dgm:spPr/>
    </dgm:pt>
    <dgm:pt modelId="{B085EB73-6392-4765-9102-B163C222E87B}" type="pres">
      <dgm:prSet presAssocID="{D374F014-189A-41AB-91A9-E485BC94E8AD}" presName="centerShape" presStyleLbl="vennNode1" presStyleIdx="0" presStyleCnt="5"/>
      <dgm:spPr/>
    </dgm:pt>
    <dgm:pt modelId="{CFEB999B-FCB5-4A1E-9FCF-217EFE3095CC}" type="pres">
      <dgm:prSet presAssocID="{3340FF78-BAE5-4AB2-9577-DA1FA6BA4D67}" presName="node" presStyleLbl="vennNode1" presStyleIdx="1" presStyleCnt="5">
        <dgm:presLayoutVars>
          <dgm:bulletEnabled val="1"/>
        </dgm:presLayoutVars>
      </dgm:prSet>
      <dgm:spPr/>
    </dgm:pt>
    <dgm:pt modelId="{E0288A90-BB24-4EA6-8F9F-276B2505167F}" type="pres">
      <dgm:prSet presAssocID="{87A3EDE2-CDC2-4E8C-8AFD-0ECB128461CC}" presName="node" presStyleLbl="vennNode1" presStyleIdx="2" presStyleCnt="5">
        <dgm:presLayoutVars>
          <dgm:bulletEnabled val="1"/>
        </dgm:presLayoutVars>
      </dgm:prSet>
      <dgm:spPr/>
    </dgm:pt>
    <dgm:pt modelId="{21C15334-587C-423B-AFF1-3EE64FA75145}" type="pres">
      <dgm:prSet presAssocID="{2D3FEBBA-DA4D-4BE7-8F36-C38CBD6AEF00}" presName="node" presStyleLbl="vennNode1" presStyleIdx="3" presStyleCnt="5">
        <dgm:presLayoutVars>
          <dgm:bulletEnabled val="1"/>
        </dgm:presLayoutVars>
      </dgm:prSet>
      <dgm:spPr/>
    </dgm:pt>
    <dgm:pt modelId="{344EB338-71FA-419C-9777-8D2B839A1974}" type="pres">
      <dgm:prSet presAssocID="{3DC13666-B1C6-4D88-AFD1-08903E0021E8}" presName="node" presStyleLbl="vennNode1" presStyleIdx="4" presStyleCnt="5">
        <dgm:presLayoutVars>
          <dgm:bulletEnabled val="1"/>
        </dgm:presLayoutVars>
      </dgm:prSet>
      <dgm:spPr/>
    </dgm:pt>
  </dgm:ptLst>
  <dgm:cxnLst>
    <dgm:cxn modelId="{8CF31804-F7B9-4DA3-89DB-0578B494E62B}" srcId="{D374F014-189A-41AB-91A9-E485BC94E8AD}" destId="{3340FF78-BAE5-4AB2-9577-DA1FA6BA4D67}" srcOrd="0" destOrd="0" parTransId="{5288D671-CF2C-46F0-80EE-C3568C761E1A}" sibTransId="{135D9E4D-FD3E-4B4B-9F45-94E641EEE248}"/>
    <dgm:cxn modelId="{8927EC26-E44A-4E53-B0D9-6BB5F6B31ABB}" type="presOf" srcId="{08D6188C-E1B2-4137-A6CF-D053B0489017}" destId="{857E696A-5E3D-4498-BC52-7AEC05C4E6F0}" srcOrd="0" destOrd="0" presId="urn:microsoft.com/office/officeart/2005/8/layout/radial3"/>
    <dgm:cxn modelId="{8D37295E-7ACB-43B4-A46C-32D531179BE0}" type="presOf" srcId="{2D3FEBBA-DA4D-4BE7-8F36-C38CBD6AEF00}" destId="{21C15334-587C-423B-AFF1-3EE64FA75145}" srcOrd="0" destOrd="0" presId="urn:microsoft.com/office/officeart/2005/8/layout/radial3"/>
    <dgm:cxn modelId="{E678C345-065F-40E3-B26E-742B77373BAC}" srcId="{D374F014-189A-41AB-91A9-E485BC94E8AD}" destId="{87A3EDE2-CDC2-4E8C-8AFD-0ECB128461CC}" srcOrd="1" destOrd="0" parTransId="{A4C96B30-334E-43A6-92A2-6D288B60CDCC}" sibTransId="{24B48152-ACE6-4B67-9F7A-5C76DE18CC76}"/>
    <dgm:cxn modelId="{02322155-68DC-4881-B239-F1828EA62D76}" srcId="{08D6188C-E1B2-4137-A6CF-D053B0489017}" destId="{D374F014-189A-41AB-91A9-E485BC94E8AD}" srcOrd="0" destOrd="0" parTransId="{CA4248BD-28C2-44AE-89DD-EA5D35D7C32D}" sibTransId="{7C4B3588-D28F-43A0-8FF3-DC69D6235B8E}"/>
    <dgm:cxn modelId="{A2C49C7A-2B0B-498E-B8DD-299CA887C361}" type="presOf" srcId="{87A3EDE2-CDC2-4E8C-8AFD-0ECB128461CC}" destId="{E0288A90-BB24-4EA6-8F9F-276B2505167F}" srcOrd="0" destOrd="0" presId="urn:microsoft.com/office/officeart/2005/8/layout/radial3"/>
    <dgm:cxn modelId="{BF8FD95A-CEA3-484C-92EA-8947E2F99679}" type="presOf" srcId="{D374F014-189A-41AB-91A9-E485BC94E8AD}" destId="{B085EB73-6392-4765-9102-B163C222E87B}" srcOrd="0" destOrd="0" presId="urn:microsoft.com/office/officeart/2005/8/layout/radial3"/>
    <dgm:cxn modelId="{1704728D-A450-48DD-8117-C636683D33B6}" type="presOf" srcId="{3340FF78-BAE5-4AB2-9577-DA1FA6BA4D67}" destId="{CFEB999B-FCB5-4A1E-9FCF-217EFE3095CC}" srcOrd="0" destOrd="0" presId="urn:microsoft.com/office/officeart/2005/8/layout/radial3"/>
    <dgm:cxn modelId="{217A199F-891F-4F89-82B6-FBC16461235F}" srcId="{D374F014-189A-41AB-91A9-E485BC94E8AD}" destId="{2D3FEBBA-DA4D-4BE7-8F36-C38CBD6AEF00}" srcOrd="2" destOrd="0" parTransId="{8576F1F6-B965-4CD4-A32A-500780CB6366}" sibTransId="{DABD333D-9B49-4EAB-8F1D-61935288F97E}"/>
    <dgm:cxn modelId="{307F41A7-D20A-4B39-AF2A-8D2A9A9CB82F}" type="presOf" srcId="{3DC13666-B1C6-4D88-AFD1-08903E0021E8}" destId="{344EB338-71FA-419C-9777-8D2B839A1974}" srcOrd="0" destOrd="0" presId="urn:microsoft.com/office/officeart/2005/8/layout/radial3"/>
    <dgm:cxn modelId="{D03ADCDE-32B1-4A8D-AB55-38A8200CD541}" srcId="{D374F014-189A-41AB-91A9-E485BC94E8AD}" destId="{3DC13666-B1C6-4D88-AFD1-08903E0021E8}" srcOrd="3" destOrd="0" parTransId="{CFAAFEC6-DCB9-45D5-AE11-4A5F39314F8C}" sibTransId="{D5BCD541-E6CF-496D-919A-6DA824FC06B3}"/>
    <dgm:cxn modelId="{13FB5563-A574-4B9A-A184-255E8E8CF484}" type="presParOf" srcId="{857E696A-5E3D-4498-BC52-7AEC05C4E6F0}" destId="{29B67FCB-4C3B-4654-81F0-3A98D2DD4D55}" srcOrd="0" destOrd="0" presId="urn:microsoft.com/office/officeart/2005/8/layout/radial3"/>
    <dgm:cxn modelId="{17F1644B-D6A5-49EE-B0E5-4095B6026BE0}" type="presParOf" srcId="{29B67FCB-4C3B-4654-81F0-3A98D2DD4D55}" destId="{B085EB73-6392-4765-9102-B163C222E87B}" srcOrd="0" destOrd="0" presId="urn:microsoft.com/office/officeart/2005/8/layout/radial3"/>
    <dgm:cxn modelId="{EB4A8696-0009-4EB9-B288-949BA21B1EFD}" type="presParOf" srcId="{29B67FCB-4C3B-4654-81F0-3A98D2DD4D55}" destId="{CFEB999B-FCB5-4A1E-9FCF-217EFE3095CC}" srcOrd="1" destOrd="0" presId="urn:microsoft.com/office/officeart/2005/8/layout/radial3"/>
    <dgm:cxn modelId="{32CE9F55-AAB7-4C70-BA97-2C02FBA5A7CC}" type="presParOf" srcId="{29B67FCB-4C3B-4654-81F0-3A98D2DD4D55}" destId="{E0288A90-BB24-4EA6-8F9F-276B2505167F}" srcOrd="2" destOrd="0" presId="urn:microsoft.com/office/officeart/2005/8/layout/radial3"/>
    <dgm:cxn modelId="{9AB51F3D-1334-4DE6-9563-0E9EAD3D7371}" type="presParOf" srcId="{29B67FCB-4C3B-4654-81F0-3A98D2DD4D55}" destId="{21C15334-587C-423B-AFF1-3EE64FA75145}" srcOrd="3" destOrd="0" presId="urn:microsoft.com/office/officeart/2005/8/layout/radial3"/>
    <dgm:cxn modelId="{7749C1A5-2DD8-47B4-9FD6-D6662BB86DDF}" type="presParOf" srcId="{29B67FCB-4C3B-4654-81F0-3A98D2DD4D55}" destId="{344EB338-71FA-419C-9777-8D2B839A1974}" srcOrd="4" destOrd="0" presId="urn:microsoft.com/office/officeart/2005/8/layout/radial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C2A87B4-205C-42AA-93A2-B27FC303620D}" type="doc">
      <dgm:prSet loTypeId="urn:microsoft.com/office/officeart/2005/8/layout/cycle6#1" loCatId="cycle" qsTypeId="urn:microsoft.com/office/officeart/2005/8/quickstyle/simple1#3" qsCatId="simple" csTypeId="urn:microsoft.com/office/officeart/2005/8/colors/accent1_2#3" csCatId="accent1" phldr="0"/>
      <dgm:spPr/>
      <dgm:t>
        <a:bodyPr/>
        <a:lstStyle/>
        <a:p>
          <a:endParaRPr lang="zh-CN" altLang="en-US"/>
        </a:p>
      </dgm:t>
    </dgm:pt>
    <dgm:pt modelId="{660A22A7-37CA-4B7E-87AA-E35BA5B82556}">
      <dgm:prSet phldrT="[文本]" phldr="0" custT="0"/>
      <dgm:spPr/>
      <dgm:t>
        <a:bodyPr vert="horz" wrap="square"/>
        <a:lstStyle/>
        <a:p>
          <a:pPr>
            <a:lnSpc>
              <a:spcPct val="100000"/>
            </a:lnSpc>
            <a:spcBef>
              <a:spcPct val="0"/>
            </a:spcBef>
            <a:spcAft>
              <a:spcPct val="35000"/>
            </a:spcAft>
          </a:pPr>
          <a:r>
            <a:rPr lang="en-US" altLang="zh-CN">
              <a:latin typeface="微软雅黑" panose="020B0503020204020204" pitchFamily="34" charset="-122"/>
              <a:ea typeface="微软雅黑" panose="020B0503020204020204" pitchFamily="34" charset="-122"/>
              <a:cs typeface="微软雅黑" panose="020B0503020204020204" pitchFamily="34" charset="-122"/>
            </a:rPr>
            <a:t>A/B</a:t>
          </a:r>
          <a:r>
            <a:rPr lang="zh-CN" altLang="en-US">
              <a:latin typeface="微软雅黑" panose="020B0503020204020204" pitchFamily="34" charset="-122"/>
              <a:ea typeface="微软雅黑" panose="020B0503020204020204" pitchFamily="34" charset="-122"/>
              <a:cs typeface="微软雅黑" panose="020B0503020204020204" pitchFamily="34" charset="-122"/>
            </a:rPr>
            <a:t>测试</a:t>
          </a:r>
        </a:p>
      </dgm:t>
    </dgm:pt>
    <dgm:pt modelId="{AEDCC0F0-F7D6-45D4-984A-B50E110C9D1F}" type="parTrans" cxnId="{CF7AAD9F-320C-4D00-A085-392D53ED17AF}">
      <dgm:prSet/>
      <dgm:spPr/>
      <dgm:t>
        <a:bodyPr/>
        <a:lstStyle/>
        <a:p>
          <a:endParaRPr lang="zh-CN" altLang="en-US"/>
        </a:p>
      </dgm:t>
    </dgm:pt>
    <dgm:pt modelId="{CF218E85-BB5C-4FD9-8936-583B930F1946}" type="sibTrans" cxnId="{CF7AAD9F-320C-4D00-A085-392D53ED17AF}">
      <dgm:prSet/>
      <dgm:spPr/>
      <dgm:t>
        <a:bodyPr/>
        <a:lstStyle/>
        <a:p>
          <a:endParaRPr lang="zh-CN" altLang="en-US"/>
        </a:p>
      </dgm:t>
    </dgm:pt>
    <dgm:pt modelId="{2747EF35-EB19-40B2-B72B-1D28E27677E0}">
      <dgm:prSet phldrT="[文本]" phldr="0" custT="0"/>
      <dgm:spPr/>
      <dgm:t>
        <a:bodyPr vert="horz" wrap="square"/>
        <a:lstStyle/>
        <a:p>
          <a:pPr>
            <a:lnSpc>
              <a:spcPct val="100000"/>
            </a:lnSpc>
            <a:spcBef>
              <a:spcPct val="0"/>
            </a:spcBef>
            <a:spcAft>
              <a:spcPct val="35000"/>
            </a:spcAft>
          </a:pPr>
          <a:r>
            <a:rPr lang="zh-CN" altLang="en-US">
              <a:latin typeface="微软雅黑" panose="020B0503020204020204" pitchFamily="34" charset="-122"/>
              <a:ea typeface="微软雅黑" panose="020B0503020204020204" pitchFamily="34" charset="-122"/>
            </a:rPr>
            <a:t>预测</a:t>
          </a:r>
        </a:p>
      </dgm:t>
    </dgm:pt>
    <dgm:pt modelId="{E8C0C942-F96C-429E-AD44-E4BA5D9680C7}" type="parTrans" cxnId="{F87B5C38-C16E-4A48-B2C3-47C15CE5B924}">
      <dgm:prSet/>
      <dgm:spPr/>
      <dgm:t>
        <a:bodyPr/>
        <a:lstStyle/>
        <a:p>
          <a:endParaRPr lang="zh-CN" altLang="en-US"/>
        </a:p>
      </dgm:t>
    </dgm:pt>
    <dgm:pt modelId="{BFFDCB46-D59E-46B2-9C53-DB1ADB0299CC}" type="sibTrans" cxnId="{F87B5C38-C16E-4A48-B2C3-47C15CE5B924}">
      <dgm:prSet/>
      <dgm:spPr/>
      <dgm:t>
        <a:bodyPr/>
        <a:lstStyle/>
        <a:p>
          <a:endParaRPr lang="zh-CN" altLang="en-US"/>
        </a:p>
      </dgm:t>
    </dgm:pt>
    <dgm:pt modelId="{2B78A2B5-DCEA-4AFC-B14F-1F24A1DED97A}">
      <dgm:prSet phldrT="[文本]" phldr="0" custT="0"/>
      <dgm:spPr/>
      <dgm:t>
        <a:bodyPr vert="horz" wrap="square"/>
        <a:lstStyle/>
        <a:p>
          <a:pPr>
            <a:lnSpc>
              <a:spcPct val="100000"/>
            </a:lnSpc>
            <a:spcBef>
              <a:spcPct val="0"/>
            </a:spcBef>
            <a:spcAft>
              <a:spcPct val="35000"/>
            </a:spcAft>
          </a:pPr>
          <a:r>
            <a:rPr lang="zh-CN" altLang="en-US">
              <a:latin typeface="微软雅黑" panose="020B0503020204020204" pitchFamily="34" charset="-122"/>
              <a:ea typeface="微软雅黑" panose="020B0503020204020204" pitchFamily="34" charset="-122"/>
              <a:cs typeface="微软雅黑" panose="020B0503020204020204" pitchFamily="34" charset="-122"/>
            </a:rPr>
            <a:t>分类</a:t>
          </a:r>
          <a:r>
            <a:rPr lang="en-US" altLang="zh-CN">
              <a:latin typeface="微软雅黑" panose="020B0503020204020204" pitchFamily="34" charset="-122"/>
              <a:ea typeface="微软雅黑" panose="020B0503020204020204" pitchFamily="34" charset="-122"/>
              <a:cs typeface="微软雅黑" panose="020B0503020204020204" pitchFamily="34" charset="-122"/>
            </a:rPr>
            <a:t>/</a:t>
          </a:r>
          <a:r>
            <a:rPr lang="zh-CN" altLang="en-US">
              <a:latin typeface="微软雅黑" panose="020B0503020204020204" pitchFamily="34" charset="-122"/>
              <a:ea typeface="微软雅黑" panose="020B0503020204020204" pitchFamily="34" charset="-122"/>
              <a:cs typeface="微软雅黑" panose="020B0503020204020204" pitchFamily="34" charset="-122"/>
            </a:rPr>
            <a:t>聚类</a:t>
          </a:r>
        </a:p>
      </dgm:t>
    </dgm:pt>
    <dgm:pt modelId="{3E7F7A29-9086-4454-9597-B1A82629FFC8}" type="parTrans" cxnId="{F9BBE9EF-F717-4013-966A-4B82831DACC3}">
      <dgm:prSet/>
      <dgm:spPr/>
      <dgm:t>
        <a:bodyPr/>
        <a:lstStyle/>
        <a:p>
          <a:endParaRPr lang="zh-CN" altLang="en-US"/>
        </a:p>
      </dgm:t>
    </dgm:pt>
    <dgm:pt modelId="{70BDE6F6-3261-4753-9D1B-53909242F67D}" type="sibTrans" cxnId="{F9BBE9EF-F717-4013-966A-4B82831DACC3}">
      <dgm:prSet/>
      <dgm:spPr/>
      <dgm:t>
        <a:bodyPr/>
        <a:lstStyle/>
        <a:p>
          <a:endParaRPr lang="zh-CN" altLang="en-US"/>
        </a:p>
      </dgm:t>
    </dgm:pt>
    <dgm:pt modelId="{40AFDA9D-288C-4D29-8AFA-37C0C30C8FF6}">
      <dgm:prSet phldrT="[文本]" phldr="0" custT="1"/>
      <dgm:spPr/>
      <dgm:t>
        <a:bodyPr vert="horz" wrap="square"/>
        <a:lstStyle/>
        <a:p>
          <a:pPr>
            <a:lnSpc>
              <a:spcPct val="100000"/>
            </a:lnSpc>
            <a:spcBef>
              <a:spcPct val="0"/>
            </a:spcBef>
            <a:spcAft>
              <a:spcPct val="35000"/>
            </a:spcAft>
          </a:pPr>
          <a:r>
            <a:rPr lang="zh-CN" altLang="en-US" sz="1400">
              <a:latin typeface="微软雅黑" panose="020B0503020204020204" pitchFamily="34" charset="-122"/>
              <a:ea typeface="微软雅黑" panose="020B0503020204020204" pitchFamily="34" charset="-122"/>
            </a:rPr>
            <a:t>最优化求解</a:t>
          </a:r>
        </a:p>
      </dgm:t>
    </dgm:pt>
    <dgm:pt modelId="{4C1C0800-F64C-44F0-9787-17FB1271D0FC}" type="parTrans" cxnId="{15F63815-5EE9-4309-8106-E8FA7571BBE7}">
      <dgm:prSet/>
      <dgm:spPr/>
      <dgm:t>
        <a:bodyPr/>
        <a:lstStyle/>
        <a:p>
          <a:endParaRPr lang="zh-CN" altLang="en-US"/>
        </a:p>
      </dgm:t>
    </dgm:pt>
    <dgm:pt modelId="{7FCDBF79-0B4F-4621-8364-C0B41DDF9713}" type="sibTrans" cxnId="{15F63815-5EE9-4309-8106-E8FA7571BBE7}">
      <dgm:prSet/>
      <dgm:spPr/>
      <dgm:t>
        <a:bodyPr/>
        <a:lstStyle/>
        <a:p>
          <a:endParaRPr lang="zh-CN" altLang="en-US"/>
        </a:p>
      </dgm:t>
    </dgm:pt>
    <dgm:pt modelId="{2984A8B6-85E9-40AE-8B81-BA8B58477DF2}" type="pres">
      <dgm:prSet presAssocID="{CC2A87B4-205C-42AA-93A2-B27FC303620D}" presName="cycle" presStyleCnt="0">
        <dgm:presLayoutVars>
          <dgm:dir/>
          <dgm:resizeHandles val="exact"/>
        </dgm:presLayoutVars>
      </dgm:prSet>
      <dgm:spPr/>
    </dgm:pt>
    <dgm:pt modelId="{70BF45C1-8091-454A-8203-C06A7B7590F9}" type="pres">
      <dgm:prSet presAssocID="{660A22A7-37CA-4B7E-87AA-E35BA5B82556}" presName="node" presStyleLbl="node1" presStyleIdx="0" presStyleCnt="4">
        <dgm:presLayoutVars>
          <dgm:bulletEnabled val="1"/>
        </dgm:presLayoutVars>
      </dgm:prSet>
      <dgm:spPr/>
    </dgm:pt>
    <dgm:pt modelId="{E9AD9DBB-BD76-47E5-B3B5-DCAABDF708B4}" type="pres">
      <dgm:prSet presAssocID="{660A22A7-37CA-4B7E-87AA-E35BA5B82556}" presName="spNode" presStyleCnt="0"/>
      <dgm:spPr/>
    </dgm:pt>
    <dgm:pt modelId="{FACB0322-C0E5-47B2-A30E-4E65DACE54AB}" type="pres">
      <dgm:prSet presAssocID="{CF218E85-BB5C-4FD9-8936-583B930F1946}" presName="sibTrans" presStyleLbl="sibTrans1D1" presStyleIdx="0" presStyleCnt="4"/>
      <dgm:spPr/>
    </dgm:pt>
    <dgm:pt modelId="{5B56F173-CF60-49FA-B101-E6B505C28F2C}" type="pres">
      <dgm:prSet presAssocID="{2747EF35-EB19-40B2-B72B-1D28E27677E0}" presName="node" presStyleLbl="node1" presStyleIdx="1" presStyleCnt="4">
        <dgm:presLayoutVars>
          <dgm:bulletEnabled val="1"/>
        </dgm:presLayoutVars>
      </dgm:prSet>
      <dgm:spPr/>
    </dgm:pt>
    <dgm:pt modelId="{FA1B1F1F-4290-44F6-B614-7DA04C6968EA}" type="pres">
      <dgm:prSet presAssocID="{2747EF35-EB19-40B2-B72B-1D28E27677E0}" presName="spNode" presStyleCnt="0"/>
      <dgm:spPr/>
    </dgm:pt>
    <dgm:pt modelId="{890F09E1-A5FD-4242-968C-AD8148ADBA80}" type="pres">
      <dgm:prSet presAssocID="{BFFDCB46-D59E-46B2-9C53-DB1ADB0299CC}" presName="sibTrans" presStyleLbl="sibTrans1D1" presStyleIdx="1" presStyleCnt="4"/>
      <dgm:spPr/>
    </dgm:pt>
    <dgm:pt modelId="{9B1E3B87-CFEF-48C3-B3ED-22B7722DA4B2}" type="pres">
      <dgm:prSet presAssocID="{2B78A2B5-DCEA-4AFC-B14F-1F24A1DED97A}" presName="node" presStyleLbl="node1" presStyleIdx="2" presStyleCnt="4">
        <dgm:presLayoutVars>
          <dgm:bulletEnabled val="1"/>
        </dgm:presLayoutVars>
      </dgm:prSet>
      <dgm:spPr/>
    </dgm:pt>
    <dgm:pt modelId="{5DA43FA6-2782-48E4-882C-5BEA84898403}" type="pres">
      <dgm:prSet presAssocID="{2B78A2B5-DCEA-4AFC-B14F-1F24A1DED97A}" presName="spNode" presStyleCnt="0"/>
      <dgm:spPr/>
    </dgm:pt>
    <dgm:pt modelId="{D354920F-3C18-4773-98FE-F5105B0C4655}" type="pres">
      <dgm:prSet presAssocID="{70BDE6F6-3261-4753-9D1B-53909242F67D}" presName="sibTrans" presStyleLbl="sibTrans1D1" presStyleIdx="2" presStyleCnt="4"/>
      <dgm:spPr/>
    </dgm:pt>
    <dgm:pt modelId="{4A533BBB-6BEA-429E-8541-03477BCE8622}" type="pres">
      <dgm:prSet presAssocID="{40AFDA9D-288C-4D29-8AFA-37C0C30C8FF6}" presName="node" presStyleLbl="node1" presStyleIdx="3" presStyleCnt="4">
        <dgm:presLayoutVars>
          <dgm:bulletEnabled val="1"/>
        </dgm:presLayoutVars>
      </dgm:prSet>
      <dgm:spPr/>
    </dgm:pt>
    <dgm:pt modelId="{E2DD3598-5153-4C35-949B-5E7B3A92DCE7}" type="pres">
      <dgm:prSet presAssocID="{40AFDA9D-288C-4D29-8AFA-37C0C30C8FF6}" presName="spNode" presStyleCnt="0"/>
      <dgm:spPr/>
    </dgm:pt>
    <dgm:pt modelId="{80375E59-737B-41DF-B3C9-E8361D136FF9}" type="pres">
      <dgm:prSet presAssocID="{7FCDBF79-0B4F-4621-8364-C0B41DDF9713}" presName="sibTrans" presStyleLbl="sibTrans1D1" presStyleIdx="3" presStyleCnt="4"/>
      <dgm:spPr/>
    </dgm:pt>
  </dgm:ptLst>
  <dgm:cxnLst>
    <dgm:cxn modelId="{15F63815-5EE9-4309-8106-E8FA7571BBE7}" srcId="{CC2A87B4-205C-42AA-93A2-B27FC303620D}" destId="{40AFDA9D-288C-4D29-8AFA-37C0C30C8FF6}" srcOrd="3" destOrd="0" parTransId="{4C1C0800-F64C-44F0-9787-17FB1271D0FC}" sibTransId="{7FCDBF79-0B4F-4621-8364-C0B41DDF9713}"/>
    <dgm:cxn modelId="{78F15222-957D-46ED-B86B-E1CD9D374C6C}" type="presOf" srcId="{2B78A2B5-DCEA-4AFC-B14F-1F24A1DED97A}" destId="{9B1E3B87-CFEF-48C3-B3ED-22B7722DA4B2}" srcOrd="0" destOrd="0" presId="urn:microsoft.com/office/officeart/2005/8/layout/cycle6#1"/>
    <dgm:cxn modelId="{222A1526-9940-4444-97DF-918F5DAA3DA3}" type="presOf" srcId="{7FCDBF79-0B4F-4621-8364-C0B41DDF9713}" destId="{80375E59-737B-41DF-B3C9-E8361D136FF9}" srcOrd="0" destOrd="0" presId="urn:microsoft.com/office/officeart/2005/8/layout/cycle6#1"/>
    <dgm:cxn modelId="{F87B5C38-C16E-4A48-B2C3-47C15CE5B924}" srcId="{CC2A87B4-205C-42AA-93A2-B27FC303620D}" destId="{2747EF35-EB19-40B2-B72B-1D28E27677E0}" srcOrd="1" destOrd="0" parTransId="{E8C0C942-F96C-429E-AD44-E4BA5D9680C7}" sibTransId="{BFFDCB46-D59E-46B2-9C53-DB1ADB0299CC}"/>
    <dgm:cxn modelId="{EF417D5C-431F-4981-8FED-098B28BF9BC4}" type="presOf" srcId="{CF218E85-BB5C-4FD9-8936-583B930F1946}" destId="{FACB0322-C0E5-47B2-A30E-4E65DACE54AB}" srcOrd="0" destOrd="0" presId="urn:microsoft.com/office/officeart/2005/8/layout/cycle6#1"/>
    <dgm:cxn modelId="{8C54EF68-1E7C-42AE-831E-F001BF13B554}" type="presOf" srcId="{40AFDA9D-288C-4D29-8AFA-37C0C30C8FF6}" destId="{4A533BBB-6BEA-429E-8541-03477BCE8622}" srcOrd="0" destOrd="0" presId="urn:microsoft.com/office/officeart/2005/8/layout/cycle6#1"/>
    <dgm:cxn modelId="{5DC7E38A-96E8-46D9-B70F-57625C5EE4B8}" type="presOf" srcId="{BFFDCB46-D59E-46B2-9C53-DB1ADB0299CC}" destId="{890F09E1-A5FD-4242-968C-AD8148ADBA80}" srcOrd="0" destOrd="0" presId="urn:microsoft.com/office/officeart/2005/8/layout/cycle6#1"/>
    <dgm:cxn modelId="{CF7AAD9F-320C-4D00-A085-392D53ED17AF}" srcId="{CC2A87B4-205C-42AA-93A2-B27FC303620D}" destId="{660A22A7-37CA-4B7E-87AA-E35BA5B82556}" srcOrd="0" destOrd="0" parTransId="{AEDCC0F0-F7D6-45D4-984A-B50E110C9D1F}" sibTransId="{CF218E85-BB5C-4FD9-8936-583B930F1946}"/>
    <dgm:cxn modelId="{A93F62D4-C42E-45A6-B8F2-E18C9F51B1CC}" type="presOf" srcId="{CC2A87B4-205C-42AA-93A2-B27FC303620D}" destId="{2984A8B6-85E9-40AE-8B81-BA8B58477DF2}" srcOrd="0" destOrd="0" presId="urn:microsoft.com/office/officeart/2005/8/layout/cycle6#1"/>
    <dgm:cxn modelId="{283FD5DB-B80C-40FF-98B3-7CB348BDE148}" type="presOf" srcId="{2747EF35-EB19-40B2-B72B-1D28E27677E0}" destId="{5B56F173-CF60-49FA-B101-E6B505C28F2C}" srcOrd="0" destOrd="0" presId="urn:microsoft.com/office/officeart/2005/8/layout/cycle6#1"/>
    <dgm:cxn modelId="{1FF5C0E9-59EF-49B2-A7E1-6CF6936219BC}" type="presOf" srcId="{660A22A7-37CA-4B7E-87AA-E35BA5B82556}" destId="{70BF45C1-8091-454A-8203-C06A7B7590F9}" srcOrd="0" destOrd="0" presId="urn:microsoft.com/office/officeart/2005/8/layout/cycle6#1"/>
    <dgm:cxn modelId="{6B0329EF-CAD2-42A1-B431-19C0F6351193}" type="presOf" srcId="{70BDE6F6-3261-4753-9D1B-53909242F67D}" destId="{D354920F-3C18-4773-98FE-F5105B0C4655}" srcOrd="0" destOrd="0" presId="urn:microsoft.com/office/officeart/2005/8/layout/cycle6#1"/>
    <dgm:cxn modelId="{F9BBE9EF-F717-4013-966A-4B82831DACC3}" srcId="{CC2A87B4-205C-42AA-93A2-B27FC303620D}" destId="{2B78A2B5-DCEA-4AFC-B14F-1F24A1DED97A}" srcOrd="2" destOrd="0" parTransId="{3E7F7A29-9086-4454-9597-B1A82629FFC8}" sibTransId="{70BDE6F6-3261-4753-9D1B-53909242F67D}"/>
    <dgm:cxn modelId="{96D378B3-AC6C-47E1-84A6-CAE07F1F3636}" type="presParOf" srcId="{2984A8B6-85E9-40AE-8B81-BA8B58477DF2}" destId="{70BF45C1-8091-454A-8203-C06A7B7590F9}" srcOrd="0" destOrd="0" presId="urn:microsoft.com/office/officeart/2005/8/layout/cycle6#1"/>
    <dgm:cxn modelId="{7FF5F926-EEE8-4481-8414-B5A4E40029DC}" type="presParOf" srcId="{2984A8B6-85E9-40AE-8B81-BA8B58477DF2}" destId="{E9AD9DBB-BD76-47E5-B3B5-DCAABDF708B4}" srcOrd="1" destOrd="0" presId="urn:microsoft.com/office/officeart/2005/8/layout/cycle6#1"/>
    <dgm:cxn modelId="{C75518AB-6E91-49FF-9832-962BA3571906}" type="presParOf" srcId="{2984A8B6-85E9-40AE-8B81-BA8B58477DF2}" destId="{FACB0322-C0E5-47B2-A30E-4E65DACE54AB}" srcOrd="2" destOrd="0" presId="urn:microsoft.com/office/officeart/2005/8/layout/cycle6#1"/>
    <dgm:cxn modelId="{F42D2AE3-A05B-48D9-AA6A-5273CBB2DD55}" type="presParOf" srcId="{2984A8B6-85E9-40AE-8B81-BA8B58477DF2}" destId="{5B56F173-CF60-49FA-B101-E6B505C28F2C}" srcOrd="3" destOrd="0" presId="urn:microsoft.com/office/officeart/2005/8/layout/cycle6#1"/>
    <dgm:cxn modelId="{74AD5D43-7BCC-4F56-9222-80D88DFD5DAE}" type="presParOf" srcId="{2984A8B6-85E9-40AE-8B81-BA8B58477DF2}" destId="{FA1B1F1F-4290-44F6-B614-7DA04C6968EA}" srcOrd="4" destOrd="0" presId="urn:microsoft.com/office/officeart/2005/8/layout/cycle6#1"/>
    <dgm:cxn modelId="{AF8094EB-D978-4536-85C8-D0B2FCA64224}" type="presParOf" srcId="{2984A8B6-85E9-40AE-8B81-BA8B58477DF2}" destId="{890F09E1-A5FD-4242-968C-AD8148ADBA80}" srcOrd="5" destOrd="0" presId="urn:microsoft.com/office/officeart/2005/8/layout/cycle6#1"/>
    <dgm:cxn modelId="{7FCC209A-0159-43F8-A78C-A48E4135BBE1}" type="presParOf" srcId="{2984A8B6-85E9-40AE-8B81-BA8B58477DF2}" destId="{9B1E3B87-CFEF-48C3-B3ED-22B7722DA4B2}" srcOrd="6" destOrd="0" presId="urn:microsoft.com/office/officeart/2005/8/layout/cycle6#1"/>
    <dgm:cxn modelId="{F1469667-B0A3-498B-A658-508040960225}" type="presParOf" srcId="{2984A8B6-85E9-40AE-8B81-BA8B58477DF2}" destId="{5DA43FA6-2782-48E4-882C-5BEA84898403}" srcOrd="7" destOrd="0" presId="urn:microsoft.com/office/officeart/2005/8/layout/cycle6#1"/>
    <dgm:cxn modelId="{8655F6E9-6A66-486D-B206-D7BC1DC63480}" type="presParOf" srcId="{2984A8B6-85E9-40AE-8B81-BA8B58477DF2}" destId="{D354920F-3C18-4773-98FE-F5105B0C4655}" srcOrd="8" destOrd="0" presId="urn:microsoft.com/office/officeart/2005/8/layout/cycle6#1"/>
    <dgm:cxn modelId="{B5923460-1A53-47C0-A4EB-AF777A14F5F7}" type="presParOf" srcId="{2984A8B6-85E9-40AE-8B81-BA8B58477DF2}" destId="{4A533BBB-6BEA-429E-8541-03477BCE8622}" srcOrd="9" destOrd="0" presId="urn:microsoft.com/office/officeart/2005/8/layout/cycle6#1"/>
    <dgm:cxn modelId="{5692E76B-D646-4CB9-AC27-35F8DFC9FDF3}" type="presParOf" srcId="{2984A8B6-85E9-40AE-8B81-BA8B58477DF2}" destId="{E2DD3598-5153-4C35-949B-5E7B3A92DCE7}" srcOrd="10" destOrd="0" presId="urn:microsoft.com/office/officeart/2005/8/layout/cycle6#1"/>
    <dgm:cxn modelId="{8E04054E-6530-4A04-9726-101740895464}" type="presParOf" srcId="{2984A8B6-85E9-40AE-8B81-BA8B58477DF2}" destId="{80375E59-737B-41DF-B3C9-E8361D136FF9}" srcOrd="11" destOrd="0" presId="urn:microsoft.com/office/officeart/2005/8/layout/cycle6#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3301A21-906D-4AC6-961E-C206F7BEB902}" type="doc">
      <dgm:prSet loTypeId="urn:microsoft.com/office/officeart/2008/layout/RadialCluster#1" loCatId="relationship" qsTypeId="urn:microsoft.com/office/officeart/2005/8/quickstyle/simple1#4" qsCatId="simple" csTypeId="urn:microsoft.com/office/officeart/2005/8/colors/accent1_2#4" csCatId="accent1" phldr="0"/>
      <dgm:spPr/>
      <dgm:t>
        <a:bodyPr/>
        <a:lstStyle/>
        <a:p>
          <a:endParaRPr lang="zh-CN" altLang="en-US"/>
        </a:p>
      </dgm:t>
    </dgm:pt>
    <dgm:pt modelId="{2D14C672-9146-47EB-A1B3-5C78646C9089}">
      <dgm:prSet phldrT="[文本]" phldr="0" custT="1"/>
      <dgm:spPr/>
      <dgm:t>
        <a:bodyPr vert="horz" wrap="square"/>
        <a:lstStyle/>
        <a:p>
          <a:pPr>
            <a:lnSpc>
              <a:spcPct val="100000"/>
            </a:lnSpc>
            <a:spcBef>
              <a:spcPct val="0"/>
            </a:spcBef>
            <a:spcAft>
              <a:spcPct val="35000"/>
            </a:spcAft>
          </a:pPr>
          <a:r>
            <a:rPr lang="zh-CN" altLang="en-US" sz="2400">
              <a:latin typeface="微软雅黑" panose="020B0503020204020204" pitchFamily="34" charset="-122"/>
              <a:ea typeface="微软雅黑" panose="020B0503020204020204" pitchFamily="34" charset="-122"/>
            </a:rPr>
            <a:t>学习能力</a:t>
          </a:r>
        </a:p>
      </dgm:t>
    </dgm:pt>
    <dgm:pt modelId="{B2C1AC3C-C432-4902-BB5E-B0F7F333B9A3}" type="parTrans" cxnId="{9F7D9721-D41D-47B3-8190-7E7539C816DF}">
      <dgm:prSet/>
      <dgm:spPr/>
      <dgm:t>
        <a:bodyPr/>
        <a:lstStyle/>
        <a:p>
          <a:endParaRPr lang="zh-CN" altLang="en-US"/>
        </a:p>
      </dgm:t>
    </dgm:pt>
    <dgm:pt modelId="{9965C3B9-B8E6-48DF-9F1F-7F7DD5C82F45}" type="sibTrans" cxnId="{9F7D9721-D41D-47B3-8190-7E7539C816DF}">
      <dgm:prSet/>
      <dgm:spPr/>
      <dgm:t>
        <a:bodyPr/>
        <a:lstStyle/>
        <a:p>
          <a:endParaRPr lang="zh-CN" altLang="en-US"/>
        </a:p>
      </dgm:t>
    </dgm:pt>
    <dgm:pt modelId="{30EA4024-5A74-40B5-ABD6-B348D5D3D89F}">
      <dgm:prSet phldrT="[文本]" phldr="0" custT="1"/>
      <dgm:spPr/>
      <dgm:t>
        <a:bodyPr vert="horz" wrap="square"/>
        <a:lstStyle/>
        <a:p>
          <a:pPr>
            <a:lnSpc>
              <a:spcPct val="100000"/>
            </a:lnSpc>
            <a:spcBef>
              <a:spcPct val="0"/>
            </a:spcBef>
            <a:spcAft>
              <a:spcPct val="35000"/>
            </a:spcAft>
          </a:pPr>
          <a:r>
            <a:rPr lang="zh-CN" altLang="en-US" sz="1400">
              <a:latin typeface="微软雅黑" panose="020B0503020204020204" pitchFamily="34" charset="-122"/>
              <a:ea typeface="微软雅黑" panose="020B0503020204020204" pitchFamily="34" charset="-122"/>
            </a:rPr>
            <a:t>沟通能力</a:t>
          </a:r>
        </a:p>
      </dgm:t>
    </dgm:pt>
    <dgm:pt modelId="{DBCA849D-F3DD-465C-B7B4-0F888E8C1DF5}" type="parTrans" cxnId="{9B7F5D30-9C8F-41A4-97C9-632B3C31B358}">
      <dgm:prSet/>
      <dgm:spPr/>
      <dgm:t>
        <a:bodyPr/>
        <a:lstStyle/>
        <a:p>
          <a:endParaRPr lang="zh-CN" altLang="en-US"/>
        </a:p>
      </dgm:t>
    </dgm:pt>
    <dgm:pt modelId="{A6DCE076-FC36-499D-9023-CAA96F4E1762}" type="sibTrans" cxnId="{9B7F5D30-9C8F-41A4-97C9-632B3C31B358}">
      <dgm:prSet/>
      <dgm:spPr/>
      <dgm:t>
        <a:bodyPr/>
        <a:lstStyle/>
        <a:p>
          <a:endParaRPr lang="zh-CN" altLang="en-US"/>
        </a:p>
      </dgm:t>
    </dgm:pt>
    <dgm:pt modelId="{E3010FA0-6266-4186-8196-674ECAD450A7}">
      <dgm:prSet phldrT="[文本]" phldr="0" custT="1"/>
      <dgm:spPr/>
      <dgm:t>
        <a:bodyPr vert="horz" wrap="square"/>
        <a:lstStyle/>
        <a:p>
          <a:pPr algn="l">
            <a:lnSpc>
              <a:spcPct val="100000"/>
            </a:lnSpc>
            <a:spcBef>
              <a:spcPct val="0"/>
            </a:spcBef>
            <a:spcAft>
              <a:spcPct val="35000"/>
            </a:spcAft>
          </a:pPr>
          <a:r>
            <a:rPr lang="zh-CN" altLang="en-US" sz="1400">
              <a:latin typeface="微软雅黑" panose="020B0503020204020204" pitchFamily="34" charset="-122"/>
              <a:ea typeface="微软雅黑" panose="020B0503020204020204" pitchFamily="34" charset="-122"/>
            </a:rPr>
            <a:t>逻辑思维能力</a:t>
          </a:r>
        </a:p>
      </dgm:t>
    </dgm:pt>
    <dgm:pt modelId="{B962716B-562E-4D54-8A82-321D3A2037EA}" type="parTrans" cxnId="{D9337219-8200-4368-B2E4-428594A5569C}">
      <dgm:prSet/>
      <dgm:spPr/>
      <dgm:t>
        <a:bodyPr/>
        <a:lstStyle/>
        <a:p>
          <a:endParaRPr lang="zh-CN" altLang="en-US"/>
        </a:p>
      </dgm:t>
    </dgm:pt>
    <dgm:pt modelId="{7CCE576C-2622-47C1-B80E-1AB971C70FF4}" type="sibTrans" cxnId="{D9337219-8200-4368-B2E4-428594A5569C}">
      <dgm:prSet/>
      <dgm:spPr/>
      <dgm:t>
        <a:bodyPr/>
        <a:lstStyle/>
        <a:p>
          <a:endParaRPr lang="zh-CN" altLang="en-US"/>
        </a:p>
      </dgm:t>
    </dgm:pt>
    <dgm:pt modelId="{A811D70E-41DD-4F02-8BBF-9939233021D8}">
      <dgm:prSet phldr="0" custT="1"/>
      <dgm:spPr/>
      <dgm:t>
        <a:bodyPr vert="horz" wrap="square"/>
        <a:lstStyle/>
        <a:p>
          <a:pPr algn="l">
            <a:lnSpc>
              <a:spcPct val="100000"/>
            </a:lnSpc>
            <a:spcBef>
              <a:spcPct val="0"/>
            </a:spcBef>
            <a:spcAft>
              <a:spcPct val="35000"/>
            </a:spcAft>
          </a:pPr>
          <a:r>
            <a:rPr lang="zh-CN" sz="1400">
              <a:latin typeface="微软雅黑" panose="020B0503020204020204" pitchFamily="34" charset="-122"/>
              <a:ea typeface="微软雅黑" panose="020B0503020204020204" pitchFamily="34" charset="-122"/>
            </a:rPr>
            <a:t>思维缜密性</a:t>
          </a:r>
        </a:p>
      </dgm:t>
    </dgm:pt>
    <dgm:pt modelId="{9BB44ACC-3300-4266-AEF7-B29CF01B7C28}" type="parTrans" cxnId="{D8A29647-405A-48D2-B431-64B78D9AF17D}">
      <dgm:prSet/>
      <dgm:spPr/>
    </dgm:pt>
    <dgm:pt modelId="{2E6A966F-C08F-45DA-AED8-0B9F454A9236}" type="sibTrans" cxnId="{D8A29647-405A-48D2-B431-64B78D9AF17D}">
      <dgm:prSet/>
      <dgm:spPr/>
    </dgm:pt>
    <dgm:pt modelId="{89DE6BFB-1DA1-4CF2-9A4E-8E74E85F674C}">
      <dgm:prSet phldr="0" custT="1"/>
      <dgm:spPr/>
      <dgm:t>
        <a:bodyPr vert="horz" wrap="square"/>
        <a:lstStyle/>
        <a:p>
          <a:pPr algn="l">
            <a:lnSpc>
              <a:spcPct val="100000"/>
            </a:lnSpc>
            <a:spcBef>
              <a:spcPct val="0"/>
            </a:spcBef>
            <a:spcAft>
              <a:spcPct val="35000"/>
            </a:spcAft>
          </a:pPr>
          <a:r>
            <a:rPr lang="zh-CN" sz="1400">
              <a:latin typeface="微软雅黑" panose="020B0503020204020204" pitchFamily="34" charset="-122"/>
              <a:ea typeface="微软雅黑" panose="020B0503020204020204" pitchFamily="34" charset="-122"/>
            </a:rPr>
            <a:t>思维的灵活性和多样性</a:t>
          </a:r>
        </a:p>
      </dgm:t>
    </dgm:pt>
    <dgm:pt modelId="{5ED4B6E2-91EF-4859-BC9C-509A69E9807A}" type="parTrans" cxnId="{C7153A47-858D-40FF-965A-3A0E8A155631}">
      <dgm:prSet/>
      <dgm:spPr/>
    </dgm:pt>
    <dgm:pt modelId="{961B5431-CBD8-4E86-A702-1F4BDEEB9781}" type="sibTrans" cxnId="{C7153A47-858D-40FF-965A-3A0E8A155631}">
      <dgm:prSet/>
      <dgm:spPr/>
    </dgm:pt>
    <dgm:pt modelId="{8C4357BB-ACF1-4E71-8F1B-A46F04801418}">
      <dgm:prSet phldr="0" custT="1"/>
      <dgm:spPr/>
      <dgm:t>
        <a:bodyPr vert="horz" wrap="square"/>
        <a:lstStyle/>
        <a:p>
          <a:pPr>
            <a:lnSpc>
              <a:spcPct val="100000"/>
            </a:lnSpc>
            <a:spcBef>
              <a:spcPct val="0"/>
            </a:spcBef>
            <a:spcAft>
              <a:spcPct val="35000"/>
            </a:spcAft>
          </a:pPr>
          <a:r>
            <a:rPr lang="zh-CN" sz="1400">
              <a:latin typeface="微软雅黑" panose="020B0503020204020204" pitchFamily="34" charset="-122"/>
              <a:ea typeface="微软雅黑" panose="020B0503020204020204" pitchFamily="34" charset="-122"/>
            </a:rPr>
            <a:t>执行力</a:t>
          </a:r>
          <a:r>
            <a:rPr lang="en-US" altLang="zh-CN" sz="1400">
              <a:latin typeface="微软雅黑" panose="020B0503020204020204" pitchFamily="34" charset="-122"/>
              <a:ea typeface="微软雅黑" panose="020B0503020204020204" pitchFamily="34" charset="-122"/>
            </a:rPr>
            <a:t>/</a:t>
          </a:r>
          <a:r>
            <a:rPr lang="zh-CN" altLang="en-US" sz="1400">
              <a:latin typeface="微软雅黑" panose="020B0503020204020204" pitchFamily="34" charset="-122"/>
              <a:ea typeface="微软雅黑" panose="020B0503020204020204" pitchFamily="34" charset="-122"/>
            </a:rPr>
            <a:t>推动力</a:t>
          </a:r>
          <a:r>
            <a:rPr lang="en-US" altLang="zh-CN" sz="1400">
              <a:latin typeface="微软雅黑" panose="020B0503020204020204" pitchFamily="34" charset="-122"/>
              <a:ea typeface="微软雅黑" panose="020B0503020204020204" pitchFamily="34" charset="-122"/>
            </a:rPr>
            <a:t>/</a:t>
          </a:r>
          <a:r>
            <a:rPr lang="zh-CN" altLang="en-US" sz="1400">
              <a:latin typeface="微软雅黑" panose="020B0503020204020204" pitchFamily="34" charset="-122"/>
              <a:ea typeface="微软雅黑" panose="020B0503020204020204" pitchFamily="34" charset="-122"/>
            </a:rPr>
            <a:t>效率</a:t>
          </a:r>
        </a:p>
      </dgm:t>
    </dgm:pt>
    <dgm:pt modelId="{67D3D9C4-3F41-405C-9512-0A90AF60AD59}" type="parTrans" cxnId="{1B5A8053-7A35-4B72-A8D1-9A12A18C6E27}">
      <dgm:prSet/>
      <dgm:spPr/>
    </dgm:pt>
    <dgm:pt modelId="{C7EAAE8D-F019-42D6-9895-699475D2BDE2}" type="sibTrans" cxnId="{1B5A8053-7A35-4B72-A8D1-9A12A18C6E27}">
      <dgm:prSet/>
      <dgm:spPr/>
    </dgm:pt>
    <dgm:pt modelId="{AE203106-6371-439C-97C4-A53F22C37D9F}">
      <dgm:prSet phldr="0" custT="1"/>
      <dgm:spPr/>
      <dgm:t>
        <a:bodyPr vert="horz" wrap="square"/>
        <a:lstStyle/>
        <a:p>
          <a:pPr>
            <a:lnSpc>
              <a:spcPct val="100000"/>
            </a:lnSpc>
            <a:spcBef>
              <a:spcPct val="0"/>
            </a:spcBef>
            <a:spcAft>
              <a:spcPct val="35000"/>
            </a:spcAft>
          </a:pPr>
          <a:r>
            <a:rPr lang="zh-CN" sz="1400">
              <a:latin typeface="微软雅黑" panose="020B0503020204020204" pitchFamily="34" charset="-122"/>
              <a:ea typeface="微软雅黑" panose="020B0503020204020204" pitchFamily="34" charset="-122"/>
            </a:rPr>
            <a:t>时间</a:t>
          </a:r>
          <a:r>
            <a:rPr lang="en-US" altLang="zh-CN" sz="1400">
              <a:latin typeface="微软雅黑" panose="020B0503020204020204" pitchFamily="34" charset="-122"/>
              <a:ea typeface="微软雅黑" panose="020B0503020204020204" pitchFamily="34" charset="-122"/>
            </a:rPr>
            <a:t>/</a:t>
          </a:r>
          <a:r>
            <a:rPr lang="zh-CN" altLang="en-US" sz="1400">
              <a:latin typeface="微软雅黑" panose="020B0503020204020204" pitchFamily="34" charset="-122"/>
              <a:ea typeface="微软雅黑" panose="020B0503020204020204" pitchFamily="34" charset="-122"/>
            </a:rPr>
            <a:t>项目管理能力</a:t>
          </a:r>
        </a:p>
      </dgm:t>
    </dgm:pt>
    <dgm:pt modelId="{1D27D14E-8BBE-4646-90E9-27C72A4FF685}" type="parTrans" cxnId="{4B629B3E-60A0-4F70-AA17-79275B255D76}">
      <dgm:prSet/>
      <dgm:spPr/>
    </dgm:pt>
    <dgm:pt modelId="{5325AF1B-D144-4D94-B35F-C40AEB0D9E6A}" type="sibTrans" cxnId="{4B629B3E-60A0-4F70-AA17-79275B255D76}">
      <dgm:prSet/>
      <dgm:spPr/>
    </dgm:pt>
    <dgm:pt modelId="{3DCAE548-F1DD-4586-986C-330B578BCF0F}">
      <dgm:prSet phldrT="[文本]" phldr="0" custT="1"/>
      <dgm:spPr/>
      <dgm:t>
        <a:bodyPr vert="horz" wrap="square"/>
        <a:lstStyle/>
        <a:p>
          <a:pPr algn="l">
            <a:lnSpc>
              <a:spcPct val="100000"/>
            </a:lnSpc>
            <a:spcBef>
              <a:spcPct val="0"/>
            </a:spcBef>
            <a:spcAft>
              <a:spcPct val="35000"/>
            </a:spcAft>
          </a:pPr>
          <a:r>
            <a:rPr lang="zh-CN" altLang="en-US" sz="1400">
              <a:latin typeface="微软雅黑" panose="020B0503020204020204" pitchFamily="34" charset="-122"/>
              <a:ea typeface="微软雅黑" panose="020B0503020204020204" pitchFamily="34" charset="-122"/>
            </a:rPr>
            <a:t>系统</a:t>
          </a:r>
          <a:r>
            <a:rPr lang="en-US" altLang="zh-CN" sz="1400">
              <a:latin typeface="微软雅黑" panose="020B0503020204020204" pitchFamily="34" charset="-122"/>
              <a:ea typeface="微软雅黑" panose="020B0503020204020204" pitchFamily="34" charset="-122"/>
            </a:rPr>
            <a:t>/</a:t>
          </a:r>
          <a:r>
            <a:rPr lang="zh-CN" altLang="en-US" sz="1400">
              <a:latin typeface="微软雅黑" panose="020B0503020204020204" pitchFamily="34" charset="-122"/>
              <a:ea typeface="微软雅黑" panose="020B0503020204020204" pitchFamily="34" charset="-122"/>
            </a:rPr>
            <a:t>体系能力</a:t>
          </a:r>
        </a:p>
      </dgm:t>
    </dgm:pt>
    <dgm:pt modelId="{073D923E-047D-4586-8A75-095147CDB16C}" type="parTrans" cxnId="{DF127D2E-B00F-4D07-9E0B-6C90C1A56B3F}">
      <dgm:prSet/>
      <dgm:spPr/>
      <dgm:t>
        <a:bodyPr/>
        <a:lstStyle/>
        <a:p>
          <a:endParaRPr lang="zh-CN" altLang="en-US"/>
        </a:p>
      </dgm:t>
    </dgm:pt>
    <dgm:pt modelId="{86E7D5D2-4388-461A-BB8B-4F36C776EB29}" type="sibTrans" cxnId="{DF127D2E-B00F-4D07-9E0B-6C90C1A56B3F}">
      <dgm:prSet/>
      <dgm:spPr/>
      <dgm:t>
        <a:bodyPr/>
        <a:lstStyle/>
        <a:p>
          <a:endParaRPr lang="zh-CN" altLang="en-US"/>
        </a:p>
      </dgm:t>
    </dgm:pt>
    <dgm:pt modelId="{75073B69-45F5-4D22-8727-467A1FA8D00A}" type="pres">
      <dgm:prSet presAssocID="{E3301A21-906D-4AC6-961E-C206F7BEB902}" presName="Name0" presStyleCnt="0">
        <dgm:presLayoutVars>
          <dgm:chMax val="1"/>
          <dgm:chPref val="1"/>
          <dgm:dir/>
          <dgm:animOne val="branch"/>
          <dgm:animLvl val="lvl"/>
        </dgm:presLayoutVars>
      </dgm:prSet>
      <dgm:spPr/>
    </dgm:pt>
    <dgm:pt modelId="{50CD979E-A5B7-4805-B637-33C868124383}" type="pres">
      <dgm:prSet presAssocID="{2D14C672-9146-47EB-A1B3-5C78646C9089}" presName="singleCycle" presStyleCnt="0"/>
      <dgm:spPr/>
    </dgm:pt>
    <dgm:pt modelId="{AE9041A0-C26E-4510-B34C-136E9FAA86EF}" type="pres">
      <dgm:prSet presAssocID="{2D14C672-9146-47EB-A1B3-5C78646C9089}" presName="singleCenter" presStyleLbl="node1" presStyleIdx="0" presStyleCnt="8">
        <dgm:presLayoutVars>
          <dgm:chMax val="7"/>
          <dgm:chPref val="7"/>
        </dgm:presLayoutVars>
      </dgm:prSet>
      <dgm:spPr/>
    </dgm:pt>
    <dgm:pt modelId="{1AA0B0C8-CC00-49AB-8794-25D3DC091D70}" type="pres">
      <dgm:prSet presAssocID="{DBCA849D-F3DD-465C-B7B4-0F888E8C1DF5}" presName="Name56" presStyleLbl="parChTrans1D2" presStyleIdx="0" presStyleCnt="7"/>
      <dgm:spPr/>
    </dgm:pt>
    <dgm:pt modelId="{03EF0E3D-160B-4FC3-9CA3-5AD3CB34FC25}" type="pres">
      <dgm:prSet presAssocID="{30EA4024-5A74-40B5-ABD6-B348D5D3D89F}" presName="text0" presStyleLbl="node1" presStyleIdx="1" presStyleCnt="8">
        <dgm:presLayoutVars>
          <dgm:bulletEnabled val="1"/>
        </dgm:presLayoutVars>
      </dgm:prSet>
      <dgm:spPr/>
    </dgm:pt>
    <dgm:pt modelId="{23CEBA6F-BDD8-4458-A508-9223A9F35EF8}" type="pres">
      <dgm:prSet presAssocID="{B962716B-562E-4D54-8A82-321D3A2037EA}" presName="Name56" presStyleLbl="parChTrans1D2" presStyleIdx="1" presStyleCnt="7"/>
      <dgm:spPr/>
    </dgm:pt>
    <dgm:pt modelId="{23F432BB-2935-4C7B-B571-2A2B0E781546}" type="pres">
      <dgm:prSet presAssocID="{E3010FA0-6266-4186-8196-674ECAD450A7}" presName="text0" presStyleLbl="node1" presStyleIdx="2" presStyleCnt="8">
        <dgm:presLayoutVars>
          <dgm:bulletEnabled val="1"/>
        </dgm:presLayoutVars>
      </dgm:prSet>
      <dgm:spPr/>
    </dgm:pt>
    <dgm:pt modelId="{CC14336D-1964-4790-ACB5-C670DB6EFE96}" type="pres">
      <dgm:prSet presAssocID="{9BB44ACC-3300-4266-AEF7-B29CF01B7C28}" presName="Name56" presStyleLbl="parChTrans1D2" presStyleIdx="2" presStyleCnt="7"/>
      <dgm:spPr/>
    </dgm:pt>
    <dgm:pt modelId="{B33CD4FE-2465-45EE-BE9F-DB80364C496A}" type="pres">
      <dgm:prSet presAssocID="{A811D70E-41DD-4F02-8BBF-9939233021D8}" presName="text0" presStyleLbl="node1" presStyleIdx="3" presStyleCnt="8">
        <dgm:presLayoutVars>
          <dgm:bulletEnabled val="1"/>
        </dgm:presLayoutVars>
      </dgm:prSet>
      <dgm:spPr/>
    </dgm:pt>
    <dgm:pt modelId="{4F9ECCAB-E603-494F-AE95-A5A9BE106489}" type="pres">
      <dgm:prSet presAssocID="{5ED4B6E2-91EF-4859-BC9C-509A69E9807A}" presName="Name56" presStyleLbl="parChTrans1D2" presStyleIdx="3" presStyleCnt="7"/>
      <dgm:spPr/>
    </dgm:pt>
    <dgm:pt modelId="{7777C1C0-BE60-4C9E-957D-EC074278CC15}" type="pres">
      <dgm:prSet presAssocID="{89DE6BFB-1DA1-4CF2-9A4E-8E74E85F674C}" presName="text0" presStyleLbl="node1" presStyleIdx="4" presStyleCnt="8">
        <dgm:presLayoutVars>
          <dgm:bulletEnabled val="1"/>
        </dgm:presLayoutVars>
      </dgm:prSet>
      <dgm:spPr/>
    </dgm:pt>
    <dgm:pt modelId="{826A90C1-A239-4A04-A02E-D781E8FDC88E}" type="pres">
      <dgm:prSet presAssocID="{67D3D9C4-3F41-405C-9512-0A90AF60AD59}" presName="Name56" presStyleLbl="parChTrans1D2" presStyleIdx="4" presStyleCnt="7"/>
      <dgm:spPr/>
    </dgm:pt>
    <dgm:pt modelId="{C3A6A589-7C5F-41CE-B6C1-67DE0F9A4D85}" type="pres">
      <dgm:prSet presAssocID="{8C4357BB-ACF1-4E71-8F1B-A46F04801418}" presName="text0" presStyleLbl="node1" presStyleIdx="5" presStyleCnt="8">
        <dgm:presLayoutVars>
          <dgm:bulletEnabled val="1"/>
        </dgm:presLayoutVars>
      </dgm:prSet>
      <dgm:spPr/>
    </dgm:pt>
    <dgm:pt modelId="{82126325-9329-4E85-91EB-BB1460FDA5F5}" type="pres">
      <dgm:prSet presAssocID="{1D27D14E-8BBE-4646-90E9-27C72A4FF685}" presName="Name56" presStyleLbl="parChTrans1D2" presStyleIdx="5" presStyleCnt="7"/>
      <dgm:spPr/>
    </dgm:pt>
    <dgm:pt modelId="{59767DC1-2B0B-4CC2-B999-EB43A98E6712}" type="pres">
      <dgm:prSet presAssocID="{AE203106-6371-439C-97C4-A53F22C37D9F}" presName="text0" presStyleLbl="node1" presStyleIdx="6" presStyleCnt="8">
        <dgm:presLayoutVars>
          <dgm:bulletEnabled val="1"/>
        </dgm:presLayoutVars>
      </dgm:prSet>
      <dgm:spPr/>
    </dgm:pt>
    <dgm:pt modelId="{1C260F5A-9F65-4B64-BCB2-3674249DD6D6}" type="pres">
      <dgm:prSet presAssocID="{073D923E-047D-4586-8A75-095147CDB16C}" presName="Name56" presStyleLbl="parChTrans1D2" presStyleIdx="6" presStyleCnt="7"/>
      <dgm:spPr/>
    </dgm:pt>
    <dgm:pt modelId="{CE286D9C-C3A9-470B-A654-754E4C1E02C9}" type="pres">
      <dgm:prSet presAssocID="{3DCAE548-F1DD-4586-986C-330B578BCF0F}" presName="text0" presStyleLbl="node1" presStyleIdx="7" presStyleCnt="8">
        <dgm:presLayoutVars>
          <dgm:bulletEnabled val="1"/>
        </dgm:presLayoutVars>
      </dgm:prSet>
      <dgm:spPr/>
    </dgm:pt>
  </dgm:ptLst>
  <dgm:cxnLst>
    <dgm:cxn modelId="{D787500C-8E9D-4A41-AE4C-704D149C24B9}" type="presOf" srcId="{3DCAE548-F1DD-4586-986C-330B578BCF0F}" destId="{CE286D9C-C3A9-470B-A654-754E4C1E02C9}" srcOrd="0" destOrd="0" presId="urn:microsoft.com/office/officeart/2008/layout/RadialCluster#1"/>
    <dgm:cxn modelId="{57D09815-F183-4C0E-858A-2051C147B880}" type="presOf" srcId="{9BB44ACC-3300-4266-AEF7-B29CF01B7C28}" destId="{CC14336D-1964-4790-ACB5-C670DB6EFE96}" srcOrd="0" destOrd="0" presId="urn:microsoft.com/office/officeart/2008/layout/RadialCluster#1"/>
    <dgm:cxn modelId="{D9337219-8200-4368-B2E4-428594A5569C}" srcId="{2D14C672-9146-47EB-A1B3-5C78646C9089}" destId="{E3010FA0-6266-4186-8196-674ECAD450A7}" srcOrd="1" destOrd="0" parTransId="{B962716B-562E-4D54-8A82-321D3A2037EA}" sibTransId="{7CCE576C-2622-47C1-B80E-1AB971C70FF4}"/>
    <dgm:cxn modelId="{B518EB19-F69B-4312-9AF8-7995F84BE9A5}" type="presOf" srcId="{B962716B-562E-4D54-8A82-321D3A2037EA}" destId="{23CEBA6F-BDD8-4458-A508-9223A9F35EF8}" srcOrd="0" destOrd="0" presId="urn:microsoft.com/office/officeart/2008/layout/RadialCluster#1"/>
    <dgm:cxn modelId="{9F7D9721-D41D-47B3-8190-7E7539C816DF}" srcId="{E3301A21-906D-4AC6-961E-C206F7BEB902}" destId="{2D14C672-9146-47EB-A1B3-5C78646C9089}" srcOrd="0" destOrd="0" parTransId="{B2C1AC3C-C432-4902-BB5E-B0F7F333B9A3}" sibTransId="{9965C3B9-B8E6-48DF-9F1F-7F7DD5C82F45}"/>
    <dgm:cxn modelId="{599EB823-3AE7-4EF6-90A1-91C0EB1A15AC}" type="presOf" srcId="{89DE6BFB-1DA1-4CF2-9A4E-8E74E85F674C}" destId="{7777C1C0-BE60-4C9E-957D-EC074278CC15}" srcOrd="0" destOrd="0" presId="urn:microsoft.com/office/officeart/2008/layout/RadialCluster#1"/>
    <dgm:cxn modelId="{2DB1A028-D295-4F73-B5F4-D7BC5A6AD0A0}" type="presOf" srcId="{DBCA849D-F3DD-465C-B7B4-0F888E8C1DF5}" destId="{1AA0B0C8-CC00-49AB-8794-25D3DC091D70}" srcOrd="0" destOrd="0" presId="urn:microsoft.com/office/officeart/2008/layout/RadialCluster#1"/>
    <dgm:cxn modelId="{DF127D2E-B00F-4D07-9E0B-6C90C1A56B3F}" srcId="{2D14C672-9146-47EB-A1B3-5C78646C9089}" destId="{3DCAE548-F1DD-4586-986C-330B578BCF0F}" srcOrd="6" destOrd="0" parTransId="{073D923E-047D-4586-8A75-095147CDB16C}" sibTransId="{86E7D5D2-4388-461A-BB8B-4F36C776EB29}"/>
    <dgm:cxn modelId="{9B7F5D30-9C8F-41A4-97C9-632B3C31B358}" srcId="{2D14C672-9146-47EB-A1B3-5C78646C9089}" destId="{30EA4024-5A74-40B5-ABD6-B348D5D3D89F}" srcOrd="0" destOrd="0" parTransId="{DBCA849D-F3DD-465C-B7B4-0F888E8C1DF5}" sibTransId="{A6DCE076-FC36-499D-9023-CAA96F4E1762}"/>
    <dgm:cxn modelId="{9327E73B-3D0C-4402-A448-A570BF65F46A}" type="presOf" srcId="{5ED4B6E2-91EF-4859-BC9C-509A69E9807A}" destId="{4F9ECCAB-E603-494F-AE95-A5A9BE106489}" srcOrd="0" destOrd="0" presId="urn:microsoft.com/office/officeart/2008/layout/RadialCluster#1"/>
    <dgm:cxn modelId="{A812EB3B-58B5-44AF-8906-A1AAF517682C}" type="presOf" srcId="{073D923E-047D-4586-8A75-095147CDB16C}" destId="{1C260F5A-9F65-4B64-BCB2-3674249DD6D6}" srcOrd="0" destOrd="0" presId="urn:microsoft.com/office/officeart/2008/layout/RadialCluster#1"/>
    <dgm:cxn modelId="{4B629B3E-60A0-4F70-AA17-79275B255D76}" srcId="{2D14C672-9146-47EB-A1B3-5C78646C9089}" destId="{AE203106-6371-439C-97C4-A53F22C37D9F}" srcOrd="5" destOrd="0" parTransId="{1D27D14E-8BBE-4646-90E9-27C72A4FF685}" sibTransId="{5325AF1B-D144-4D94-B35F-C40AEB0D9E6A}"/>
    <dgm:cxn modelId="{C7153A47-858D-40FF-965A-3A0E8A155631}" srcId="{2D14C672-9146-47EB-A1B3-5C78646C9089}" destId="{89DE6BFB-1DA1-4CF2-9A4E-8E74E85F674C}" srcOrd="3" destOrd="0" parTransId="{5ED4B6E2-91EF-4859-BC9C-509A69E9807A}" sibTransId="{961B5431-CBD8-4E86-A702-1F4BDEEB9781}"/>
    <dgm:cxn modelId="{D8A29647-405A-48D2-B431-64B78D9AF17D}" srcId="{2D14C672-9146-47EB-A1B3-5C78646C9089}" destId="{A811D70E-41DD-4F02-8BBF-9939233021D8}" srcOrd="2" destOrd="0" parTransId="{9BB44ACC-3300-4266-AEF7-B29CF01B7C28}" sibTransId="{2E6A966F-C08F-45DA-AED8-0B9F454A9236}"/>
    <dgm:cxn modelId="{0DAA4F68-4547-4E74-9269-D966EC27DC48}" type="presOf" srcId="{E3010FA0-6266-4186-8196-674ECAD450A7}" destId="{23F432BB-2935-4C7B-B571-2A2B0E781546}" srcOrd="0" destOrd="0" presId="urn:microsoft.com/office/officeart/2008/layout/RadialCluster#1"/>
    <dgm:cxn modelId="{1B5A8053-7A35-4B72-A8D1-9A12A18C6E27}" srcId="{2D14C672-9146-47EB-A1B3-5C78646C9089}" destId="{8C4357BB-ACF1-4E71-8F1B-A46F04801418}" srcOrd="4" destOrd="0" parTransId="{67D3D9C4-3F41-405C-9512-0A90AF60AD59}" sibTransId="{C7EAAE8D-F019-42D6-9895-699475D2BDE2}"/>
    <dgm:cxn modelId="{B4CE7A7F-E59B-43F8-BD17-0359A19F60C1}" type="presOf" srcId="{8C4357BB-ACF1-4E71-8F1B-A46F04801418}" destId="{C3A6A589-7C5F-41CE-B6C1-67DE0F9A4D85}" srcOrd="0" destOrd="0" presId="urn:microsoft.com/office/officeart/2008/layout/RadialCluster#1"/>
    <dgm:cxn modelId="{944D6AA1-330C-4E0C-9D05-5AC1B390355E}" type="presOf" srcId="{67D3D9C4-3F41-405C-9512-0A90AF60AD59}" destId="{826A90C1-A239-4A04-A02E-D781E8FDC88E}" srcOrd="0" destOrd="0" presId="urn:microsoft.com/office/officeart/2008/layout/RadialCluster#1"/>
    <dgm:cxn modelId="{139BD1AE-6581-4902-9BE7-42CBDDD4B303}" type="presOf" srcId="{A811D70E-41DD-4F02-8BBF-9939233021D8}" destId="{B33CD4FE-2465-45EE-BE9F-DB80364C496A}" srcOrd="0" destOrd="0" presId="urn:microsoft.com/office/officeart/2008/layout/RadialCluster#1"/>
    <dgm:cxn modelId="{DD90E9B6-9DCC-4466-B325-C6C88F698226}" type="presOf" srcId="{2D14C672-9146-47EB-A1B3-5C78646C9089}" destId="{AE9041A0-C26E-4510-B34C-136E9FAA86EF}" srcOrd="0" destOrd="0" presId="urn:microsoft.com/office/officeart/2008/layout/RadialCluster#1"/>
    <dgm:cxn modelId="{761682C4-E4DE-444F-ADF3-1719486EE2C8}" type="presOf" srcId="{30EA4024-5A74-40B5-ABD6-B348D5D3D89F}" destId="{03EF0E3D-160B-4FC3-9CA3-5AD3CB34FC25}" srcOrd="0" destOrd="0" presId="urn:microsoft.com/office/officeart/2008/layout/RadialCluster#1"/>
    <dgm:cxn modelId="{9BC7BBC8-EE7F-46E4-A3D7-F297C9DB1906}" type="presOf" srcId="{AE203106-6371-439C-97C4-A53F22C37D9F}" destId="{59767DC1-2B0B-4CC2-B999-EB43A98E6712}" srcOrd="0" destOrd="0" presId="urn:microsoft.com/office/officeart/2008/layout/RadialCluster#1"/>
    <dgm:cxn modelId="{3B79BAE9-0FE9-4082-B3D2-6AC13499FF5A}" type="presOf" srcId="{E3301A21-906D-4AC6-961E-C206F7BEB902}" destId="{75073B69-45F5-4D22-8727-467A1FA8D00A}" srcOrd="0" destOrd="0" presId="urn:microsoft.com/office/officeart/2008/layout/RadialCluster#1"/>
    <dgm:cxn modelId="{E1240FFD-7C8E-4925-BBA9-3E34213D6D3C}" type="presOf" srcId="{1D27D14E-8BBE-4646-90E9-27C72A4FF685}" destId="{82126325-9329-4E85-91EB-BB1460FDA5F5}" srcOrd="0" destOrd="0" presId="urn:microsoft.com/office/officeart/2008/layout/RadialCluster#1"/>
    <dgm:cxn modelId="{2828AC6C-B239-4123-8B77-F1D3747F2596}" type="presParOf" srcId="{75073B69-45F5-4D22-8727-467A1FA8D00A}" destId="{50CD979E-A5B7-4805-B637-33C868124383}" srcOrd="0" destOrd="0" presId="urn:microsoft.com/office/officeart/2008/layout/RadialCluster#1"/>
    <dgm:cxn modelId="{A7851F08-621B-4917-B049-64B4B3FDB48A}" type="presParOf" srcId="{50CD979E-A5B7-4805-B637-33C868124383}" destId="{AE9041A0-C26E-4510-B34C-136E9FAA86EF}" srcOrd="0" destOrd="0" presId="urn:microsoft.com/office/officeart/2008/layout/RadialCluster#1"/>
    <dgm:cxn modelId="{E7E54A7C-8D40-405E-939D-252C3F658FDC}" type="presParOf" srcId="{50CD979E-A5B7-4805-B637-33C868124383}" destId="{1AA0B0C8-CC00-49AB-8794-25D3DC091D70}" srcOrd="1" destOrd="0" presId="urn:microsoft.com/office/officeart/2008/layout/RadialCluster#1"/>
    <dgm:cxn modelId="{279ECBC0-003C-4E85-83DA-3F12D7404DD6}" type="presParOf" srcId="{50CD979E-A5B7-4805-B637-33C868124383}" destId="{03EF0E3D-160B-4FC3-9CA3-5AD3CB34FC25}" srcOrd="2" destOrd="0" presId="urn:microsoft.com/office/officeart/2008/layout/RadialCluster#1"/>
    <dgm:cxn modelId="{1B4A0686-54DB-4D9B-B2C0-B602F5C7D2CC}" type="presParOf" srcId="{50CD979E-A5B7-4805-B637-33C868124383}" destId="{23CEBA6F-BDD8-4458-A508-9223A9F35EF8}" srcOrd="3" destOrd="0" presId="urn:microsoft.com/office/officeart/2008/layout/RadialCluster#1"/>
    <dgm:cxn modelId="{B59E2AC8-DAB6-4416-91C5-BB44CD3A6227}" type="presParOf" srcId="{50CD979E-A5B7-4805-B637-33C868124383}" destId="{23F432BB-2935-4C7B-B571-2A2B0E781546}" srcOrd="4" destOrd="0" presId="urn:microsoft.com/office/officeart/2008/layout/RadialCluster#1"/>
    <dgm:cxn modelId="{6785ADFB-7310-452D-AAFA-25889D825C45}" type="presParOf" srcId="{50CD979E-A5B7-4805-B637-33C868124383}" destId="{CC14336D-1964-4790-ACB5-C670DB6EFE96}" srcOrd="5" destOrd="0" presId="urn:microsoft.com/office/officeart/2008/layout/RadialCluster#1"/>
    <dgm:cxn modelId="{14F491C9-5F5C-408A-8A23-9AF7E638740F}" type="presParOf" srcId="{50CD979E-A5B7-4805-B637-33C868124383}" destId="{B33CD4FE-2465-45EE-BE9F-DB80364C496A}" srcOrd="6" destOrd="0" presId="urn:microsoft.com/office/officeart/2008/layout/RadialCluster#1"/>
    <dgm:cxn modelId="{0432AE15-E2FA-44D5-80AC-45E9DAE93215}" type="presParOf" srcId="{50CD979E-A5B7-4805-B637-33C868124383}" destId="{4F9ECCAB-E603-494F-AE95-A5A9BE106489}" srcOrd="7" destOrd="0" presId="urn:microsoft.com/office/officeart/2008/layout/RadialCluster#1"/>
    <dgm:cxn modelId="{6BFDAC58-6E4B-49BE-9D34-26F269924044}" type="presParOf" srcId="{50CD979E-A5B7-4805-B637-33C868124383}" destId="{7777C1C0-BE60-4C9E-957D-EC074278CC15}" srcOrd="8" destOrd="0" presId="urn:microsoft.com/office/officeart/2008/layout/RadialCluster#1"/>
    <dgm:cxn modelId="{068B83D9-B93E-4770-BAC1-83A9CB2AAE77}" type="presParOf" srcId="{50CD979E-A5B7-4805-B637-33C868124383}" destId="{826A90C1-A239-4A04-A02E-D781E8FDC88E}" srcOrd="9" destOrd="0" presId="urn:microsoft.com/office/officeart/2008/layout/RadialCluster#1"/>
    <dgm:cxn modelId="{7C78853D-47DD-4F0D-9D69-FF2D591D3056}" type="presParOf" srcId="{50CD979E-A5B7-4805-B637-33C868124383}" destId="{C3A6A589-7C5F-41CE-B6C1-67DE0F9A4D85}" srcOrd="10" destOrd="0" presId="urn:microsoft.com/office/officeart/2008/layout/RadialCluster#1"/>
    <dgm:cxn modelId="{2E8133BC-F59A-459D-AE16-DD9F8407213B}" type="presParOf" srcId="{50CD979E-A5B7-4805-B637-33C868124383}" destId="{82126325-9329-4E85-91EB-BB1460FDA5F5}" srcOrd="11" destOrd="0" presId="urn:microsoft.com/office/officeart/2008/layout/RadialCluster#1"/>
    <dgm:cxn modelId="{01CD2CE0-7E5D-4F5D-BB0C-781540DD31C9}" type="presParOf" srcId="{50CD979E-A5B7-4805-B637-33C868124383}" destId="{59767DC1-2B0B-4CC2-B999-EB43A98E6712}" srcOrd="12" destOrd="0" presId="urn:microsoft.com/office/officeart/2008/layout/RadialCluster#1"/>
    <dgm:cxn modelId="{9DE68B04-1735-4E24-B583-FAA5DD37A4BF}" type="presParOf" srcId="{50CD979E-A5B7-4805-B637-33C868124383}" destId="{1C260F5A-9F65-4B64-BCB2-3674249DD6D6}" srcOrd="13" destOrd="0" presId="urn:microsoft.com/office/officeart/2008/layout/RadialCluster#1"/>
    <dgm:cxn modelId="{C86D4F35-29B1-4D8D-B05F-99264DD7BDAA}" type="presParOf" srcId="{50CD979E-A5B7-4805-B637-33C868124383}" destId="{CE286D9C-C3A9-470B-A654-754E4C1E02C9}" srcOrd="14" destOrd="0" presId="urn:microsoft.com/office/officeart/2008/layout/RadialCluster#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8D6188C-E1B2-4137-A6CF-D053B0489017}" type="doc">
      <dgm:prSet loTypeId="urn:microsoft.com/office/officeart/2005/8/layout/radial3" loCatId="relationship" qsTypeId="urn:microsoft.com/office/officeart/2005/8/quickstyle/simple1#5" qsCatId="simple" csTypeId="urn:microsoft.com/office/officeart/2005/8/colors/accent1_2#5" csCatId="accent1" phldr="0"/>
      <dgm:spPr/>
      <dgm:t>
        <a:bodyPr/>
        <a:lstStyle/>
        <a:p>
          <a:endParaRPr lang="zh-CN" altLang="en-US"/>
        </a:p>
      </dgm:t>
    </dgm:pt>
    <dgm:pt modelId="{D374F014-189A-41AB-91A9-E485BC94E8AD}">
      <dgm:prSet phldrT="[文本]" phldr="0" custT="1"/>
      <dgm:spPr/>
      <dgm:t>
        <a:bodyPr vert="horz" wrap="square"/>
        <a:lstStyle/>
        <a:p>
          <a:pPr>
            <a:lnSpc>
              <a:spcPct val="100000"/>
            </a:lnSpc>
            <a:spcBef>
              <a:spcPct val="0"/>
            </a:spcBef>
            <a:spcAft>
              <a:spcPct val="35000"/>
            </a:spcAft>
          </a:pPr>
          <a:r>
            <a:rPr lang="zh-CN" altLang="en-US" sz="3600" b="1">
              <a:latin typeface="微软雅黑" panose="020B0503020204020204" pitchFamily="34" charset="-122"/>
              <a:ea typeface="微软雅黑" panose="020B0503020204020204" pitchFamily="34" charset="-122"/>
            </a:rPr>
            <a:t>考察方面</a:t>
          </a:r>
        </a:p>
      </dgm:t>
    </dgm:pt>
    <dgm:pt modelId="{CA4248BD-28C2-44AE-89DD-EA5D35D7C32D}" type="parTrans" cxnId="{4B3AE018-5130-408A-9ABA-2D0FE768FDBD}">
      <dgm:prSet/>
      <dgm:spPr/>
      <dgm:t>
        <a:bodyPr/>
        <a:lstStyle/>
        <a:p>
          <a:endParaRPr lang="zh-CN" altLang="en-US"/>
        </a:p>
      </dgm:t>
    </dgm:pt>
    <dgm:pt modelId="{7C4B3588-D28F-43A0-8FF3-DC69D6235B8E}" type="sibTrans" cxnId="{4B3AE018-5130-408A-9ABA-2D0FE768FDBD}">
      <dgm:prSet/>
      <dgm:spPr/>
      <dgm:t>
        <a:bodyPr/>
        <a:lstStyle/>
        <a:p>
          <a:endParaRPr lang="zh-CN" altLang="en-US"/>
        </a:p>
      </dgm:t>
    </dgm:pt>
    <dgm:pt modelId="{3340FF78-BAE5-4AB2-9577-DA1FA6BA4D67}">
      <dgm:prSet phldrT="[文本]" phldr="0" custT="1"/>
      <dgm:spPr/>
      <dgm:t>
        <a:bodyPr vert="horz" wrap="square"/>
        <a:lstStyle/>
        <a:p>
          <a:pPr>
            <a:lnSpc>
              <a:spcPct val="100000"/>
            </a:lnSpc>
            <a:spcBef>
              <a:spcPct val="0"/>
            </a:spcBef>
            <a:spcAft>
              <a:spcPct val="35000"/>
            </a:spcAft>
          </a:pPr>
          <a:r>
            <a:rPr lang="en-US" altLang="zh-CN" sz="1400" b="1">
              <a:latin typeface="微软雅黑" panose="020B0503020204020204" pitchFamily="34" charset="-122"/>
              <a:ea typeface="微软雅黑" panose="020B0503020204020204" pitchFamily="34" charset="-122"/>
              <a:cs typeface="微软雅黑" panose="020B0503020204020204" pitchFamily="34" charset="-122"/>
            </a:rPr>
            <a:t>3</a:t>
          </a:r>
          <a:r>
            <a:rPr lang="zh-CN" altLang="en-US" sz="1400" b="1">
              <a:latin typeface="微软雅黑" panose="020B0503020204020204" pitchFamily="34" charset="-122"/>
              <a:ea typeface="微软雅黑" panose="020B0503020204020204" pitchFamily="34" charset="-122"/>
              <a:cs typeface="微软雅黑" panose="020B0503020204020204" pitchFamily="34" charset="-122"/>
            </a:rPr>
            <a:t>、业务</a:t>
          </a:r>
          <a:r>
            <a:rPr lang="en-US" altLang="zh-CN" sz="1400" b="1">
              <a:latin typeface="微软雅黑" panose="020B0503020204020204" pitchFamily="34" charset="-122"/>
              <a:ea typeface="微软雅黑" panose="020B0503020204020204" pitchFamily="34" charset="-122"/>
              <a:cs typeface="微软雅黑" panose="020B0503020204020204" pitchFamily="34" charset="-122"/>
            </a:rPr>
            <a:t>Sense</a:t>
          </a:r>
        </a:p>
      </dgm:t>
    </dgm:pt>
    <dgm:pt modelId="{5288D671-CF2C-46F0-80EE-C3568C761E1A}" type="parTrans" cxnId="{1CF6C0E6-1F5F-464C-9AFE-7B2FE6FE821B}">
      <dgm:prSet/>
      <dgm:spPr/>
      <dgm:t>
        <a:bodyPr/>
        <a:lstStyle/>
        <a:p>
          <a:endParaRPr lang="zh-CN" altLang="en-US"/>
        </a:p>
      </dgm:t>
    </dgm:pt>
    <dgm:pt modelId="{135D9E4D-FD3E-4B4B-9F45-94E641EEE248}" type="sibTrans" cxnId="{1CF6C0E6-1F5F-464C-9AFE-7B2FE6FE821B}">
      <dgm:prSet/>
      <dgm:spPr/>
      <dgm:t>
        <a:bodyPr/>
        <a:lstStyle/>
        <a:p>
          <a:endParaRPr lang="zh-CN" altLang="en-US"/>
        </a:p>
      </dgm:t>
    </dgm:pt>
    <dgm:pt modelId="{87A3EDE2-CDC2-4E8C-8AFD-0ECB128461CC}">
      <dgm:prSet phldrT="[文本]" phldr="0" custT="1"/>
      <dgm:spPr/>
      <dgm:t>
        <a:bodyPr vert="horz" wrap="square"/>
        <a:lstStyle/>
        <a:p>
          <a:pPr>
            <a:lnSpc>
              <a:spcPct val="100000"/>
            </a:lnSpc>
            <a:spcBef>
              <a:spcPct val="0"/>
            </a:spcBef>
            <a:spcAft>
              <a:spcPct val="35000"/>
            </a:spcAft>
          </a:pPr>
          <a:r>
            <a:rPr lang="en-US" altLang="zh-CN" sz="1400" b="1">
              <a:latin typeface="微软雅黑" panose="020B0503020204020204" pitchFamily="34" charset="-122"/>
              <a:ea typeface="微软雅黑" panose="020B0503020204020204" pitchFamily="34" charset="-122"/>
              <a:cs typeface="微软雅黑" panose="020B0503020204020204" pitchFamily="34" charset="-122"/>
            </a:rPr>
            <a:t>2</a:t>
          </a:r>
          <a:r>
            <a:rPr lang="zh-CN" altLang="en-US" sz="1400" b="1">
              <a:latin typeface="微软雅黑" panose="020B0503020204020204" pitchFamily="34" charset="-122"/>
              <a:ea typeface="微软雅黑" panose="020B0503020204020204" pitchFamily="34" charset="-122"/>
              <a:cs typeface="微软雅黑" panose="020B0503020204020204" pitchFamily="34" charset="-122"/>
            </a:rPr>
            <a:t>、理论知识＆技能技法</a:t>
          </a:r>
        </a:p>
      </dgm:t>
    </dgm:pt>
    <dgm:pt modelId="{A4C96B30-334E-43A6-92A2-6D288B60CDCC}" type="parTrans" cxnId="{424F9FD9-752D-4F4A-B724-A97C541A22B2}">
      <dgm:prSet/>
      <dgm:spPr/>
      <dgm:t>
        <a:bodyPr/>
        <a:lstStyle/>
        <a:p>
          <a:endParaRPr lang="zh-CN" altLang="en-US"/>
        </a:p>
      </dgm:t>
    </dgm:pt>
    <dgm:pt modelId="{24B48152-ACE6-4B67-9F7A-5C76DE18CC76}" type="sibTrans" cxnId="{424F9FD9-752D-4F4A-B724-A97C541A22B2}">
      <dgm:prSet/>
      <dgm:spPr/>
      <dgm:t>
        <a:bodyPr/>
        <a:lstStyle/>
        <a:p>
          <a:endParaRPr lang="zh-CN" altLang="en-US"/>
        </a:p>
      </dgm:t>
    </dgm:pt>
    <dgm:pt modelId="{B969291A-1630-409B-A862-B5CC556EF6A8}">
      <dgm:prSet phldr="0" custT="1"/>
      <dgm:spPr/>
      <dgm:t>
        <a:bodyPr vert="horz" wrap="square"/>
        <a:lstStyle/>
        <a:p>
          <a:pPr algn="l">
            <a:lnSpc>
              <a:spcPct val="100000"/>
            </a:lnSpc>
            <a:spcBef>
              <a:spcPct val="0"/>
            </a:spcBef>
            <a:spcAft>
              <a:spcPct val="35000"/>
            </a:spcAft>
          </a:pPr>
          <a:r>
            <a:rPr lang="en-US" altLang="zh-CN" sz="1400" b="1">
              <a:latin typeface="微软雅黑" panose="020B0503020204020204" pitchFamily="34" charset="-122"/>
              <a:ea typeface="微软雅黑" panose="020B0503020204020204" pitchFamily="34" charset="-122"/>
            </a:rPr>
            <a:t>1</a:t>
          </a:r>
          <a:r>
            <a:rPr lang="zh-CN" altLang="en-US" sz="1400" b="1">
              <a:latin typeface="微软雅黑" panose="020B0503020204020204" pitchFamily="34" charset="-122"/>
              <a:ea typeface="微软雅黑" panose="020B0503020204020204" pitchFamily="34" charset="-122"/>
            </a:rPr>
            <a:t>、</a:t>
          </a:r>
          <a:r>
            <a:rPr lang="zh-CN" sz="1400" b="1">
              <a:latin typeface="微软雅黑" panose="020B0503020204020204" pitchFamily="34" charset="-122"/>
              <a:ea typeface="微软雅黑" panose="020B0503020204020204" pitchFamily="34" charset="-122"/>
            </a:rPr>
            <a:t>职业理解＆规划</a:t>
          </a:r>
        </a:p>
      </dgm:t>
    </dgm:pt>
    <dgm:pt modelId="{33AB056E-BDAB-465B-A052-7DF22AC25D3A}" type="parTrans" cxnId="{D886065F-6DDE-46E5-A78C-6B95B58A5F8D}">
      <dgm:prSet/>
      <dgm:spPr/>
    </dgm:pt>
    <dgm:pt modelId="{CBABDAC4-EE91-42B0-A59E-5764319B9BDE}" type="sibTrans" cxnId="{D886065F-6DDE-46E5-A78C-6B95B58A5F8D}">
      <dgm:prSet/>
      <dgm:spPr/>
    </dgm:pt>
    <dgm:pt modelId="{87E979BC-77DE-4628-A98C-DAFEF42C333D}">
      <dgm:prSet phldr="0" custT="1"/>
      <dgm:spPr/>
      <dgm:t>
        <a:bodyPr vert="horz" wrap="square"/>
        <a:lstStyle/>
        <a:p>
          <a:pPr algn="l">
            <a:lnSpc>
              <a:spcPct val="100000"/>
            </a:lnSpc>
            <a:spcBef>
              <a:spcPct val="0"/>
            </a:spcBef>
            <a:spcAft>
              <a:spcPct val="35000"/>
            </a:spcAft>
          </a:pPr>
          <a:r>
            <a:rPr lang="en-US" sz="1400" b="1">
              <a:latin typeface="微软雅黑" panose="020B0503020204020204" pitchFamily="34" charset="-122"/>
              <a:ea typeface="微软雅黑" panose="020B0503020204020204" pitchFamily="34" charset="-122"/>
              <a:cs typeface="微软雅黑" panose="020B0503020204020204" pitchFamily="34" charset="-122"/>
            </a:rPr>
            <a:t>7</a:t>
          </a:r>
          <a:r>
            <a:rPr lang="zh-CN" altLang="en-US" sz="1400" b="1">
              <a:latin typeface="微软雅黑" panose="020B0503020204020204" pitchFamily="34" charset="-122"/>
              <a:ea typeface="微软雅黑" panose="020B0503020204020204" pitchFamily="34" charset="-122"/>
              <a:cs typeface="微软雅黑" panose="020B0503020204020204" pitchFamily="34" charset="-122"/>
            </a:rPr>
            <a:t>、其它综合素质</a:t>
          </a:r>
        </a:p>
      </dgm:t>
    </dgm:pt>
    <dgm:pt modelId="{1046493C-56A7-4372-B8EC-370830EE0D19}" type="parTrans" cxnId="{145B050F-4C0B-4383-91BE-1FC2DDC99105}">
      <dgm:prSet/>
      <dgm:spPr/>
    </dgm:pt>
    <dgm:pt modelId="{AA858317-5618-4F93-83E4-44899FAC5187}" type="sibTrans" cxnId="{145B050F-4C0B-4383-91BE-1FC2DDC99105}">
      <dgm:prSet/>
      <dgm:spPr/>
    </dgm:pt>
    <dgm:pt modelId="{B0F5AA7E-7AEF-4994-8B77-F6B17CE7ACD7}">
      <dgm:prSet phldr="0" custT="1"/>
      <dgm:spPr/>
      <dgm:t>
        <a:bodyPr vert="horz" wrap="square"/>
        <a:lstStyle/>
        <a:p>
          <a:pPr algn="l">
            <a:lnSpc>
              <a:spcPct val="100000"/>
            </a:lnSpc>
            <a:spcBef>
              <a:spcPct val="0"/>
            </a:spcBef>
            <a:spcAft>
              <a:spcPct val="35000"/>
            </a:spcAft>
          </a:pPr>
          <a:r>
            <a:rPr lang="en-US" sz="1400" b="1">
              <a:latin typeface="微软雅黑" panose="020B0503020204020204" pitchFamily="34" charset="-122"/>
              <a:ea typeface="微软雅黑" panose="020B0503020204020204" pitchFamily="34" charset="-122"/>
              <a:cs typeface="微软雅黑" panose="020B0503020204020204" pitchFamily="34" charset="-122"/>
            </a:rPr>
            <a:t>6</a:t>
          </a:r>
          <a:r>
            <a:rPr lang="zh-CN" altLang="en-US" sz="1400" b="1">
              <a:latin typeface="微软雅黑" panose="020B0503020204020204" pitchFamily="34" charset="-122"/>
              <a:ea typeface="微软雅黑" panose="020B0503020204020204" pitchFamily="34" charset="-122"/>
              <a:cs typeface="微软雅黑" panose="020B0503020204020204" pitchFamily="34" charset="-122"/>
            </a:rPr>
            <a:t>、学习能力</a:t>
          </a:r>
        </a:p>
      </dgm:t>
    </dgm:pt>
    <dgm:pt modelId="{04C96564-0AC2-43C6-9EFD-FD4E2B899109}" type="parTrans" cxnId="{57B227D1-BAE5-4D1A-A4FA-6A6CBA8FE13E}">
      <dgm:prSet/>
      <dgm:spPr/>
    </dgm:pt>
    <dgm:pt modelId="{08CDBB7A-3C43-459A-84D7-1977D3F58ADA}" type="sibTrans" cxnId="{57B227D1-BAE5-4D1A-A4FA-6A6CBA8FE13E}">
      <dgm:prSet/>
      <dgm:spPr/>
    </dgm:pt>
    <dgm:pt modelId="{2D3FEBBA-DA4D-4BE7-8F36-C38CBD6AEF00}">
      <dgm:prSet phldrT="[文本]" phldr="0" custT="1"/>
      <dgm:spPr/>
      <dgm:t>
        <a:bodyPr vert="horz" wrap="square"/>
        <a:lstStyle/>
        <a:p>
          <a:pPr algn="l">
            <a:lnSpc>
              <a:spcPct val="100000"/>
            </a:lnSpc>
            <a:spcBef>
              <a:spcPct val="0"/>
            </a:spcBef>
            <a:spcAft>
              <a:spcPct val="35000"/>
            </a:spcAft>
          </a:pPr>
          <a:r>
            <a:rPr lang="en-US" altLang="zh-CN" sz="1400" b="1">
              <a:latin typeface="微软雅黑" panose="020B0503020204020204" pitchFamily="34" charset="-122"/>
              <a:ea typeface="微软雅黑" panose="020B0503020204020204" pitchFamily="34" charset="-122"/>
              <a:cs typeface="微软雅黑" panose="020B0503020204020204" pitchFamily="34" charset="-122"/>
            </a:rPr>
            <a:t>5</a:t>
          </a:r>
          <a:r>
            <a:rPr lang="zh-CN" altLang="en-US" sz="1400" b="1">
              <a:latin typeface="微软雅黑" panose="020B0503020204020204" pitchFamily="34" charset="-122"/>
              <a:ea typeface="微软雅黑" panose="020B0503020204020204" pitchFamily="34" charset="-122"/>
              <a:cs typeface="微软雅黑" panose="020B0503020204020204" pitchFamily="34" charset="-122"/>
            </a:rPr>
            <a:t>、嫁接能力（数据</a:t>
          </a:r>
          <a:r>
            <a:rPr lang="en-US" altLang="zh-CN" sz="1400" b="1">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400" b="1">
              <a:latin typeface="微软雅黑" panose="020B0503020204020204" pitchFamily="34" charset="-122"/>
              <a:ea typeface="微软雅黑" panose="020B0503020204020204" pitchFamily="34" charset="-122"/>
              <a:cs typeface="微软雅黑" panose="020B0503020204020204" pitchFamily="34" charset="-122"/>
            </a:rPr>
            <a:t>业务）</a:t>
          </a:r>
        </a:p>
      </dgm:t>
    </dgm:pt>
    <dgm:pt modelId="{8576F1F6-B965-4CD4-A32A-500780CB6366}" type="parTrans" cxnId="{A6A0B4AB-4E2A-46CB-A058-D738D411B8E2}">
      <dgm:prSet/>
      <dgm:spPr/>
      <dgm:t>
        <a:bodyPr/>
        <a:lstStyle/>
        <a:p>
          <a:endParaRPr lang="zh-CN" altLang="en-US"/>
        </a:p>
      </dgm:t>
    </dgm:pt>
    <dgm:pt modelId="{DABD333D-9B49-4EAB-8F1D-61935288F97E}" type="sibTrans" cxnId="{A6A0B4AB-4E2A-46CB-A058-D738D411B8E2}">
      <dgm:prSet/>
      <dgm:spPr/>
      <dgm:t>
        <a:bodyPr/>
        <a:lstStyle/>
        <a:p>
          <a:endParaRPr lang="zh-CN" altLang="en-US"/>
        </a:p>
      </dgm:t>
    </dgm:pt>
    <dgm:pt modelId="{3DC13666-B1C6-4D88-AFD1-08903E0021E8}">
      <dgm:prSet phldrT="[文本]" phldr="0" custT="1"/>
      <dgm:spPr/>
      <dgm:t>
        <a:bodyPr vert="horz" wrap="square"/>
        <a:lstStyle/>
        <a:p>
          <a:pPr algn="l">
            <a:lnSpc>
              <a:spcPct val="100000"/>
            </a:lnSpc>
            <a:spcBef>
              <a:spcPct val="0"/>
            </a:spcBef>
            <a:spcAft>
              <a:spcPct val="35000"/>
            </a:spcAft>
          </a:pPr>
          <a:r>
            <a:rPr lang="en-US" altLang="zh-CN" sz="1400" b="1">
              <a:latin typeface="微软雅黑" panose="020B0503020204020204" pitchFamily="34" charset="-122"/>
              <a:ea typeface="微软雅黑" panose="020B0503020204020204" pitchFamily="34" charset="-122"/>
              <a:cs typeface="微软雅黑" panose="020B0503020204020204" pitchFamily="34" charset="-122"/>
            </a:rPr>
            <a:t>4</a:t>
          </a:r>
          <a:r>
            <a:rPr lang="zh-CN" altLang="en-US" sz="1400" b="1">
              <a:latin typeface="微软雅黑" panose="020B0503020204020204" pitchFamily="34" charset="-122"/>
              <a:ea typeface="微软雅黑" panose="020B0503020204020204" pitchFamily="34" charset="-122"/>
              <a:cs typeface="微软雅黑" panose="020B0503020204020204" pitchFamily="34" charset="-122"/>
            </a:rPr>
            <a:t>、数据思维</a:t>
          </a:r>
        </a:p>
      </dgm:t>
    </dgm:pt>
    <dgm:pt modelId="{CFAAFEC6-DCB9-45D5-AE11-4A5F39314F8C}" type="parTrans" cxnId="{3867EE95-E91C-42FE-BBF0-A8903B191B05}">
      <dgm:prSet/>
      <dgm:spPr/>
      <dgm:t>
        <a:bodyPr/>
        <a:lstStyle/>
        <a:p>
          <a:endParaRPr lang="zh-CN" altLang="en-US"/>
        </a:p>
      </dgm:t>
    </dgm:pt>
    <dgm:pt modelId="{D5BCD541-E6CF-496D-919A-6DA824FC06B3}" type="sibTrans" cxnId="{3867EE95-E91C-42FE-BBF0-A8903B191B05}">
      <dgm:prSet/>
      <dgm:spPr/>
      <dgm:t>
        <a:bodyPr/>
        <a:lstStyle/>
        <a:p>
          <a:endParaRPr lang="zh-CN" altLang="en-US"/>
        </a:p>
      </dgm:t>
    </dgm:pt>
    <dgm:pt modelId="{857E696A-5E3D-4498-BC52-7AEC05C4E6F0}" type="pres">
      <dgm:prSet presAssocID="{08D6188C-E1B2-4137-A6CF-D053B0489017}" presName="composite" presStyleCnt="0">
        <dgm:presLayoutVars>
          <dgm:chMax val="1"/>
          <dgm:dir/>
          <dgm:resizeHandles val="exact"/>
        </dgm:presLayoutVars>
      </dgm:prSet>
      <dgm:spPr/>
    </dgm:pt>
    <dgm:pt modelId="{29B67FCB-4C3B-4654-81F0-3A98D2DD4D55}" type="pres">
      <dgm:prSet presAssocID="{08D6188C-E1B2-4137-A6CF-D053B0489017}" presName="radial" presStyleCnt="0">
        <dgm:presLayoutVars>
          <dgm:animLvl val="ctr"/>
        </dgm:presLayoutVars>
      </dgm:prSet>
      <dgm:spPr/>
    </dgm:pt>
    <dgm:pt modelId="{B085EB73-6392-4765-9102-B163C222E87B}" type="pres">
      <dgm:prSet presAssocID="{D374F014-189A-41AB-91A9-E485BC94E8AD}" presName="centerShape" presStyleLbl="vennNode1" presStyleIdx="0" presStyleCnt="8"/>
      <dgm:spPr/>
    </dgm:pt>
    <dgm:pt modelId="{CFEB999B-FCB5-4A1E-9FCF-217EFE3095CC}" type="pres">
      <dgm:prSet presAssocID="{3340FF78-BAE5-4AB2-9577-DA1FA6BA4D67}" presName="node" presStyleLbl="vennNode1" presStyleIdx="1" presStyleCnt="8">
        <dgm:presLayoutVars>
          <dgm:bulletEnabled val="1"/>
        </dgm:presLayoutVars>
      </dgm:prSet>
      <dgm:spPr/>
    </dgm:pt>
    <dgm:pt modelId="{E0288A90-BB24-4EA6-8F9F-276B2505167F}" type="pres">
      <dgm:prSet presAssocID="{87A3EDE2-CDC2-4E8C-8AFD-0ECB128461CC}" presName="node" presStyleLbl="vennNode1" presStyleIdx="2" presStyleCnt="8">
        <dgm:presLayoutVars>
          <dgm:bulletEnabled val="1"/>
        </dgm:presLayoutVars>
      </dgm:prSet>
      <dgm:spPr/>
    </dgm:pt>
    <dgm:pt modelId="{C85EF990-E363-45B3-BDE1-193051235942}" type="pres">
      <dgm:prSet presAssocID="{B969291A-1630-409B-A862-B5CC556EF6A8}" presName="node" presStyleLbl="vennNode1" presStyleIdx="3" presStyleCnt="8">
        <dgm:presLayoutVars>
          <dgm:bulletEnabled val="1"/>
        </dgm:presLayoutVars>
      </dgm:prSet>
      <dgm:spPr/>
    </dgm:pt>
    <dgm:pt modelId="{DFD67B84-535A-4A66-930D-C5D2DB87D2E5}" type="pres">
      <dgm:prSet presAssocID="{87E979BC-77DE-4628-A98C-DAFEF42C333D}" presName="node" presStyleLbl="vennNode1" presStyleIdx="4" presStyleCnt="8">
        <dgm:presLayoutVars>
          <dgm:bulletEnabled val="1"/>
        </dgm:presLayoutVars>
      </dgm:prSet>
      <dgm:spPr/>
    </dgm:pt>
    <dgm:pt modelId="{BC684E3C-F852-495C-A151-2F847A0B211F}" type="pres">
      <dgm:prSet presAssocID="{B0F5AA7E-7AEF-4994-8B77-F6B17CE7ACD7}" presName="node" presStyleLbl="vennNode1" presStyleIdx="5" presStyleCnt="8">
        <dgm:presLayoutVars>
          <dgm:bulletEnabled val="1"/>
        </dgm:presLayoutVars>
      </dgm:prSet>
      <dgm:spPr/>
    </dgm:pt>
    <dgm:pt modelId="{21C15334-587C-423B-AFF1-3EE64FA75145}" type="pres">
      <dgm:prSet presAssocID="{2D3FEBBA-DA4D-4BE7-8F36-C38CBD6AEF00}" presName="node" presStyleLbl="vennNode1" presStyleIdx="6" presStyleCnt="8">
        <dgm:presLayoutVars>
          <dgm:bulletEnabled val="1"/>
        </dgm:presLayoutVars>
      </dgm:prSet>
      <dgm:spPr/>
    </dgm:pt>
    <dgm:pt modelId="{344EB338-71FA-419C-9777-8D2B839A1974}" type="pres">
      <dgm:prSet presAssocID="{3DC13666-B1C6-4D88-AFD1-08903E0021E8}" presName="node" presStyleLbl="vennNode1" presStyleIdx="7" presStyleCnt="8">
        <dgm:presLayoutVars>
          <dgm:bulletEnabled val="1"/>
        </dgm:presLayoutVars>
      </dgm:prSet>
      <dgm:spPr/>
    </dgm:pt>
  </dgm:ptLst>
  <dgm:cxnLst>
    <dgm:cxn modelId="{13689C0E-30F6-4F1D-9D43-25B627E0ADBC}" type="presOf" srcId="{B0F5AA7E-7AEF-4994-8B77-F6B17CE7ACD7}" destId="{BC684E3C-F852-495C-A151-2F847A0B211F}" srcOrd="0" destOrd="0" presId="urn:microsoft.com/office/officeart/2005/8/layout/radial3"/>
    <dgm:cxn modelId="{145B050F-4C0B-4383-91BE-1FC2DDC99105}" srcId="{D374F014-189A-41AB-91A9-E485BC94E8AD}" destId="{87E979BC-77DE-4628-A98C-DAFEF42C333D}" srcOrd="3" destOrd="0" parTransId="{1046493C-56A7-4372-B8EC-370830EE0D19}" sibTransId="{AA858317-5618-4F93-83E4-44899FAC5187}"/>
    <dgm:cxn modelId="{4B3AE018-5130-408A-9ABA-2D0FE768FDBD}" srcId="{08D6188C-E1B2-4137-A6CF-D053B0489017}" destId="{D374F014-189A-41AB-91A9-E485BC94E8AD}" srcOrd="0" destOrd="0" parTransId="{CA4248BD-28C2-44AE-89DD-EA5D35D7C32D}" sibTransId="{7C4B3588-D28F-43A0-8FF3-DC69D6235B8E}"/>
    <dgm:cxn modelId="{D886065F-6DDE-46E5-A78C-6B95B58A5F8D}" srcId="{D374F014-189A-41AB-91A9-E485BC94E8AD}" destId="{B969291A-1630-409B-A862-B5CC556EF6A8}" srcOrd="2" destOrd="0" parTransId="{33AB056E-BDAB-465B-A052-7DF22AC25D3A}" sibTransId="{CBABDAC4-EE91-42B0-A59E-5764319B9BDE}"/>
    <dgm:cxn modelId="{38296880-DFE2-497F-A151-089F95E8C6DD}" type="presOf" srcId="{3340FF78-BAE5-4AB2-9577-DA1FA6BA4D67}" destId="{CFEB999B-FCB5-4A1E-9FCF-217EFE3095CC}" srcOrd="0" destOrd="0" presId="urn:microsoft.com/office/officeart/2005/8/layout/radial3"/>
    <dgm:cxn modelId="{7A043F87-FB8C-4F3E-8897-53FFD6A8094D}" type="presOf" srcId="{87E979BC-77DE-4628-A98C-DAFEF42C333D}" destId="{DFD67B84-535A-4A66-930D-C5D2DB87D2E5}" srcOrd="0" destOrd="0" presId="urn:microsoft.com/office/officeart/2005/8/layout/radial3"/>
    <dgm:cxn modelId="{38D3EC8B-0391-4257-A65D-46DC010AFD49}" type="presOf" srcId="{08D6188C-E1B2-4137-A6CF-D053B0489017}" destId="{857E696A-5E3D-4498-BC52-7AEC05C4E6F0}" srcOrd="0" destOrd="0" presId="urn:microsoft.com/office/officeart/2005/8/layout/radial3"/>
    <dgm:cxn modelId="{3867EE95-E91C-42FE-BBF0-A8903B191B05}" srcId="{D374F014-189A-41AB-91A9-E485BC94E8AD}" destId="{3DC13666-B1C6-4D88-AFD1-08903E0021E8}" srcOrd="6" destOrd="0" parTransId="{CFAAFEC6-DCB9-45D5-AE11-4A5F39314F8C}" sibTransId="{D5BCD541-E6CF-496D-919A-6DA824FC06B3}"/>
    <dgm:cxn modelId="{A6A0B4AB-4E2A-46CB-A058-D738D411B8E2}" srcId="{D374F014-189A-41AB-91A9-E485BC94E8AD}" destId="{2D3FEBBA-DA4D-4BE7-8F36-C38CBD6AEF00}" srcOrd="5" destOrd="0" parTransId="{8576F1F6-B965-4CD4-A32A-500780CB6366}" sibTransId="{DABD333D-9B49-4EAB-8F1D-61935288F97E}"/>
    <dgm:cxn modelId="{9C6EC7B9-31C7-494B-8E0D-B6EA5727D964}" type="presOf" srcId="{B969291A-1630-409B-A862-B5CC556EF6A8}" destId="{C85EF990-E363-45B3-BDE1-193051235942}" srcOrd="0" destOrd="0" presId="urn:microsoft.com/office/officeart/2005/8/layout/radial3"/>
    <dgm:cxn modelId="{57B227D1-BAE5-4D1A-A4FA-6A6CBA8FE13E}" srcId="{D374F014-189A-41AB-91A9-E485BC94E8AD}" destId="{B0F5AA7E-7AEF-4994-8B77-F6B17CE7ACD7}" srcOrd="4" destOrd="0" parTransId="{04C96564-0AC2-43C6-9EFD-FD4E2B899109}" sibTransId="{08CDBB7A-3C43-459A-84D7-1977D3F58ADA}"/>
    <dgm:cxn modelId="{424F9FD9-752D-4F4A-B724-A97C541A22B2}" srcId="{D374F014-189A-41AB-91A9-E485BC94E8AD}" destId="{87A3EDE2-CDC2-4E8C-8AFD-0ECB128461CC}" srcOrd="1" destOrd="0" parTransId="{A4C96B30-334E-43A6-92A2-6D288B60CDCC}" sibTransId="{24B48152-ACE6-4B67-9F7A-5C76DE18CC76}"/>
    <dgm:cxn modelId="{3C5893DA-AD0A-436F-8C5F-42CCD198A32C}" type="presOf" srcId="{D374F014-189A-41AB-91A9-E485BC94E8AD}" destId="{B085EB73-6392-4765-9102-B163C222E87B}" srcOrd="0" destOrd="0" presId="urn:microsoft.com/office/officeart/2005/8/layout/radial3"/>
    <dgm:cxn modelId="{62DB9BDF-8988-49A0-BDBA-8866C56A8674}" type="presOf" srcId="{87A3EDE2-CDC2-4E8C-8AFD-0ECB128461CC}" destId="{E0288A90-BB24-4EA6-8F9F-276B2505167F}" srcOrd="0" destOrd="0" presId="urn:microsoft.com/office/officeart/2005/8/layout/radial3"/>
    <dgm:cxn modelId="{1CF6C0E6-1F5F-464C-9AFE-7B2FE6FE821B}" srcId="{D374F014-189A-41AB-91A9-E485BC94E8AD}" destId="{3340FF78-BAE5-4AB2-9577-DA1FA6BA4D67}" srcOrd="0" destOrd="0" parTransId="{5288D671-CF2C-46F0-80EE-C3568C761E1A}" sibTransId="{135D9E4D-FD3E-4B4B-9F45-94E641EEE248}"/>
    <dgm:cxn modelId="{7B84E5F0-5869-43C9-B49B-4194D307A12C}" type="presOf" srcId="{2D3FEBBA-DA4D-4BE7-8F36-C38CBD6AEF00}" destId="{21C15334-587C-423B-AFF1-3EE64FA75145}" srcOrd="0" destOrd="0" presId="urn:microsoft.com/office/officeart/2005/8/layout/radial3"/>
    <dgm:cxn modelId="{09E58FFA-1876-4CA4-B6A2-9AAC195C2743}" type="presOf" srcId="{3DC13666-B1C6-4D88-AFD1-08903E0021E8}" destId="{344EB338-71FA-419C-9777-8D2B839A1974}" srcOrd="0" destOrd="0" presId="urn:microsoft.com/office/officeart/2005/8/layout/radial3"/>
    <dgm:cxn modelId="{A67F229D-1872-4837-9601-1BB2313EAC26}" type="presParOf" srcId="{857E696A-5E3D-4498-BC52-7AEC05C4E6F0}" destId="{29B67FCB-4C3B-4654-81F0-3A98D2DD4D55}" srcOrd="0" destOrd="0" presId="urn:microsoft.com/office/officeart/2005/8/layout/radial3"/>
    <dgm:cxn modelId="{0FA12AFC-2C94-40B5-9D31-8B9C834F64BD}" type="presParOf" srcId="{29B67FCB-4C3B-4654-81F0-3A98D2DD4D55}" destId="{B085EB73-6392-4765-9102-B163C222E87B}" srcOrd="0" destOrd="0" presId="urn:microsoft.com/office/officeart/2005/8/layout/radial3"/>
    <dgm:cxn modelId="{7423C97C-33BF-4B70-885A-38F9D59D7BCF}" type="presParOf" srcId="{29B67FCB-4C3B-4654-81F0-3A98D2DD4D55}" destId="{CFEB999B-FCB5-4A1E-9FCF-217EFE3095CC}" srcOrd="1" destOrd="0" presId="urn:microsoft.com/office/officeart/2005/8/layout/radial3"/>
    <dgm:cxn modelId="{E5A6D142-846D-484D-ABB5-9CCA8519D651}" type="presParOf" srcId="{29B67FCB-4C3B-4654-81F0-3A98D2DD4D55}" destId="{E0288A90-BB24-4EA6-8F9F-276B2505167F}" srcOrd="2" destOrd="0" presId="urn:microsoft.com/office/officeart/2005/8/layout/radial3"/>
    <dgm:cxn modelId="{A9BA4165-5940-417B-B55F-4670072037EE}" type="presParOf" srcId="{29B67FCB-4C3B-4654-81F0-3A98D2DD4D55}" destId="{C85EF990-E363-45B3-BDE1-193051235942}" srcOrd="3" destOrd="0" presId="urn:microsoft.com/office/officeart/2005/8/layout/radial3"/>
    <dgm:cxn modelId="{BDD4E30A-BA8F-499F-B624-D2343A1158F4}" type="presParOf" srcId="{29B67FCB-4C3B-4654-81F0-3A98D2DD4D55}" destId="{DFD67B84-535A-4A66-930D-C5D2DB87D2E5}" srcOrd="4" destOrd="0" presId="urn:microsoft.com/office/officeart/2005/8/layout/radial3"/>
    <dgm:cxn modelId="{D2E69F6D-3574-4EE8-872B-D5A2AFA7A9B9}" type="presParOf" srcId="{29B67FCB-4C3B-4654-81F0-3A98D2DD4D55}" destId="{BC684E3C-F852-495C-A151-2F847A0B211F}" srcOrd="5" destOrd="0" presId="urn:microsoft.com/office/officeart/2005/8/layout/radial3"/>
    <dgm:cxn modelId="{CDA0CC7C-D2AC-47E0-A52E-B2E734884230}" type="presParOf" srcId="{29B67FCB-4C3B-4654-81F0-3A98D2DD4D55}" destId="{21C15334-587C-423B-AFF1-3EE64FA75145}" srcOrd="6" destOrd="0" presId="urn:microsoft.com/office/officeart/2005/8/layout/radial3"/>
    <dgm:cxn modelId="{E38CAA7C-0193-484A-B137-10B69B6D550E}" type="presParOf" srcId="{29B67FCB-4C3B-4654-81F0-3A98D2DD4D55}" destId="{344EB338-71FA-419C-9777-8D2B839A1974}" srcOrd="7" destOrd="0" presId="urn:microsoft.com/office/officeart/2005/8/layout/radial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AE19B6C7-CBB6-48D9-ADE7-A6B5ECBC9A35}" type="doc">
      <dgm:prSet loTypeId="urn:microsoft.com/office/officeart/2005/8/layout/radial4#1" loCatId="relationship" qsTypeId="urn:microsoft.com/office/officeart/2005/8/quickstyle/simple1#6" qsCatId="simple" csTypeId="urn:microsoft.com/office/officeart/2005/8/colors/accent1_2#6" csCatId="accent1" phldr="0"/>
      <dgm:spPr/>
      <dgm:t>
        <a:bodyPr/>
        <a:lstStyle/>
        <a:p>
          <a:endParaRPr lang="zh-CN" altLang="en-US"/>
        </a:p>
      </dgm:t>
    </dgm:pt>
    <dgm:pt modelId="{E2AAE795-EF57-4E98-8631-0B692121D828}">
      <dgm:prSet phldrT="[文本]" phldr="0" custT="1"/>
      <dgm:spPr/>
      <dgm:t>
        <a:bodyPr vert="horz" wrap="square"/>
        <a:lstStyle/>
        <a:p>
          <a:pPr>
            <a:lnSpc>
              <a:spcPct val="100000"/>
            </a:lnSpc>
            <a:spcBef>
              <a:spcPct val="0"/>
            </a:spcBef>
            <a:spcAft>
              <a:spcPct val="35000"/>
            </a:spcAft>
          </a:pPr>
          <a:r>
            <a:rPr lang="en-US" altLang="zh-CN" sz="1600">
              <a:solidFill>
                <a:srgbClr val="4F80BD"/>
              </a:solidFill>
            </a:rPr>
            <a:t>1</a:t>
          </a:r>
        </a:p>
      </dgm:t>
    </dgm:pt>
    <dgm:pt modelId="{10E6E96C-1E3F-4C2F-9F10-217862FD780C}" type="parTrans" cxnId="{BAC55D94-A4BC-4A94-B6AF-5D444A6E5644}">
      <dgm:prSet/>
      <dgm:spPr/>
      <dgm:t>
        <a:bodyPr/>
        <a:lstStyle/>
        <a:p>
          <a:endParaRPr lang="zh-CN" altLang="en-US"/>
        </a:p>
      </dgm:t>
    </dgm:pt>
    <dgm:pt modelId="{23FE1042-D4F0-4571-B6C5-4E01D848301F}" type="sibTrans" cxnId="{BAC55D94-A4BC-4A94-B6AF-5D444A6E5644}">
      <dgm:prSet/>
      <dgm:spPr/>
      <dgm:t>
        <a:bodyPr/>
        <a:lstStyle/>
        <a:p>
          <a:endParaRPr lang="zh-CN" altLang="en-US"/>
        </a:p>
      </dgm:t>
    </dgm:pt>
    <dgm:pt modelId="{6348DD4B-840A-4F89-A904-7FC150CEC0DC}">
      <dgm:prSet phldrT="[文本]" phldr="0" custT="1"/>
      <dgm:spPr/>
      <dgm:t>
        <a:bodyPr vert="horz" wrap="square"/>
        <a:lstStyle/>
        <a:p>
          <a:pPr>
            <a:lnSpc>
              <a:spcPct val="0"/>
            </a:lnSpc>
            <a:spcBef>
              <a:spcPct val="0"/>
            </a:spcBef>
            <a:spcAft>
              <a:spcPct val="35000"/>
            </a:spcAft>
          </a:pPr>
          <a:r>
            <a:rPr lang="zh-CN" altLang="en-US" sz="1800">
              <a:solidFill>
                <a:srgbClr val="4F80BD"/>
              </a:solidFill>
              <a:latin typeface="微软雅黑" panose="020B0503020204020204" pitchFamily="34" charset="-122"/>
              <a:ea typeface="微软雅黑" panose="020B0503020204020204" pitchFamily="34" charset="-122"/>
            </a:rPr>
            <a:t>技术发展方向</a:t>
          </a:r>
          <a:endParaRPr lang="zh-CN" altLang="en-US" sz="1400">
            <a:solidFill>
              <a:srgbClr val="4F80BD"/>
            </a:solidFill>
            <a:latin typeface="微软雅黑" panose="020B0503020204020204" pitchFamily="34" charset="-122"/>
            <a:ea typeface="微软雅黑" panose="020B0503020204020204" pitchFamily="34" charset="-122"/>
          </a:endParaRPr>
        </a:p>
        <a:p>
          <a:pPr>
            <a:lnSpc>
              <a:spcPct val="100000"/>
            </a:lnSpc>
            <a:spcBef>
              <a:spcPct val="0"/>
            </a:spcBef>
            <a:spcAft>
              <a:spcPct val="35000"/>
            </a:spcAft>
          </a:pPr>
          <a:endParaRPr lang="zh-CN" altLang="en-US" sz="1400">
            <a:latin typeface="微软雅黑" panose="020B0503020204020204" pitchFamily="34" charset="-122"/>
            <a:ea typeface="微软雅黑" panose="020B0503020204020204" pitchFamily="34" charset="-122"/>
          </a:endParaRPr>
        </a:p>
        <a:p>
          <a:pPr>
            <a:lnSpc>
              <a:spcPct val="100000"/>
            </a:lnSpc>
            <a:spcBef>
              <a:spcPct val="0"/>
            </a:spcBef>
            <a:spcAft>
              <a:spcPct val="35000"/>
            </a:spcAft>
          </a:pPr>
          <a:endParaRPr lang="zh-CN" altLang="en-US" sz="1400">
            <a:latin typeface="微软雅黑" panose="020B0503020204020204" pitchFamily="34" charset="-122"/>
            <a:ea typeface="微软雅黑" panose="020B0503020204020204" pitchFamily="34" charset="-122"/>
          </a:endParaRPr>
        </a:p>
      </dgm:t>
    </dgm:pt>
    <dgm:pt modelId="{0E233BD5-9884-4F5D-9E97-1B5F02FFD0C8}" type="parTrans" cxnId="{25FE20ED-89EF-4810-8831-09D6368EC43F}">
      <dgm:prSet/>
      <dgm:spPr/>
      <dgm:t>
        <a:bodyPr/>
        <a:lstStyle/>
        <a:p>
          <a:endParaRPr lang="zh-CN" altLang="en-US"/>
        </a:p>
      </dgm:t>
    </dgm:pt>
    <dgm:pt modelId="{31BC03A2-36B7-4DF3-98A2-0332B0F3298E}" type="sibTrans" cxnId="{25FE20ED-89EF-4810-8831-09D6368EC43F}">
      <dgm:prSet/>
      <dgm:spPr/>
      <dgm:t>
        <a:bodyPr/>
        <a:lstStyle/>
        <a:p>
          <a:endParaRPr lang="zh-CN" altLang="en-US"/>
        </a:p>
      </dgm:t>
    </dgm:pt>
    <dgm:pt modelId="{5B9437E5-5A0E-475F-9971-8D0BA4212AAB}">
      <dgm:prSet phldrT="[文本]" phldr="0" custT="1"/>
      <dgm:spPr/>
      <dgm:t>
        <a:bodyPr vert="horz" wrap="square"/>
        <a:lstStyle/>
        <a:p>
          <a:pPr>
            <a:lnSpc>
              <a:spcPct val="100000"/>
            </a:lnSpc>
            <a:spcBef>
              <a:spcPct val="0"/>
            </a:spcBef>
            <a:spcAft>
              <a:spcPct val="35000"/>
            </a:spcAft>
          </a:pPr>
          <a:r>
            <a:rPr lang="en-US" altLang="zh-CN" sz="800">
              <a:solidFill>
                <a:srgbClr val="4F80BD"/>
              </a:solidFill>
            </a:rPr>
            <a:t>1</a:t>
          </a:r>
        </a:p>
      </dgm:t>
    </dgm:pt>
    <dgm:pt modelId="{65BD2C9D-61F1-4383-A458-CD776C5EEAD2}" type="parTrans" cxnId="{8B9D98B9-960E-4DDF-94AE-F425F0633168}">
      <dgm:prSet/>
      <dgm:spPr/>
      <dgm:t>
        <a:bodyPr/>
        <a:lstStyle/>
        <a:p>
          <a:endParaRPr lang="zh-CN" altLang="en-US"/>
        </a:p>
      </dgm:t>
    </dgm:pt>
    <dgm:pt modelId="{5598244B-3BD9-4E0F-B997-DB6DC60AB491}" type="sibTrans" cxnId="{8B9D98B9-960E-4DDF-94AE-F425F0633168}">
      <dgm:prSet/>
      <dgm:spPr/>
      <dgm:t>
        <a:bodyPr/>
        <a:lstStyle/>
        <a:p>
          <a:endParaRPr lang="zh-CN" altLang="en-US"/>
        </a:p>
      </dgm:t>
    </dgm:pt>
    <dgm:pt modelId="{747F9891-CEE1-43AB-8EE5-7E40216C913A}" type="pres">
      <dgm:prSet presAssocID="{AE19B6C7-CBB6-48D9-ADE7-A6B5ECBC9A35}" presName="cycle" presStyleCnt="0">
        <dgm:presLayoutVars>
          <dgm:chMax val="1"/>
          <dgm:dir/>
          <dgm:animLvl val="ctr"/>
          <dgm:resizeHandles val="exact"/>
        </dgm:presLayoutVars>
      </dgm:prSet>
      <dgm:spPr/>
    </dgm:pt>
    <dgm:pt modelId="{54453CD1-FF23-4524-943E-431778D0731A}" type="pres">
      <dgm:prSet presAssocID="{E2AAE795-EF57-4E98-8631-0B692121D828}" presName="centerShape" presStyleLbl="node0" presStyleIdx="0" presStyleCnt="1"/>
      <dgm:spPr/>
    </dgm:pt>
    <dgm:pt modelId="{9C58A270-6BFB-4A80-BD75-EC7DEC81C33A}" type="pres">
      <dgm:prSet presAssocID="{0E233BD5-9884-4F5D-9E97-1B5F02FFD0C8}" presName="parTrans" presStyleLbl="bgSibTrans2D1" presStyleIdx="0" presStyleCnt="2"/>
      <dgm:spPr/>
    </dgm:pt>
    <dgm:pt modelId="{E98795DF-0FF8-4985-995B-A03C42B6D83C}" type="pres">
      <dgm:prSet presAssocID="{6348DD4B-840A-4F89-A904-7FC150CEC0DC}" presName="node" presStyleLbl="node1" presStyleIdx="0" presStyleCnt="2">
        <dgm:presLayoutVars>
          <dgm:bulletEnabled val="1"/>
        </dgm:presLayoutVars>
      </dgm:prSet>
      <dgm:spPr/>
    </dgm:pt>
    <dgm:pt modelId="{BFA06A25-8FBD-462A-89DD-319C63D87AB3}" type="pres">
      <dgm:prSet presAssocID="{65BD2C9D-61F1-4383-A458-CD776C5EEAD2}" presName="parTrans" presStyleLbl="bgSibTrans2D1" presStyleIdx="1" presStyleCnt="2"/>
      <dgm:spPr/>
    </dgm:pt>
    <dgm:pt modelId="{BED05D0C-89EC-4FB5-B846-1333FE6AC185}" type="pres">
      <dgm:prSet presAssocID="{5B9437E5-5A0E-475F-9971-8D0BA4212AAB}" presName="node" presStyleLbl="node1" presStyleIdx="1" presStyleCnt="2">
        <dgm:presLayoutVars>
          <dgm:bulletEnabled val="1"/>
        </dgm:presLayoutVars>
      </dgm:prSet>
      <dgm:spPr/>
    </dgm:pt>
  </dgm:ptLst>
  <dgm:cxnLst>
    <dgm:cxn modelId="{FD48AF01-7E2C-4EFD-89E6-ED75433C5687}" type="presOf" srcId="{0E233BD5-9884-4F5D-9E97-1B5F02FFD0C8}" destId="{9C58A270-6BFB-4A80-BD75-EC7DEC81C33A}" srcOrd="0" destOrd="0" presId="urn:microsoft.com/office/officeart/2005/8/layout/radial4#1"/>
    <dgm:cxn modelId="{33F4A813-DD1B-4D77-9458-5EC8144D0D65}" type="presOf" srcId="{65BD2C9D-61F1-4383-A458-CD776C5EEAD2}" destId="{BFA06A25-8FBD-462A-89DD-319C63D87AB3}" srcOrd="0" destOrd="0" presId="urn:microsoft.com/office/officeart/2005/8/layout/radial4#1"/>
    <dgm:cxn modelId="{60708719-AA53-47BE-A8FC-A886EB196024}" type="presOf" srcId="{E2AAE795-EF57-4E98-8631-0B692121D828}" destId="{54453CD1-FF23-4524-943E-431778D0731A}" srcOrd="0" destOrd="0" presId="urn:microsoft.com/office/officeart/2005/8/layout/radial4#1"/>
    <dgm:cxn modelId="{2417AD3B-FB02-424D-B50E-2FD930A64B7E}" type="presOf" srcId="{5B9437E5-5A0E-475F-9971-8D0BA4212AAB}" destId="{BED05D0C-89EC-4FB5-B846-1333FE6AC185}" srcOrd="0" destOrd="0" presId="urn:microsoft.com/office/officeart/2005/8/layout/radial4#1"/>
    <dgm:cxn modelId="{FA0A394B-4EA7-4E2C-B3AB-D2F83F91BA72}" type="presOf" srcId="{AE19B6C7-CBB6-48D9-ADE7-A6B5ECBC9A35}" destId="{747F9891-CEE1-43AB-8EE5-7E40216C913A}" srcOrd="0" destOrd="0" presId="urn:microsoft.com/office/officeart/2005/8/layout/radial4#1"/>
    <dgm:cxn modelId="{BAC55D94-A4BC-4A94-B6AF-5D444A6E5644}" srcId="{AE19B6C7-CBB6-48D9-ADE7-A6B5ECBC9A35}" destId="{E2AAE795-EF57-4E98-8631-0B692121D828}" srcOrd="0" destOrd="0" parTransId="{10E6E96C-1E3F-4C2F-9F10-217862FD780C}" sibTransId="{23FE1042-D4F0-4571-B6C5-4E01D848301F}"/>
    <dgm:cxn modelId="{8B9D98B9-960E-4DDF-94AE-F425F0633168}" srcId="{E2AAE795-EF57-4E98-8631-0B692121D828}" destId="{5B9437E5-5A0E-475F-9971-8D0BA4212AAB}" srcOrd="1" destOrd="0" parTransId="{65BD2C9D-61F1-4383-A458-CD776C5EEAD2}" sibTransId="{5598244B-3BD9-4E0F-B997-DB6DC60AB491}"/>
    <dgm:cxn modelId="{D34076D0-73E5-4325-A428-40221EF2A6A6}" type="presOf" srcId="{6348DD4B-840A-4F89-A904-7FC150CEC0DC}" destId="{E98795DF-0FF8-4985-995B-A03C42B6D83C}" srcOrd="0" destOrd="0" presId="urn:microsoft.com/office/officeart/2005/8/layout/radial4#1"/>
    <dgm:cxn modelId="{25FE20ED-89EF-4810-8831-09D6368EC43F}" srcId="{E2AAE795-EF57-4E98-8631-0B692121D828}" destId="{6348DD4B-840A-4F89-A904-7FC150CEC0DC}" srcOrd="0" destOrd="0" parTransId="{0E233BD5-9884-4F5D-9E97-1B5F02FFD0C8}" sibTransId="{31BC03A2-36B7-4DF3-98A2-0332B0F3298E}"/>
    <dgm:cxn modelId="{C60C7F0A-035A-4891-B4DE-5346C9464E11}" type="presParOf" srcId="{747F9891-CEE1-43AB-8EE5-7E40216C913A}" destId="{54453CD1-FF23-4524-943E-431778D0731A}" srcOrd="0" destOrd="0" presId="urn:microsoft.com/office/officeart/2005/8/layout/radial4#1"/>
    <dgm:cxn modelId="{5EB960BB-2B25-4F4C-B512-05D99C50DAFB}" type="presParOf" srcId="{747F9891-CEE1-43AB-8EE5-7E40216C913A}" destId="{9C58A270-6BFB-4A80-BD75-EC7DEC81C33A}" srcOrd="1" destOrd="0" presId="urn:microsoft.com/office/officeart/2005/8/layout/radial4#1"/>
    <dgm:cxn modelId="{7073E449-C03A-47ED-84E3-F12399014D9E}" type="presParOf" srcId="{747F9891-CEE1-43AB-8EE5-7E40216C913A}" destId="{E98795DF-0FF8-4985-995B-A03C42B6D83C}" srcOrd="2" destOrd="0" presId="urn:microsoft.com/office/officeart/2005/8/layout/radial4#1"/>
    <dgm:cxn modelId="{AD2D8E48-0DF3-4481-A69C-48E86319E4D2}" type="presParOf" srcId="{747F9891-CEE1-43AB-8EE5-7E40216C913A}" destId="{BFA06A25-8FBD-462A-89DD-319C63D87AB3}" srcOrd="3" destOrd="0" presId="urn:microsoft.com/office/officeart/2005/8/layout/radial4#1"/>
    <dgm:cxn modelId="{AAAA178B-0216-41B5-8819-340A88F2A0DE}" type="presParOf" srcId="{747F9891-CEE1-43AB-8EE5-7E40216C913A}" destId="{BED05D0C-89EC-4FB5-B846-1333FE6AC185}" srcOrd="4" destOrd="0" presId="urn:microsoft.com/office/officeart/2005/8/layout/radial4#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982F9BD2-FE88-4D45-BD8D-65D1F34B0AD4}" type="doc">
      <dgm:prSet loTypeId="urn:microsoft.com/office/officeart/2005/8/layout/vList5" loCatId="list" qsTypeId="urn:microsoft.com/office/officeart/2005/8/quickstyle/simple1#8" qsCatId="simple" csTypeId="urn:microsoft.com/office/officeart/2005/8/colors/accent1_2#8" csCatId="accent1" phldr="0"/>
      <dgm:spPr/>
      <dgm:t>
        <a:bodyPr/>
        <a:lstStyle/>
        <a:p>
          <a:endParaRPr lang="zh-CN" altLang="en-US"/>
        </a:p>
      </dgm:t>
    </dgm:pt>
    <dgm:pt modelId="{8DFEF381-1089-498A-A2E9-536EBD00BCA1}">
      <dgm:prSet phldrT="[文本]" phldr="0" custT="1"/>
      <dgm:spPr/>
      <dgm:t>
        <a:bodyPr vert="horz" wrap="square"/>
        <a:lstStyle/>
        <a:p>
          <a:pPr>
            <a:lnSpc>
              <a:spcPct val="100000"/>
            </a:lnSpc>
            <a:spcBef>
              <a:spcPct val="0"/>
            </a:spcBef>
            <a:spcAft>
              <a:spcPct val="35000"/>
            </a:spcAft>
          </a:pPr>
          <a:r>
            <a:rPr lang="zh-CN" altLang="en-US" sz="2400">
              <a:solidFill>
                <a:schemeClr val="bg1"/>
              </a:solidFill>
              <a:latin typeface="微软雅黑" panose="020B0503020204020204" pitchFamily="34" charset="-122"/>
              <a:ea typeface="微软雅黑" panose="020B0503020204020204" pitchFamily="34" charset="-122"/>
            </a:rPr>
            <a:t>看市场</a:t>
          </a:r>
        </a:p>
      </dgm:t>
    </dgm:pt>
    <dgm:pt modelId="{7BB104C5-5E13-4BA2-8795-D771D93EFD0B}" type="parTrans" cxnId="{62BEE1CD-B411-4FBF-B799-3C28B797390C}">
      <dgm:prSet/>
      <dgm:spPr/>
      <dgm:t>
        <a:bodyPr/>
        <a:lstStyle/>
        <a:p>
          <a:endParaRPr lang="zh-CN" altLang="en-US"/>
        </a:p>
      </dgm:t>
    </dgm:pt>
    <dgm:pt modelId="{D8F41DAE-72AA-41BD-884F-BB8861ABB8ED}" type="sibTrans" cxnId="{62BEE1CD-B411-4FBF-B799-3C28B797390C}">
      <dgm:prSet/>
      <dgm:spPr/>
      <dgm:t>
        <a:bodyPr/>
        <a:lstStyle/>
        <a:p>
          <a:endParaRPr lang="zh-CN" altLang="en-US"/>
        </a:p>
      </dgm:t>
    </dgm:pt>
    <dgm:pt modelId="{67856BDB-7B34-4717-A8DD-ED955D6E994B}">
      <dgm:prSet phldrT="[文本]" phldr="0" custT="0"/>
      <dgm:spPr/>
      <dgm:t>
        <a:bodyPr vert="horz" wrap="square"/>
        <a:lstStyle/>
        <a:p>
          <a:pPr>
            <a:lnSpc>
              <a:spcPct val="100000"/>
            </a:lnSpc>
            <a:spcBef>
              <a:spcPct val="0"/>
            </a:spcBef>
            <a:spcAft>
              <a:spcPct val="15000"/>
            </a:spcAft>
          </a:pPr>
          <a:r>
            <a:rPr lang="zh-CN" altLang="en-US">
              <a:latin typeface="微软雅黑" panose="020B0503020204020204" pitchFamily="34" charset="-122"/>
              <a:ea typeface="微软雅黑" panose="020B0503020204020204" pitchFamily="34" charset="-122"/>
            </a:rPr>
            <a:t>整个市场空间有多大？天花板在哪里？目前市场满足度如何？</a:t>
          </a:r>
        </a:p>
      </dgm:t>
    </dgm:pt>
    <dgm:pt modelId="{772BA600-C67E-4B93-B4A5-0C0DECE788A8}" type="parTrans" cxnId="{4C5B9AB0-3ACB-49A5-866B-960E110F2374}">
      <dgm:prSet/>
      <dgm:spPr/>
      <dgm:t>
        <a:bodyPr/>
        <a:lstStyle/>
        <a:p>
          <a:endParaRPr lang="zh-CN" altLang="en-US"/>
        </a:p>
      </dgm:t>
    </dgm:pt>
    <dgm:pt modelId="{6E0A9D10-C2CB-4F7C-BF91-F881E97D27C2}" type="sibTrans" cxnId="{4C5B9AB0-3ACB-49A5-866B-960E110F2374}">
      <dgm:prSet/>
      <dgm:spPr/>
      <dgm:t>
        <a:bodyPr/>
        <a:lstStyle/>
        <a:p>
          <a:endParaRPr lang="zh-CN" altLang="en-US"/>
        </a:p>
      </dgm:t>
    </dgm:pt>
    <dgm:pt modelId="{0B62DE63-CAF3-495D-A02F-157F61A5A973}">
      <dgm:prSet phldr="0" custT="1"/>
      <dgm:spPr/>
      <dgm:t>
        <a:bodyPr vert="horz" wrap="square"/>
        <a:lstStyle/>
        <a:p>
          <a:pPr>
            <a:lnSpc>
              <a:spcPct val="100000"/>
            </a:lnSpc>
            <a:spcBef>
              <a:spcPct val="0"/>
            </a:spcBef>
            <a:spcAft>
              <a:spcPct val="35000"/>
            </a:spcAft>
          </a:pPr>
          <a:r>
            <a:rPr lang="zh-CN" sz="2400">
              <a:solidFill>
                <a:schemeClr val="bg1"/>
              </a:solidFill>
              <a:latin typeface="微软雅黑" panose="020B0503020204020204" pitchFamily="34" charset="-122"/>
              <a:ea typeface="微软雅黑" panose="020B0503020204020204" pitchFamily="34" charset="-122"/>
            </a:rPr>
            <a:t>看竞争</a:t>
          </a:r>
        </a:p>
      </dgm:t>
    </dgm:pt>
    <dgm:pt modelId="{BEA5626B-07B7-4773-B4D1-96BFF4895D7F}" type="parTrans" cxnId="{3167446C-2E65-40C2-B636-6B7E87EF2070}">
      <dgm:prSet/>
      <dgm:spPr/>
    </dgm:pt>
    <dgm:pt modelId="{7D4ABCB0-0332-419A-A221-46044EDEF62F}" type="sibTrans" cxnId="{3167446C-2E65-40C2-B636-6B7E87EF2070}">
      <dgm:prSet/>
      <dgm:spPr/>
    </dgm:pt>
    <dgm:pt modelId="{EC45A554-225A-428B-9407-B83E042CC4F1}">
      <dgm:prSet phldr="0" custT="0"/>
      <dgm:spPr/>
      <dgm:t>
        <a:bodyPr vert="horz" wrap="square"/>
        <a:lstStyle/>
        <a:p>
          <a:pPr>
            <a:lnSpc>
              <a:spcPct val="100000"/>
            </a:lnSpc>
            <a:spcBef>
              <a:spcPct val="0"/>
            </a:spcBef>
            <a:spcAft>
              <a:spcPct val="15000"/>
            </a:spcAft>
          </a:pPr>
          <a:r>
            <a:rPr lang="zh-CN">
              <a:latin typeface="微软雅黑" panose="020B0503020204020204" pitchFamily="34" charset="-122"/>
              <a:ea typeface="微软雅黑" panose="020B0503020204020204" pitchFamily="34" charset="-122"/>
            </a:rPr>
            <a:t>整个竞争环境里，我们的排位是怎么样的？我们的邻座，我们的上下游，我们各自的优劣势是什么？我们该如何找好定位，做差异化的发展？</a:t>
          </a:r>
        </a:p>
      </dgm:t>
    </dgm:pt>
    <dgm:pt modelId="{594F96F6-AB6A-43A5-9E98-AD928CBB58FD}" type="parTrans" cxnId="{1AE1EA9A-69F5-43BE-8459-4821122B915A}">
      <dgm:prSet/>
      <dgm:spPr/>
    </dgm:pt>
    <dgm:pt modelId="{149D1CCE-F038-4462-B3CF-8FF759E857F8}" type="sibTrans" cxnId="{1AE1EA9A-69F5-43BE-8459-4821122B915A}">
      <dgm:prSet/>
      <dgm:spPr/>
    </dgm:pt>
    <dgm:pt modelId="{D8E139C4-550C-46E4-A9F1-D464C7E29EBB}">
      <dgm:prSet phldr="0" custT="1"/>
      <dgm:spPr/>
      <dgm:t>
        <a:bodyPr vert="horz" wrap="square"/>
        <a:lstStyle/>
        <a:p>
          <a:pPr>
            <a:lnSpc>
              <a:spcPct val="100000"/>
            </a:lnSpc>
            <a:spcBef>
              <a:spcPct val="0"/>
            </a:spcBef>
            <a:spcAft>
              <a:spcPct val="35000"/>
            </a:spcAft>
          </a:pPr>
          <a:r>
            <a:rPr lang="zh-CN" sz="2400">
              <a:solidFill>
                <a:schemeClr val="bg1"/>
              </a:solidFill>
              <a:latin typeface="微软雅黑" panose="020B0503020204020204" pitchFamily="34" charset="-122"/>
              <a:ea typeface="微软雅黑" panose="020B0503020204020204" pitchFamily="34" charset="-122"/>
            </a:rPr>
            <a:t>看风向</a:t>
          </a:r>
        </a:p>
      </dgm:t>
    </dgm:pt>
    <dgm:pt modelId="{559AE2C9-116D-4486-BF82-748828FF76A8}" type="parTrans" cxnId="{FA0D8493-2FD4-4A2E-A91D-B3D86322B793}">
      <dgm:prSet/>
      <dgm:spPr/>
    </dgm:pt>
    <dgm:pt modelId="{45E40365-0714-4024-8186-902BFB03F08B}" type="sibTrans" cxnId="{FA0D8493-2FD4-4A2E-A91D-B3D86322B793}">
      <dgm:prSet/>
      <dgm:spPr/>
    </dgm:pt>
    <dgm:pt modelId="{10448B33-5564-4F30-9FF2-BC95D4796C0C}">
      <dgm:prSet phldr="0" custT="0"/>
      <dgm:spPr/>
      <dgm:t>
        <a:bodyPr vert="horz" wrap="square"/>
        <a:lstStyle/>
        <a:p>
          <a:pPr>
            <a:lnSpc>
              <a:spcPct val="100000"/>
            </a:lnSpc>
            <a:spcBef>
              <a:spcPct val="0"/>
            </a:spcBef>
            <a:spcAft>
              <a:spcPct val="15000"/>
            </a:spcAft>
          </a:pPr>
          <a:r>
            <a:rPr lang="zh-CN">
              <a:latin typeface="微软雅黑" panose="020B0503020204020204" pitchFamily="34" charset="-122"/>
              <a:ea typeface="微软雅黑" panose="020B0503020204020204" pitchFamily="34" charset="-122"/>
            </a:rPr>
            <a:t>我们所处的行业在发生哪些变化？我们如何去利用这些变化，更好地助力业务发展？我们如何去更早的捕捉可能的风险和威胁？</a:t>
          </a:r>
        </a:p>
      </dgm:t>
    </dgm:pt>
    <dgm:pt modelId="{B56DD173-DD57-4B50-B01D-F811A9AB2415}" type="parTrans" cxnId="{E87E46A0-4216-478C-89AA-A820A0C594C1}">
      <dgm:prSet/>
      <dgm:spPr/>
    </dgm:pt>
    <dgm:pt modelId="{C8A43960-EB8A-45A7-B00A-1154F95C9173}" type="sibTrans" cxnId="{E87E46A0-4216-478C-89AA-A820A0C594C1}">
      <dgm:prSet/>
      <dgm:spPr/>
    </dgm:pt>
    <dgm:pt modelId="{EB099D45-42E4-4FB3-8BE3-22A72863D5FC}">
      <dgm:prSet phldrT="[文本]" phldr="0" custT="1"/>
      <dgm:spPr/>
      <dgm:t>
        <a:bodyPr vert="horz" wrap="square"/>
        <a:lstStyle/>
        <a:p>
          <a:pPr>
            <a:lnSpc>
              <a:spcPct val="100000"/>
            </a:lnSpc>
            <a:spcBef>
              <a:spcPct val="0"/>
            </a:spcBef>
            <a:spcAft>
              <a:spcPct val="35000"/>
            </a:spcAft>
          </a:pPr>
          <a:r>
            <a:rPr lang="zh-CN" altLang="en-US" sz="2400">
              <a:solidFill>
                <a:schemeClr val="bg1"/>
              </a:solidFill>
              <a:latin typeface="微软雅黑" panose="020B0503020204020204" pitchFamily="34" charset="-122"/>
              <a:ea typeface="微软雅黑" panose="020B0503020204020204" pitchFamily="34" charset="-122"/>
            </a:rPr>
            <a:t>看模式</a:t>
          </a:r>
        </a:p>
      </dgm:t>
    </dgm:pt>
    <dgm:pt modelId="{C2BA91CD-5382-45C0-B4F4-75094723F4D9}" type="parTrans" cxnId="{E1B84395-CE80-4BD5-ADF4-4F84EE82B4D7}">
      <dgm:prSet/>
      <dgm:spPr/>
      <dgm:t>
        <a:bodyPr/>
        <a:lstStyle/>
        <a:p>
          <a:endParaRPr lang="zh-CN" altLang="en-US"/>
        </a:p>
      </dgm:t>
    </dgm:pt>
    <dgm:pt modelId="{973C65EF-E3B8-4CF5-B140-FEC5A74F0B0E}" type="sibTrans" cxnId="{E1B84395-CE80-4BD5-ADF4-4F84EE82B4D7}">
      <dgm:prSet/>
      <dgm:spPr/>
      <dgm:t>
        <a:bodyPr/>
        <a:lstStyle/>
        <a:p>
          <a:endParaRPr lang="zh-CN" altLang="en-US"/>
        </a:p>
      </dgm:t>
    </dgm:pt>
    <dgm:pt modelId="{63116591-D397-40B5-AD45-C8FD7C1AD18F}">
      <dgm:prSet phldrT="[文本]" phldr="0" custT="0"/>
      <dgm:spPr/>
      <dgm:t>
        <a:bodyPr vert="horz" wrap="square"/>
        <a:lstStyle/>
        <a:p>
          <a:pPr>
            <a:lnSpc>
              <a:spcPct val="100000"/>
            </a:lnSpc>
            <a:spcBef>
              <a:spcPct val="0"/>
            </a:spcBef>
            <a:spcAft>
              <a:spcPct val="15000"/>
            </a:spcAft>
          </a:pPr>
          <a:r>
            <a:rPr lang="zh-CN" altLang="en-US">
              <a:latin typeface="微软雅黑" panose="020B0503020204020204" pitchFamily="34" charset="-122"/>
              <a:ea typeface="微软雅黑" panose="020B0503020204020204" pitchFamily="34" charset="-122"/>
            </a:rPr>
            <a:t>目前有哪些新的模式诞生？这些模式和目前已有的模式的关系是怎样的？这种模式是否存在借签和应用价值？我们需要具备什么样的条件？</a:t>
          </a:r>
        </a:p>
      </dgm:t>
    </dgm:pt>
    <dgm:pt modelId="{35D9FDAB-90FC-4149-8FA1-C2011A738832}" type="parTrans" cxnId="{32991361-09E7-42E6-8F0E-F23792569F66}">
      <dgm:prSet/>
      <dgm:spPr/>
      <dgm:t>
        <a:bodyPr/>
        <a:lstStyle/>
        <a:p>
          <a:endParaRPr lang="zh-CN" altLang="en-US"/>
        </a:p>
      </dgm:t>
    </dgm:pt>
    <dgm:pt modelId="{B1B09198-8815-4821-8A77-DCC2993E3086}" type="sibTrans" cxnId="{32991361-09E7-42E6-8F0E-F23792569F66}">
      <dgm:prSet/>
      <dgm:spPr/>
      <dgm:t>
        <a:bodyPr/>
        <a:lstStyle/>
        <a:p>
          <a:endParaRPr lang="zh-CN" altLang="en-US"/>
        </a:p>
      </dgm:t>
    </dgm:pt>
    <dgm:pt modelId="{0C7614AF-FE1B-474B-8B3D-B1D06ACF75F6}">
      <dgm:prSet phldrT="[文本]" phldr="0" custT="1"/>
      <dgm:spPr/>
      <dgm:t>
        <a:bodyPr vert="horz" wrap="square"/>
        <a:lstStyle/>
        <a:p>
          <a:pPr>
            <a:lnSpc>
              <a:spcPct val="100000"/>
            </a:lnSpc>
            <a:spcBef>
              <a:spcPct val="0"/>
            </a:spcBef>
            <a:spcAft>
              <a:spcPct val="35000"/>
            </a:spcAft>
          </a:pPr>
          <a:r>
            <a:rPr lang="zh-CN" altLang="en-US" sz="2400">
              <a:solidFill>
                <a:schemeClr val="bg1"/>
              </a:solidFill>
              <a:latin typeface="微软雅黑" panose="020B0503020204020204" pitchFamily="34" charset="-122"/>
              <a:ea typeface="微软雅黑" panose="020B0503020204020204" pitchFamily="34" charset="-122"/>
            </a:rPr>
            <a:t>看资本</a:t>
          </a:r>
        </a:p>
      </dgm:t>
    </dgm:pt>
    <dgm:pt modelId="{6405A9A7-2A86-4BF1-8D9D-4D36DE3099F5}" type="parTrans" cxnId="{93152F29-57B1-48E9-8F76-EB8B0825A9DB}">
      <dgm:prSet/>
      <dgm:spPr/>
      <dgm:t>
        <a:bodyPr/>
        <a:lstStyle/>
        <a:p>
          <a:endParaRPr lang="zh-CN" altLang="en-US"/>
        </a:p>
      </dgm:t>
    </dgm:pt>
    <dgm:pt modelId="{2043401E-454D-4886-ADA9-FCC81736E837}" type="sibTrans" cxnId="{93152F29-57B1-48E9-8F76-EB8B0825A9DB}">
      <dgm:prSet/>
      <dgm:spPr/>
      <dgm:t>
        <a:bodyPr/>
        <a:lstStyle/>
        <a:p>
          <a:endParaRPr lang="zh-CN" altLang="en-US"/>
        </a:p>
      </dgm:t>
    </dgm:pt>
    <dgm:pt modelId="{1595198B-D222-4BF8-83BF-0D3CA5996A3E}">
      <dgm:prSet phldrT="[文本]" phldr="0" custT="0"/>
      <dgm:spPr/>
      <dgm:t>
        <a:bodyPr vert="horz" wrap="square"/>
        <a:lstStyle/>
        <a:p>
          <a:pPr>
            <a:lnSpc>
              <a:spcPct val="100000"/>
            </a:lnSpc>
            <a:spcBef>
              <a:spcPct val="0"/>
            </a:spcBef>
            <a:spcAft>
              <a:spcPct val="15000"/>
            </a:spcAft>
          </a:pPr>
          <a:r>
            <a:rPr lang="zh-CN" altLang="en-US">
              <a:latin typeface="微软雅黑" panose="020B0503020204020204" pitchFamily="34" charset="-122"/>
              <a:ea typeface="微软雅黑" panose="020B0503020204020204" pitchFamily="34" charset="-122"/>
            </a:rPr>
            <a:t>资本集中在哪里？有什么样的流向变动？为什么会发生这样的变动？小资本怎么去撬动大杠杆？</a:t>
          </a:r>
        </a:p>
      </dgm:t>
    </dgm:pt>
    <dgm:pt modelId="{9E050DE5-CBC7-4D41-8BB4-8999E754F806}" type="parTrans" cxnId="{B30EA108-5FC0-4100-9698-2D336D30F3D3}">
      <dgm:prSet/>
      <dgm:spPr/>
      <dgm:t>
        <a:bodyPr/>
        <a:lstStyle/>
        <a:p>
          <a:endParaRPr lang="zh-CN" altLang="en-US"/>
        </a:p>
      </dgm:t>
    </dgm:pt>
    <dgm:pt modelId="{1D266B9B-E78F-4C1C-9CA1-FAC55716A8D9}" type="sibTrans" cxnId="{B30EA108-5FC0-4100-9698-2D336D30F3D3}">
      <dgm:prSet/>
      <dgm:spPr/>
      <dgm:t>
        <a:bodyPr/>
        <a:lstStyle/>
        <a:p>
          <a:endParaRPr lang="zh-CN" altLang="en-US"/>
        </a:p>
      </dgm:t>
    </dgm:pt>
    <dgm:pt modelId="{FBAD9C63-C70D-477E-9790-F27DDC91486E}">
      <dgm:prSet phldr="0" custT="1"/>
      <dgm:spPr/>
      <dgm:t>
        <a:bodyPr vert="horz" wrap="square"/>
        <a:lstStyle/>
        <a:p>
          <a:pPr>
            <a:lnSpc>
              <a:spcPct val="100000"/>
            </a:lnSpc>
            <a:spcBef>
              <a:spcPct val="0"/>
            </a:spcBef>
            <a:spcAft>
              <a:spcPct val="35000"/>
            </a:spcAft>
          </a:pPr>
          <a:r>
            <a:rPr lang="zh-CN" sz="2400">
              <a:solidFill>
                <a:schemeClr val="bg1"/>
              </a:solidFill>
              <a:latin typeface="微软雅黑" panose="020B0503020204020204" pitchFamily="34" charset="-122"/>
              <a:ea typeface="微软雅黑" panose="020B0503020204020204" pitchFamily="34" charset="-122"/>
            </a:rPr>
            <a:t>看规律</a:t>
          </a:r>
        </a:p>
      </dgm:t>
    </dgm:pt>
    <dgm:pt modelId="{2A54841E-13A2-45D0-9FC5-1597FA180DA2}" type="parTrans" cxnId="{EA0D79FA-F4B4-44F7-89ED-F39911B5C665}">
      <dgm:prSet/>
      <dgm:spPr/>
    </dgm:pt>
    <dgm:pt modelId="{D7621EB3-34B1-4003-ABAD-A3818F1B476C}" type="sibTrans" cxnId="{EA0D79FA-F4B4-44F7-89ED-F39911B5C665}">
      <dgm:prSet/>
      <dgm:spPr/>
    </dgm:pt>
    <dgm:pt modelId="{202E36EE-8100-4395-BB93-7D8583CCF133}">
      <dgm:prSet phldr="0" custT="0"/>
      <dgm:spPr/>
      <dgm:t>
        <a:bodyPr vert="horz" wrap="square"/>
        <a:lstStyle/>
        <a:p>
          <a:pPr>
            <a:lnSpc>
              <a:spcPct val="100000"/>
            </a:lnSpc>
            <a:spcBef>
              <a:spcPct val="0"/>
            </a:spcBef>
            <a:spcAft>
              <a:spcPct val="15000"/>
            </a:spcAft>
          </a:pPr>
          <a:r>
            <a:rPr lang="zh-CN">
              <a:latin typeface="微软雅黑" panose="020B0503020204020204" pitchFamily="34" charset="-122"/>
              <a:ea typeface="微软雅黑" panose="020B0503020204020204" pitchFamily="34" charset="-122"/>
              <a:cs typeface="微软雅黑" panose="020B0503020204020204" pitchFamily="34" charset="-122"/>
            </a:rPr>
            <a:t>业务</a:t>
          </a:r>
          <a:r>
            <a:rPr lang="en-US" altLang="zh-CN">
              <a:latin typeface="微软雅黑" panose="020B0503020204020204" pitchFamily="34" charset="-122"/>
              <a:ea typeface="微软雅黑" panose="020B0503020204020204" pitchFamily="34" charset="-122"/>
              <a:cs typeface="微软雅黑" panose="020B0503020204020204" pitchFamily="34" charset="-122"/>
            </a:rPr>
            <a:t>/</a:t>
          </a:r>
          <a:r>
            <a:rPr lang="zh-CN" altLang="en-US">
              <a:latin typeface="微软雅黑" panose="020B0503020204020204" pitchFamily="34" charset="-122"/>
              <a:ea typeface="微软雅黑" panose="020B0503020204020204" pitchFamily="34" charset="-122"/>
              <a:cs typeface="微软雅黑" panose="020B0503020204020204" pitchFamily="34" charset="-122"/>
            </a:rPr>
            <a:t>产品发展是否有规律可循？成功的案例背后的机理是什么？失败的案例，是否有同样惨痛的教训？</a:t>
          </a:r>
        </a:p>
      </dgm:t>
    </dgm:pt>
    <dgm:pt modelId="{EFC3F1D2-FDFB-470F-BDD4-FBFCF1B59BE3}" type="parTrans" cxnId="{10C5D97D-0EE1-45B9-8E1C-115DFB3FCCC3}">
      <dgm:prSet/>
      <dgm:spPr/>
    </dgm:pt>
    <dgm:pt modelId="{E110F093-E3B9-484D-ADD0-8357B3003474}" type="sibTrans" cxnId="{10C5D97D-0EE1-45B9-8E1C-115DFB3FCCC3}">
      <dgm:prSet/>
      <dgm:spPr/>
    </dgm:pt>
    <dgm:pt modelId="{CBB719A3-638C-41E0-B0EC-B22FA0508898}" type="pres">
      <dgm:prSet presAssocID="{982F9BD2-FE88-4D45-BD8D-65D1F34B0AD4}" presName="Name0" presStyleCnt="0">
        <dgm:presLayoutVars>
          <dgm:dir/>
          <dgm:animLvl val="lvl"/>
          <dgm:resizeHandles val="exact"/>
        </dgm:presLayoutVars>
      </dgm:prSet>
      <dgm:spPr/>
    </dgm:pt>
    <dgm:pt modelId="{53879FB3-2A34-4B19-A163-E7E5A2A61ED1}" type="pres">
      <dgm:prSet presAssocID="{8DFEF381-1089-498A-A2E9-536EBD00BCA1}" presName="linNode" presStyleCnt="0"/>
      <dgm:spPr/>
    </dgm:pt>
    <dgm:pt modelId="{BD6C8DA9-0F3A-464E-ACD2-6660B6C6E5C4}" type="pres">
      <dgm:prSet presAssocID="{8DFEF381-1089-498A-A2E9-536EBD00BCA1}" presName="parentText" presStyleLbl="node1" presStyleIdx="0" presStyleCnt="6">
        <dgm:presLayoutVars>
          <dgm:chMax val="1"/>
          <dgm:bulletEnabled val="1"/>
        </dgm:presLayoutVars>
      </dgm:prSet>
      <dgm:spPr/>
    </dgm:pt>
    <dgm:pt modelId="{D76AE918-ABC8-47B8-8DD8-96F195BFB5B5}" type="pres">
      <dgm:prSet presAssocID="{8DFEF381-1089-498A-A2E9-536EBD00BCA1}" presName="descendantText" presStyleLbl="alignAccFollowNode1" presStyleIdx="0" presStyleCnt="6">
        <dgm:presLayoutVars>
          <dgm:bulletEnabled val="1"/>
        </dgm:presLayoutVars>
      </dgm:prSet>
      <dgm:spPr/>
    </dgm:pt>
    <dgm:pt modelId="{FFE0819C-8AC4-4036-9C1A-1EC29F5C921E}" type="pres">
      <dgm:prSet presAssocID="{D8F41DAE-72AA-41BD-884F-BB8861ABB8ED}" presName="sp" presStyleCnt="0"/>
      <dgm:spPr/>
    </dgm:pt>
    <dgm:pt modelId="{0667C6E3-DD57-4D25-AC25-F57E24A75333}" type="pres">
      <dgm:prSet presAssocID="{0B62DE63-CAF3-495D-A02F-157F61A5A973}" presName="linNode" presStyleCnt="0"/>
      <dgm:spPr/>
    </dgm:pt>
    <dgm:pt modelId="{65FE01C5-CE85-4F79-A226-C59CD4AFB36D}" type="pres">
      <dgm:prSet presAssocID="{0B62DE63-CAF3-495D-A02F-157F61A5A973}" presName="parentText" presStyleLbl="node1" presStyleIdx="1" presStyleCnt="6">
        <dgm:presLayoutVars>
          <dgm:chMax val="1"/>
          <dgm:bulletEnabled val="1"/>
        </dgm:presLayoutVars>
      </dgm:prSet>
      <dgm:spPr/>
    </dgm:pt>
    <dgm:pt modelId="{C0AADB49-719E-4F14-9C49-C9CD30BA1BD4}" type="pres">
      <dgm:prSet presAssocID="{0B62DE63-CAF3-495D-A02F-157F61A5A973}" presName="descendantText" presStyleLbl="alignAccFollowNode1" presStyleIdx="1" presStyleCnt="6">
        <dgm:presLayoutVars>
          <dgm:bulletEnabled val="1"/>
        </dgm:presLayoutVars>
      </dgm:prSet>
      <dgm:spPr/>
    </dgm:pt>
    <dgm:pt modelId="{62205905-57EC-4BC7-B997-DEDAC5F8B22E}" type="pres">
      <dgm:prSet presAssocID="{7D4ABCB0-0332-419A-A221-46044EDEF62F}" presName="sp" presStyleCnt="0"/>
      <dgm:spPr/>
    </dgm:pt>
    <dgm:pt modelId="{568F353D-67B8-4FB8-B6C3-EC6FEAE25727}" type="pres">
      <dgm:prSet presAssocID="{D8E139C4-550C-46E4-A9F1-D464C7E29EBB}" presName="linNode" presStyleCnt="0"/>
      <dgm:spPr/>
    </dgm:pt>
    <dgm:pt modelId="{611DE9C3-E374-49BE-8C48-D439F51919A6}" type="pres">
      <dgm:prSet presAssocID="{D8E139C4-550C-46E4-A9F1-D464C7E29EBB}" presName="parentText" presStyleLbl="node1" presStyleIdx="2" presStyleCnt="6">
        <dgm:presLayoutVars>
          <dgm:chMax val="1"/>
          <dgm:bulletEnabled val="1"/>
        </dgm:presLayoutVars>
      </dgm:prSet>
      <dgm:spPr/>
    </dgm:pt>
    <dgm:pt modelId="{D3C1FD1B-870D-4A0E-B23E-E2AC1669220B}" type="pres">
      <dgm:prSet presAssocID="{D8E139C4-550C-46E4-A9F1-D464C7E29EBB}" presName="descendantText" presStyleLbl="alignAccFollowNode1" presStyleIdx="2" presStyleCnt="6">
        <dgm:presLayoutVars>
          <dgm:bulletEnabled val="1"/>
        </dgm:presLayoutVars>
      </dgm:prSet>
      <dgm:spPr/>
    </dgm:pt>
    <dgm:pt modelId="{D7E411CE-D96A-41FC-AD04-AA8C2F2087B5}" type="pres">
      <dgm:prSet presAssocID="{45E40365-0714-4024-8186-902BFB03F08B}" presName="sp" presStyleCnt="0"/>
      <dgm:spPr/>
    </dgm:pt>
    <dgm:pt modelId="{F7591D7B-260A-4799-8396-533EFCB75BEB}" type="pres">
      <dgm:prSet presAssocID="{EB099D45-42E4-4FB3-8BE3-22A72863D5FC}" presName="linNode" presStyleCnt="0"/>
      <dgm:spPr/>
    </dgm:pt>
    <dgm:pt modelId="{F8FCFA27-1E37-47F3-819F-CCC620DE8027}" type="pres">
      <dgm:prSet presAssocID="{EB099D45-42E4-4FB3-8BE3-22A72863D5FC}" presName="parentText" presStyleLbl="node1" presStyleIdx="3" presStyleCnt="6">
        <dgm:presLayoutVars>
          <dgm:chMax val="1"/>
          <dgm:bulletEnabled val="1"/>
        </dgm:presLayoutVars>
      </dgm:prSet>
      <dgm:spPr/>
    </dgm:pt>
    <dgm:pt modelId="{B1799245-8A88-4DFD-8913-C5C978690807}" type="pres">
      <dgm:prSet presAssocID="{EB099D45-42E4-4FB3-8BE3-22A72863D5FC}" presName="descendantText" presStyleLbl="alignAccFollowNode1" presStyleIdx="3" presStyleCnt="6">
        <dgm:presLayoutVars>
          <dgm:bulletEnabled val="1"/>
        </dgm:presLayoutVars>
      </dgm:prSet>
      <dgm:spPr/>
    </dgm:pt>
    <dgm:pt modelId="{8DCDF6EC-DA1E-4BFB-B25A-DFA57323B4B5}" type="pres">
      <dgm:prSet presAssocID="{973C65EF-E3B8-4CF5-B140-FEC5A74F0B0E}" presName="sp" presStyleCnt="0"/>
      <dgm:spPr/>
    </dgm:pt>
    <dgm:pt modelId="{3F2BB2C1-5788-46C7-BBC7-A198D39677C4}" type="pres">
      <dgm:prSet presAssocID="{0C7614AF-FE1B-474B-8B3D-B1D06ACF75F6}" presName="linNode" presStyleCnt="0"/>
      <dgm:spPr/>
    </dgm:pt>
    <dgm:pt modelId="{F3A1F871-519C-4E76-89EE-B8DB3D0BD125}" type="pres">
      <dgm:prSet presAssocID="{0C7614AF-FE1B-474B-8B3D-B1D06ACF75F6}" presName="parentText" presStyleLbl="node1" presStyleIdx="4" presStyleCnt="6">
        <dgm:presLayoutVars>
          <dgm:chMax val="1"/>
          <dgm:bulletEnabled val="1"/>
        </dgm:presLayoutVars>
      </dgm:prSet>
      <dgm:spPr/>
    </dgm:pt>
    <dgm:pt modelId="{F00652BC-5530-4BD7-A5E2-D7101737A3B5}" type="pres">
      <dgm:prSet presAssocID="{0C7614AF-FE1B-474B-8B3D-B1D06ACF75F6}" presName="descendantText" presStyleLbl="alignAccFollowNode1" presStyleIdx="4" presStyleCnt="6">
        <dgm:presLayoutVars>
          <dgm:bulletEnabled val="1"/>
        </dgm:presLayoutVars>
      </dgm:prSet>
      <dgm:spPr/>
    </dgm:pt>
    <dgm:pt modelId="{5464D54F-41F9-4F40-A02A-1A784AAAC4FE}" type="pres">
      <dgm:prSet presAssocID="{2043401E-454D-4886-ADA9-FCC81736E837}" presName="sp" presStyleCnt="0"/>
      <dgm:spPr/>
    </dgm:pt>
    <dgm:pt modelId="{27533F26-02BB-452D-BF75-7A31C7D8B829}" type="pres">
      <dgm:prSet presAssocID="{FBAD9C63-C70D-477E-9790-F27DDC91486E}" presName="linNode" presStyleCnt="0"/>
      <dgm:spPr/>
    </dgm:pt>
    <dgm:pt modelId="{B57754A2-3A90-408F-B471-774B862EB5C5}" type="pres">
      <dgm:prSet presAssocID="{FBAD9C63-C70D-477E-9790-F27DDC91486E}" presName="parentText" presStyleLbl="node1" presStyleIdx="5" presStyleCnt="6">
        <dgm:presLayoutVars>
          <dgm:chMax val="1"/>
          <dgm:bulletEnabled val="1"/>
        </dgm:presLayoutVars>
      </dgm:prSet>
      <dgm:spPr/>
    </dgm:pt>
    <dgm:pt modelId="{359D66B5-86FA-4AE8-B948-B1EF0E2B13EB}" type="pres">
      <dgm:prSet presAssocID="{FBAD9C63-C70D-477E-9790-F27DDC91486E}" presName="descendantText" presStyleLbl="alignAccFollowNode1" presStyleIdx="5" presStyleCnt="6">
        <dgm:presLayoutVars>
          <dgm:bulletEnabled val="1"/>
        </dgm:presLayoutVars>
      </dgm:prSet>
      <dgm:spPr/>
    </dgm:pt>
  </dgm:ptLst>
  <dgm:cxnLst>
    <dgm:cxn modelId="{B30EA108-5FC0-4100-9698-2D336D30F3D3}" srcId="{0C7614AF-FE1B-474B-8B3D-B1D06ACF75F6}" destId="{1595198B-D222-4BF8-83BF-0D3CA5996A3E}" srcOrd="0" destOrd="0" parTransId="{9E050DE5-CBC7-4D41-8BB4-8999E754F806}" sibTransId="{1D266B9B-E78F-4C1C-9CA1-FAC55716A8D9}"/>
    <dgm:cxn modelId="{FA58BA1C-890D-4117-8148-B60368492B19}" type="presOf" srcId="{0B62DE63-CAF3-495D-A02F-157F61A5A973}" destId="{65FE01C5-CE85-4F79-A226-C59CD4AFB36D}" srcOrd="0" destOrd="0" presId="urn:microsoft.com/office/officeart/2005/8/layout/vList5"/>
    <dgm:cxn modelId="{93152F29-57B1-48E9-8F76-EB8B0825A9DB}" srcId="{982F9BD2-FE88-4D45-BD8D-65D1F34B0AD4}" destId="{0C7614AF-FE1B-474B-8B3D-B1D06ACF75F6}" srcOrd="4" destOrd="0" parTransId="{6405A9A7-2A86-4BF1-8D9D-4D36DE3099F5}" sibTransId="{2043401E-454D-4886-ADA9-FCC81736E837}"/>
    <dgm:cxn modelId="{32991361-09E7-42E6-8F0E-F23792569F66}" srcId="{EB099D45-42E4-4FB3-8BE3-22A72863D5FC}" destId="{63116591-D397-40B5-AD45-C8FD7C1AD18F}" srcOrd="0" destOrd="0" parTransId="{35D9FDAB-90FC-4149-8FA1-C2011A738832}" sibTransId="{B1B09198-8815-4821-8A77-DCC2993E3086}"/>
    <dgm:cxn modelId="{3167446C-2E65-40C2-B636-6B7E87EF2070}" srcId="{982F9BD2-FE88-4D45-BD8D-65D1F34B0AD4}" destId="{0B62DE63-CAF3-495D-A02F-157F61A5A973}" srcOrd="1" destOrd="0" parTransId="{BEA5626B-07B7-4773-B4D1-96BFF4895D7F}" sibTransId="{7D4ABCB0-0332-419A-A221-46044EDEF62F}"/>
    <dgm:cxn modelId="{1F9A2B55-5B31-429B-9F49-6A46D8671B31}" type="presOf" srcId="{0C7614AF-FE1B-474B-8B3D-B1D06ACF75F6}" destId="{F3A1F871-519C-4E76-89EE-B8DB3D0BD125}" srcOrd="0" destOrd="0" presId="urn:microsoft.com/office/officeart/2005/8/layout/vList5"/>
    <dgm:cxn modelId="{E689C656-7181-4975-A253-BF587046EC40}" type="presOf" srcId="{67856BDB-7B34-4717-A8DD-ED955D6E994B}" destId="{D76AE918-ABC8-47B8-8DD8-96F195BFB5B5}" srcOrd="0" destOrd="0" presId="urn:microsoft.com/office/officeart/2005/8/layout/vList5"/>
    <dgm:cxn modelId="{10C5D97D-0EE1-45B9-8E1C-115DFB3FCCC3}" srcId="{FBAD9C63-C70D-477E-9790-F27DDC91486E}" destId="{202E36EE-8100-4395-BB93-7D8583CCF133}" srcOrd="0" destOrd="0" parTransId="{EFC3F1D2-FDFB-470F-BDD4-FBFCF1B59BE3}" sibTransId="{E110F093-E3B9-484D-ADD0-8357B3003474}"/>
    <dgm:cxn modelId="{749B3592-6434-44B8-B815-259131924187}" type="presOf" srcId="{63116591-D397-40B5-AD45-C8FD7C1AD18F}" destId="{B1799245-8A88-4DFD-8913-C5C978690807}" srcOrd="0" destOrd="0" presId="urn:microsoft.com/office/officeart/2005/8/layout/vList5"/>
    <dgm:cxn modelId="{FA0D8493-2FD4-4A2E-A91D-B3D86322B793}" srcId="{982F9BD2-FE88-4D45-BD8D-65D1F34B0AD4}" destId="{D8E139C4-550C-46E4-A9F1-D464C7E29EBB}" srcOrd="2" destOrd="0" parTransId="{559AE2C9-116D-4486-BF82-748828FF76A8}" sibTransId="{45E40365-0714-4024-8186-902BFB03F08B}"/>
    <dgm:cxn modelId="{E1B84395-CE80-4BD5-ADF4-4F84EE82B4D7}" srcId="{982F9BD2-FE88-4D45-BD8D-65D1F34B0AD4}" destId="{EB099D45-42E4-4FB3-8BE3-22A72863D5FC}" srcOrd="3" destOrd="0" parTransId="{C2BA91CD-5382-45C0-B4F4-75094723F4D9}" sibTransId="{973C65EF-E3B8-4CF5-B140-FEC5A74F0B0E}"/>
    <dgm:cxn modelId="{1AE1EA9A-69F5-43BE-8459-4821122B915A}" srcId="{0B62DE63-CAF3-495D-A02F-157F61A5A973}" destId="{EC45A554-225A-428B-9407-B83E042CC4F1}" srcOrd="0" destOrd="0" parTransId="{594F96F6-AB6A-43A5-9E98-AD928CBB58FD}" sibTransId="{149D1CCE-F038-4462-B3CF-8FF759E857F8}"/>
    <dgm:cxn modelId="{E87E46A0-4216-478C-89AA-A820A0C594C1}" srcId="{D8E139C4-550C-46E4-A9F1-D464C7E29EBB}" destId="{10448B33-5564-4F30-9FF2-BC95D4796C0C}" srcOrd="0" destOrd="0" parTransId="{B56DD173-DD57-4B50-B01D-F811A9AB2415}" sibTransId="{C8A43960-EB8A-45A7-B00A-1154F95C9173}"/>
    <dgm:cxn modelId="{4AFF51A8-D0B5-4D5D-91AD-53D6F34EA047}" type="presOf" srcId="{D8E139C4-550C-46E4-A9F1-D464C7E29EBB}" destId="{611DE9C3-E374-49BE-8C48-D439F51919A6}" srcOrd="0" destOrd="0" presId="urn:microsoft.com/office/officeart/2005/8/layout/vList5"/>
    <dgm:cxn modelId="{4C5B9AB0-3ACB-49A5-866B-960E110F2374}" srcId="{8DFEF381-1089-498A-A2E9-536EBD00BCA1}" destId="{67856BDB-7B34-4717-A8DD-ED955D6E994B}" srcOrd="0" destOrd="0" parTransId="{772BA600-C67E-4B93-B4A5-0C0DECE788A8}" sibTransId="{6E0A9D10-C2CB-4F7C-BF91-F881E97D27C2}"/>
    <dgm:cxn modelId="{519620B5-067E-47B3-9A68-654603A7B2B4}" type="presOf" srcId="{FBAD9C63-C70D-477E-9790-F27DDC91486E}" destId="{B57754A2-3A90-408F-B471-774B862EB5C5}" srcOrd="0" destOrd="0" presId="urn:microsoft.com/office/officeart/2005/8/layout/vList5"/>
    <dgm:cxn modelId="{62BEE1CD-B411-4FBF-B799-3C28B797390C}" srcId="{982F9BD2-FE88-4D45-BD8D-65D1F34B0AD4}" destId="{8DFEF381-1089-498A-A2E9-536EBD00BCA1}" srcOrd="0" destOrd="0" parTransId="{7BB104C5-5E13-4BA2-8795-D771D93EFD0B}" sibTransId="{D8F41DAE-72AA-41BD-884F-BB8861ABB8ED}"/>
    <dgm:cxn modelId="{AD0C9BDB-57B7-4D60-A460-504F1F4AA228}" type="presOf" srcId="{1595198B-D222-4BF8-83BF-0D3CA5996A3E}" destId="{F00652BC-5530-4BD7-A5E2-D7101737A3B5}" srcOrd="0" destOrd="0" presId="urn:microsoft.com/office/officeart/2005/8/layout/vList5"/>
    <dgm:cxn modelId="{61ED2ADC-E6EA-4D49-9E76-8D80B11B116C}" type="presOf" srcId="{202E36EE-8100-4395-BB93-7D8583CCF133}" destId="{359D66B5-86FA-4AE8-B948-B1EF0E2B13EB}" srcOrd="0" destOrd="0" presId="urn:microsoft.com/office/officeart/2005/8/layout/vList5"/>
    <dgm:cxn modelId="{790DC3E0-0622-447A-841F-8AEE0C2C260F}" type="presOf" srcId="{EB099D45-42E4-4FB3-8BE3-22A72863D5FC}" destId="{F8FCFA27-1E37-47F3-819F-CCC620DE8027}" srcOrd="0" destOrd="0" presId="urn:microsoft.com/office/officeart/2005/8/layout/vList5"/>
    <dgm:cxn modelId="{646646F1-55B5-420C-BFDE-EF211381600F}" type="presOf" srcId="{EC45A554-225A-428B-9407-B83E042CC4F1}" destId="{C0AADB49-719E-4F14-9C49-C9CD30BA1BD4}" srcOrd="0" destOrd="0" presId="urn:microsoft.com/office/officeart/2005/8/layout/vList5"/>
    <dgm:cxn modelId="{8CD2CBF2-3A05-43B0-8E21-3AD6FCEDBA9F}" type="presOf" srcId="{10448B33-5564-4F30-9FF2-BC95D4796C0C}" destId="{D3C1FD1B-870D-4A0E-B23E-E2AC1669220B}" srcOrd="0" destOrd="0" presId="urn:microsoft.com/office/officeart/2005/8/layout/vList5"/>
    <dgm:cxn modelId="{7326F8F7-8A01-47B5-A4AE-6022FFE56B66}" type="presOf" srcId="{8DFEF381-1089-498A-A2E9-536EBD00BCA1}" destId="{BD6C8DA9-0F3A-464E-ACD2-6660B6C6E5C4}" srcOrd="0" destOrd="0" presId="urn:microsoft.com/office/officeart/2005/8/layout/vList5"/>
    <dgm:cxn modelId="{EA0D79FA-F4B4-44F7-89ED-F39911B5C665}" srcId="{982F9BD2-FE88-4D45-BD8D-65D1F34B0AD4}" destId="{FBAD9C63-C70D-477E-9790-F27DDC91486E}" srcOrd="5" destOrd="0" parTransId="{2A54841E-13A2-45D0-9FC5-1597FA180DA2}" sibTransId="{D7621EB3-34B1-4003-ABAD-A3818F1B476C}"/>
    <dgm:cxn modelId="{3F62B3FA-BBFF-4D49-8B0C-374DFA37FD68}" type="presOf" srcId="{982F9BD2-FE88-4D45-BD8D-65D1F34B0AD4}" destId="{CBB719A3-638C-41E0-B0EC-B22FA0508898}" srcOrd="0" destOrd="0" presId="urn:microsoft.com/office/officeart/2005/8/layout/vList5"/>
    <dgm:cxn modelId="{4A752C12-15CA-4813-88C7-44BD2E4020CA}" type="presParOf" srcId="{CBB719A3-638C-41E0-B0EC-B22FA0508898}" destId="{53879FB3-2A34-4B19-A163-E7E5A2A61ED1}" srcOrd="0" destOrd="0" presId="urn:microsoft.com/office/officeart/2005/8/layout/vList5"/>
    <dgm:cxn modelId="{C6AD75B6-74AD-40F0-9809-CEB5F18CC3D4}" type="presParOf" srcId="{53879FB3-2A34-4B19-A163-E7E5A2A61ED1}" destId="{BD6C8DA9-0F3A-464E-ACD2-6660B6C6E5C4}" srcOrd="0" destOrd="0" presId="urn:microsoft.com/office/officeart/2005/8/layout/vList5"/>
    <dgm:cxn modelId="{F999ABD0-6C77-40D9-8985-53B762B584EE}" type="presParOf" srcId="{53879FB3-2A34-4B19-A163-E7E5A2A61ED1}" destId="{D76AE918-ABC8-47B8-8DD8-96F195BFB5B5}" srcOrd="1" destOrd="0" presId="urn:microsoft.com/office/officeart/2005/8/layout/vList5"/>
    <dgm:cxn modelId="{68FE3EE8-975F-446B-BFA8-BC0841262738}" type="presParOf" srcId="{CBB719A3-638C-41E0-B0EC-B22FA0508898}" destId="{FFE0819C-8AC4-4036-9C1A-1EC29F5C921E}" srcOrd="1" destOrd="0" presId="urn:microsoft.com/office/officeart/2005/8/layout/vList5"/>
    <dgm:cxn modelId="{2061D0A6-884E-49C7-89D9-89473A284EF4}" type="presParOf" srcId="{CBB719A3-638C-41E0-B0EC-B22FA0508898}" destId="{0667C6E3-DD57-4D25-AC25-F57E24A75333}" srcOrd="2" destOrd="0" presId="urn:microsoft.com/office/officeart/2005/8/layout/vList5"/>
    <dgm:cxn modelId="{E14AE8FA-2B40-4B56-A8BE-6C080D3C8082}" type="presParOf" srcId="{0667C6E3-DD57-4D25-AC25-F57E24A75333}" destId="{65FE01C5-CE85-4F79-A226-C59CD4AFB36D}" srcOrd="0" destOrd="0" presId="urn:microsoft.com/office/officeart/2005/8/layout/vList5"/>
    <dgm:cxn modelId="{AEAE5C29-CCDF-4EC8-B850-A74E9F131848}" type="presParOf" srcId="{0667C6E3-DD57-4D25-AC25-F57E24A75333}" destId="{C0AADB49-719E-4F14-9C49-C9CD30BA1BD4}" srcOrd="1" destOrd="0" presId="urn:microsoft.com/office/officeart/2005/8/layout/vList5"/>
    <dgm:cxn modelId="{E3CD36CC-334D-45D1-A950-ACB9AB4CEAF5}" type="presParOf" srcId="{CBB719A3-638C-41E0-B0EC-B22FA0508898}" destId="{62205905-57EC-4BC7-B997-DEDAC5F8B22E}" srcOrd="3" destOrd="0" presId="urn:microsoft.com/office/officeart/2005/8/layout/vList5"/>
    <dgm:cxn modelId="{C9B3F61A-E4DC-4185-A4FF-BA9E92C66543}" type="presParOf" srcId="{CBB719A3-638C-41E0-B0EC-B22FA0508898}" destId="{568F353D-67B8-4FB8-B6C3-EC6FEAE25727}" srcOrd="4" destOrd="0" presId="urn:microsoft.com/office/officeart/2005/8/layout/vList5"/>
    <dgm:cxn modelId="{326D7B0A-1711-4CF8-8255-1D232D418C62}" type="presParOf" srcId="{568F353D-67B8-4FB8-B6C3-EC6FEAE25727}" destId="{611DE9C3-E374-49BE-8C48-D439F51919A6}" srcOrd="0" destOrd="0" presId="urn:microsoft.com/office/officeart/2005/8/layout/vList5"/>
    <dgm:cxn modelId="{EF34A082-DE40-4EDD-B012-680851749B46}" type="presParOf" srcId="{568F353D-67B8-4FB8-B6C3-EC6FEAE25727}" destId="{D3C1FD1B-870D-4A0E-B23E-E2AC1669220B}" srcOrd="1" destOrd="0" presId="urn:microsoft.com/office/officeart/2005/8/layout/vList5"/>
    <dgm:cxn modelId="{84E7D297-E875-48A8-A6C8-268445D7D930}" type="presParOf" srcId="{CBB719A3-638C-41E0-B0EC-B22FA0508898}" destId="{D7E411CE-D96A-41FC-AD04-AA8C2F2087B5}" srcOrd="5" destOrd="0" presId="urn:microsoft.com/office/officeart/2005/8/layout/vList5"/>
    <dgm:cxn modelId="{52D294FA-A438-4D64-8028-ECE63DD56F16}" type="presParOf" srcId="{CBB719A3-638C-41E0-B0EC-B22FA0508898}" destId="{F7591D7B-260A-4799-8396-533EFCB75BEB}" srcOrd="6" destOrd="0" presId="urn:microsoft.com/office/officeart/2005/8/layout/vList5"/>
    <dgm:cxn modelId="{DCD0730E-C6A7-4B71-93F3-CA6795217F34}" type="presParOf" srcId="{F7591D7B-260A-4799-8396-533EFCB75BEB}" destId="{F8FCFA27-1E37-47F3-819F-CCC620DE8027}" srcOrd="0" destOrd="0" presId="urn:microsoft.com/office/officeart/2005/8/layout/vList5"/>
    <dgm:cxn modelId="{61218678-654B-4128-AF7D-36531FCAD532}" type="presParOf" srcId="{F7591D7B-260A-4799-8396-533EFCB75BEB}" destId="{B1799245-8A88-4DFD-8913-C5C978690807}" srcOrd="1" destOrd="0" presId="urn:microsoft.com/office/officeart/2005/8/layout/vList5"/>
    <dgm:cxn modelId="{648659D8-D24D-48C5-BB16-98EBDA424A35}" type="presParOf" srcId="{CBB719A3-638C-41E0-B0EC-B22FA0508898}" destId="{8DCDF6EC-DA1E-4BFB-B25A-DFA57323B4B5}" srcOrd="7" destOrd="0" presId="urn:microsoft.com/office/officeart/2005/8/layout/vList5"/>
    <dgm:cxn modelId="{11659D82-0392-4DA6-8B7D-7AF85E04541C}" type="presParOf" srcId="{CBB719A3-638C-41E0-B0EC-B22FA0508898}" destId="{3F2BB2C1-5788-46C7-BBC7-A198D39677C4}" srcOrd="8" destOrd="0" presId="urn:microsoft.com/office/officeart/2005/8/layout/vList5"/>
    <dgm:cxn modelId="{FBD511E3-540C-4449-B388-D7A5B6CC128A}" type="presParOf" srcId="{3F2BB2C1-5788-46C7-BBC7-A198D39677C4}" destId="{F3A1F871-519C-4E76-89EE-B8DB3D0BD125}" srcOrd="0" destOrd="0" presId="urn:microsoft.com/office/officeart/2005/8/layout/vList5"/>
    <dgm:cxn modelId="{D2466A4B-BB7E-4BD7-AC1D-4F82608B8093}" type="presParOf" srcId="{3F2BB2C1-5788-46C7-BBC7-A198D39677C4}" destId="{F00652BC-5530-4BD7-A5E2-D7101737A3B5}" srcOrd="1" destOrd="0" presId="urn:microsoft.com/office/officeart/2005/8/layout/vList5"/>
    <dgm:cxn modelId="{B077F485-2F77-41CD-A570-001F4126E13E}" type="presParOf" srcId="{CBB719A3-638C-41E0-B0EC-B22FA0508898}" destId="{5464D54F-41F9-4F40-A02A-1A784AAAC4FE}" srcOrd="9" destOrd="0" presId="urn:microsoft.com/office/officeart/2005/8/layout/vList5"/>
    <dgm:cxn modelId="{DF22E5EA-2BF0-45D0-B4F8-04A6581B0B58}" type="presParOf" srcId="{CBB719A3-638C-41E0-B0EC-B22FA0508898}" destId="{27533F26-02BB-452D-BF75-7A31C7D8B829}" srcOrd="10" destOrd="0" presId="urn:microsoft.com/office/officeart/2005/8/layout/vList5"/>
    <dgm:cxn modelId="{64798108-ED8B-47DC-A7A7-BB76F41E6F9B}" type="presParOf" srcId="{27533F26-02BB-452D-BF75-7A31C7D8B829}" destId="{B57754A2-3A90-408F-B471-774B862EB5C5}" srcOrd="0" destOrd="0" presId="urn:microsoft.com/office/officeart/2005/8/layout/vList5"/>
    <dgm:cxn modelId="{4F8C9530-5F71-44DE-B859-0F256F8163B3}" type="presParOf" srcId="{27533F26-02BB-452D-BF75-7A31C7D8B829}" destId="{359D66B5-86FA-4AE8-B948-B1EF0E2B13EB}"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982F9BD2-FE88-4D45-BD8D-65D1F34B0AD4}" type="doc">
      <dgm:prSet loTypeId="urn:microsoft.com/office/officeart/2005/8/layout/vList5" loCatId="list" qsTypeId="urn:microsoft.com/office/officeart/2005/8/quickstyle/simple1#9" qsCatId="simple" csTypeId="urn:microsoft.com/office/officeart/2005/8/colors/accent1_2#9" csCatId="accent1" phldr="0"/>
      <dgm:spPr/>
      <dgm:t>
        <a:bodyPr/>
        <a:lstStyle/>
        <a:p>
          <a:endParaRPr lang="zh-CN" altLang="en-US"/>
        </a:p>
      </dgm:t>
    </dgm:pt>
    <dgm:pt modelId="{8DFEF381-1089-498A-A2E9-536EBD00BCA1}">
      <dgm:prSet phldrT="[文本]" phldr="0" custT="1"/>
      <dgm:spPr/>
      <dgm:t>
        <a:bodyPr vert="horz" wrap="square"/>
        <a:lstStyle/>
        <a:p>
          <a:pPr>
            <a:lnSpc>
              <a:spcPct val="100000"/>
            </a:lnSpc>
            <a:spcBef>
              <a:spcPct val="0"/>
            </a:spcBef>
            <a:spcAft>
              <a:spcPct val="35000"/>
            </a:spcAft>
          </a:pPr>
          <a:r>
            <a:rPr lang="zh-CN" altLang="en-US" sz="2400">
              <a:latin typeface="微软雅黑" panose="020B0503020204020204" pitchFamily="34" charset="-122"/>
              <a:ea typeface="微软雅黑" panose="020B0503020204020204" pitchFamily="34" charset="-122"/>
            </a:rPr>
            <a:t>看走势</a:t>
          </a:r>
        </a:p>
      </dgm:t>
    </dgm:pt>
    <dgm:pt modelId="{7BB104C5-5E13-4BA2-8795-D771D93EFD0B}" type="parTrans" cxnId="{414CBB2A-001A-4259-98A9-F63A5AAE7356}">
      <dgm:prSet/>
      <dgm:spPr/>
      <dgm:t>
        <a:bodyPr/>
        <a:lstStyle/>
        <a:p>
          <a:endParaRPr lang="zh-CN" altLang="en-US"/>
        </a:p>
      </dgm:t>
    </dgm:pt>
    <dgm:pt modelId="{D8F41DAE-72AA-41BD-884F-BB8861ABB8ED}" type="sibTrans" cxnId="{414CBB2A-001A-4259-98A9-F63A5AAE7356}">
      <dgm:prSet/>
      <dgm:spPr/>
      <dgm:t>
        <a:bodyPr/>
        <a:lstStyle/>
        <a:p>
          <a:endParaRPr lang="zh-CN" altLang="en-US"/>
        </a:p>
      </dgm:t>
    </dgm:pt>
    <dgm:pt modelId="{67856BDB-7B34-4717-A8DD-ED955D6E994B}">
      <dgm:prSet phldrT="[文本]" phldr="0" custT="0"/>
      <dgm:spPr/>
      <dgm:t>
        <a:bodyPr vert="horz" wrap="square"/>
        <a:lstStyle/>
        <a:p>
          <a:pPr>
            <a:lnSpc>
              <a:spcPct val="100000"/>
            </a:lnSpc>
            <a:spcBef>
              <a:spcPct val="0"/>
            </a:spcBef>
            <a:spcAft>
              <a:spcPct val="15000"/>
            </a:spcAft>
          </a:pPr>
          <a:r>
            <a:rPr lang="zh-CN" altLang="en-US">
              <a:latin typeface="微软雅黑" panose="020B0503020204020204" pitchFamily="34" charset="-122"/>
              <a:ea typeface="微软雅黑" panose="020B0503020204020204" pitchFamily="34" charset="-122"/>
            </a:rPr>
            <a:t>业务发展趋势，走好或者走低？是否符合预期？</a:t>
          </a:r>
        </a:p>
      </dgm:t>
    </dgm:pt>
    <dgm:pt modelId="{772BA600-C67E-4B93-B4A5-0C0DECE788A8}" type="parTrans" cxnId="{CAE220E3-4C88-4E45-AF04-FAFA94EE2542}">
      <dgm:prSet/>
      <dgm:spPr/>
      <dgm:t>
        <a:bodyPr/>
        <a:lstStyle/>
        <a:p>
          <a:endParaRPr lang="zh-CN" altLang="en-US"/>
        </a:p>
      </dgm:t>
    </dgm:pt>
    <dgm:pt modelId="{6E0A9D10-C2CB-4F7C-BF91-F881E97D27C2}" type="sibTrans" cxnId="{CAE220E3-4C88-4E45-AF04-FAFA94EE2542}">
      <dgm:prSet/>
      <dgm:spPr/>
      <dgm:t>
        <a:bodyPr/>
        <a:lstStyle/>
        <a:p>
          <a:endParaRPr lang="zh-CN" altLang="en-US"/>
        </a:p>
      </dgm:t>
    </dgm:pt>
    <dgm:pt modelId="{3E9C37E0-8DB3-430E-A166-1C5ADDEF071A}">
      <dgm:prSet phldr="0" custT="1"/>
      <dgm:spPr/>
      <dgm:t>
        <a:bodyPr vert="horz" wrap="square"/>
        <a:lstStyle/>
        <a:p>
          <a:pPr>
            <a:lnSpc>
              <a:spcPct val="100000"/>
            </a:lnSpc>
            <a:spcBef>
              <a:spcPct val="0"/>
            </a:spcBef>
            <a:spcAft>
              <a:spcPct val="35000"/>
            </a:spcAft>
          </a:pPr>
          <a:r>
            <a:rPr lang="zh-CN" sz="2400">
              <a:solidFill>
                <a:schemeClr val="bg1"/>
              </a:solidFill>
              <a:latin typeface="微软雅黑" panose="020B0503020204020204" pitchFamily="34" charset="-122"/>
              <a:ea typeface="微软雅黑" panose="020B0503020204020204" pitchFamily="34" charset="-122"/>
            </a:rPr>
            <a:t>看断点</a:t>
          </a:r>
        </a:p>
      </dgm:t>
    </dgm:pt>
    <dgm:pt modelId="{241EBFA7-4A43-412B-9565-E419307C79F8}" type="parTrans" cxnId="{B74B4127-2050-4E70-B6F1-92E6D3C3CF07}">
      <dgm:prSet/>
      <dgm:spPr/>
    </dgm:pt>
    <dgm:pt modelId="{8E48F791-F619-45BC-B044-62BC9583D591}" type="sibTrans" cxnId="{B74B4127-2050-4E70-B6F1-92E6D3C3CF07}">
      <dgm:prSet/>
      <dgm:spPr/>
    </dgm:pt>
    <dgm:pt modelId="{D7C8179C-3153-46E3-9237-0892DB7660CB}">
      <dgm:prSet phldr="0" custT="0"/>
      <dgm:spPr/>
      <dgm:t>
        <a:bodyPr vert="horz" wrap="square"/>
        <a:lstStyle/>
        <a:p>
          <a:pPr>
            <a:lnSpc>
              <a:spcPct val="100000"/>
            </a:lnSpc>
            <a:spcBef>
              <a:spcPct val="0"/>
            </a:spcBef>
            <a:spcAft>
              <a:spcPct val="15000"/>
            </a:spcAft>
          </a:pPr>
          <a:r>
            <a:rPr lang="zh-CN">
              <a:latin typeface="微软雅黑" panose="020B0503020204020204" pitchFamily="34" charset="-122"/>
              <a:ea typeface="微软雅黑" panose="020B0503020204020204" pitchFamily="34" charset="-122"/>
            </a:rPr>
            <a:t>用户路径</a:t>
          </a:r>
          <a:r>
            <a:rPr lang="en-US" altLang="zh-CN">
              <a:latin typeface="微软雅黑" panose="020B0503020204020204" pitchFamily="34" charset="-122"/>
              <a:ea typeface="微软雅黑" panose="020B0503020204020204" pitchFamily="34" charset="-122"/>
            </a:rPr>
            <a:t>/</a:t>
          </a:r>
          <a:r>
            <a:rPr lang="zh-CN" altLang="en-US">
              <a:latin typeface="微软雅黑" panose="020B0503020204020204" pitchFamily="34" charset="-122"/>
              <a:ea typeface="微软雅黑" panose="020B0503020204020204" pitchFamily="34" charset="-122"/>
            </a:rPr>
            <a:t>流程中，哪个环节存在明显障碍</a:t>
          </a:r>
          <a:r>
            <a:rPr lang="en-US" altLang="zh-CN">
              <a:latin typeface="微软雅黑" panose="020B0503020204020204" pitchFamily="34" charset="-122"/>
              <a:ea typeface="微软雅黑" panose="020B0503020204020204" pitchFamily="34" charset="-122"/>
            </a:rPr>
            <a:t>/</a:t>
          </a:r>
          <a:r>
            <a:rPr lang="zh-CN" altLang="en-US">
              <a:latin typeface="微软雅黑" panose="020B0503020204020204" pitchFamily="34" charset="-122"/>
              <a:ea typeface="微软雅黑" panose="020B0503020204020204" pitchFamily="34" charset="-122"/>
            </a:rPr>
            <a:t>断点？</a:t>
          </a:r>
        </a:p>
      </dgm:t>
    </dgm:pt>
    <dgm:pt modelId="{A8145676-9B34-483B-A980-B1883928DAAD}" type="parTrans" cxnId="{EA7CED53-15A5-428C-ABB7-BCF93AABB6A8}">
      <dgm:prSet/>
      <dgm:spPr/>
    </dgm:pt>
    <dgm:pt modelId="{BEF122E6-2D98-4D22-8640-ABE776E48C95}" type="sibTrans" cxnId="{EA7CED53-15A5-428C-ABB7-BCF93AABB6A8}">
      <dgm:prSet/>
      <dgm:spPr/>
    </dgm:pt>
    <dgm:pt modelId="{7B7B119C-91F5-4AA5-8F38-27E388966C93}">
      <dgm:prSet phldr="0" custT="1"/>
      <dgm:spPr/>
      <dgm:t>
        <a:bodyPr vert="horz" wrap="square"/>
        <a:lstStyle/>
        <a:p>
          <a:pPr>
            <a:lnSpc>
              <a:spcPct val="100000"/>
            </a:lnSpc>
            <a:spcBef>
              <a:spcPct val="0"/>
            </a:spcBef>
            <a:spcAft>
              <a:spcPct val="35000"/>
            </a:spcAft>
          </a:pPr>
          <a:r>
            <a:rPr lang="zh-CN" sz="2400">
              <a:latin typeface="微软雅黑" panose="020B0503020204020204" pitchFamily="34" charset="-122"/>
              <a:ea typeface="微软雅黑" panose="020B0503020204020204" pitchFamily="34" charset="-122"/>
            </a:rPr>
            <a:t>看规律</a:t>
          </a:r>
        </a:p>
      </dgm:t>
    </dgm:pt>
    <dgm:pt modelId="{449EDBB2-145D-4466-A8C1-99098056C349}" type="parTrans" cxnId="{63C1362B-DE4B-4A9D-BD3A-FCD276517AE8}">
      <dgm:prSet/>
      <dgm:spPr/>
    </dgm:pt>
    <dgm:pt modelId="{E5CD7723-6A39-4B8E-AEC6-9491364649B0}" type="sibTrans" cxnId="{63C1362B-DE4B-4A9D-BD3A-FCD276517AE8}">
      <dgm:prSet/>
      <dgm:spPr/>
    </dgm:pt>
    <dgm:pt modelId="{44097DEA-C888-40D3-972F-BF93C0B9EAA1}">
      <dgm:prSet phldr="0" custT="0"/>
      <dgm:spPr/>
      <dgm:t>
        <a:bodyPr vert="horz" wrap="square"/>
        <a:lstStyle/>
        <a:p>
          <a:pPr>
            <a:lnSpc>
              <a:spcPct val="100000"/>
            </a:lnSpc>
            <a:spcBef>
              <a:spcPct val="0"/>
            </a:spcBef>
            <a:spcAft>
              <a:spcPct val="15000"/>
            </a:spcAft>
          </a:pPr>
          <a:r>
            <a:rPr lang="zh-CN">
              <a:latin typeface="微软雅黑" panose="020B0503020204020204" pitchFamily="34" charset="-122"/>
              <a:ea typeface="微软雅黑" panose="020B0503020204020204" pitchFamily="34" charset="-122"/>
            </a:rPr>
            <a:t>用户行为有哪些规律？如何基于这些规律提供更好的服务？</a:t>
          </a:r>
        </a:p>
      </dgm:t>
    </dgm:pt>
    <dgm:pt modelId="{03A8EA38-4795-4162-81CD-A14671B0A677}" type="parTrans" cxnId="{A8371466-8578-49B9-8088-A9A198D6B7D7}">
      <dgm:prSet/>
      <dgm:spPr/>
    </dgm:pt>
    <dgm:pt modelId="{086985D5-5B99-400D-8988-F9A53B176DF8}" type="sibTrans" cxnId="{A8371466-8578-49B9-8088-A9A198D6B7D7}">
      <dgm:prSet/>
      <dgm:spPr/>
    </dgm:pt>
    <dgm:pt modelId="{EB099D45-42E4-4FB3-8BE3-22A72863D5FC}">
      <dgm:prSet phldrT="[文本]" phldr="0" custT="1"/>
      <dgm:spPr/>
      <dgm:t>
        <a:bodyPr vert="horz" wrap="square"/>
        <a:lstStyle/>
        <a:p>
          <a:pPr>
            <a:lnSpc>
              <a:spcPct val="100000"/>
            </a:lnSpc>
            <a:spcBef>
              <a:spcPct val="0"/>
            </a:spcBef>
            <a:spcAft>
              <a:spcPct val="35000"/>
            </a:spcAft>
          </a:pPr>
          <a:r>
            <a:rPr lang="zh-CN" altLang="en-US" sz="2400">
              <a:latin typeface="微软雅黑" panose="020B0503020204020204" pitchFamily="34" charset="-122"/>
              <a:ea typeface="微软雅黑" panose="020B0503020204020204" pitchFamily="34" charset="-122"/>
            </a:rPr>
            <a:t>看关系</a:t>
          </a:r>
        </a:p>
      </dgm:t>
    </dgm:pt>
    <dgm:pt modelId="{C2BA91CD-5382-45C0-B4F4-75094723F4D9}" type="parTrans" cxnId="{B651E0C3-80EC-4130-ADC3-FA8600F3CFF2}">
      <dgm:prSet/>
      <dgm:spPr/>
      <dgm:t>
        <a:bodyPr/>
        <a:lstStyle/>
        <a:p>
          <a:endParaRPr lang="zh-CN" altLang="en-US"/>
        </a:p>
      </dgm:t>
    </dgm:pt>
    <dgm:pt modelId="{973C65EF-E3B8-4CF5-B140-FEC5A74F0B0E}" type="sibTrans" cxnId="{B651E0C3-80EC-4130-ADC3-FA8600F3CFF2}">
      <dgm:prSet/>
      <dgm:spPr/>
      <dgm:t>
        <a:bodyPr/>
        <a:lstStyle/>
        <a:p>
          <a:endParaRPr lang="zh-CN" altLang="en-US"/>
        </a:p>
      </dgm:t>
    </dgm:pt>
    <dgm:pt modelId="{63116591-D397-40B5-AD45-C8FD7C1AD18F}">
      <dgm:prSet phldrT="[文本]" phldr="0" custT="0"/>
      <dgm:spPr/>
      <dgm:t>
        <a:bodyPr vert="horz" wrap="square"/>
        <a:lstStyle/>
        <a:p>
          <a:pPr>
            <a:lnSpc>
              <a:spcPct val="100000"/>
            </a:lnSpc>
            <a:spcBef>
              <a:spcPct val="0"/>
            </a:spcBef>
            <a:spcAft>
              <a:spcPct val="15000"/>
            </a:spcAft>
          </a:pPr>
          <a:r>
            <a:rPr lang="zh-CN" altLang="en-US">
              <a:latin typeface="微软雅黑" panose="020B0503020204020204" pitchFamily="34" charset="-122"/>
              <a:ea typeface="微软雅黑" panose="020B0503020204020204" pitchFamily="34" charset="-122"/>
            </a:rPr>
            <a:t>不同业务或者指标或者行为之间有何关系？是如何相互影响的？</a:t>
          </a:r>
        </a:p>
      </dgm:t>
    </dgm:pt>
    <dgm:pt modelId="{35D9FDAB-90FC-4149-8FA1-C2011A738832}" type="parTrans" cxnId="{A3B4B2A1-8EBD-4FB3-AE93-48943D0C39BB}">
      <dgm:prSet/>
      <dgm:spPr/>
      <dgm:t>
        <a:bodyPr/>
        <a:lstStyle/>
        <a:p>
          <a:endParaRPr lang="zh-CN" altLang="en-US"/>
        </a:p>
      </dgm:t>
    </dgm:pt>
    <dgm:pt modelId="{B1B09198-8815-4821-8A77-DCC2993E3086}" type="sibTrans" cxnId="{A3B4B2A1-8EBD-4FB3-AE93-48943D0C39BB}">
      <dgm:prSet/>
      <dgm:spPr/>
      <dgm:t>
        <a:bodyPr/>
        <a:lstStyle/>
        <a:p>
          <a:endParaRPr lang="zh-CN" altLang="en-US"/>
        </a:p>
      </dgm:t>
    </dgm:pt>
    <dgm:pt modelId="{4CE12C93-3EF5-484D-8FDD-0D9EA95F9150}">
      <dgm:prSet phldr="0" custT="1"/>
      <dgm:spPr/>
      <dgm:t>
        <a:bodyPr vert="horz" wrap="square"/>
        <a:lstStyle/>
        <a:p>
          <a:pPr>
            <a:lnSpc>
              <a:spcPct val="100000"/>
            </a:lnSpc>
            <a:spcBef>
              <a:spcPct val="0"/>
            </a:spcBef>
            <a:spcAft>
              <a:spcPct val="35000"/>
            </a:spcAft>
          </a:pPr>
          <a:r>
            <a:rPr lang="zh-CN" sz="2400">
              <a:latin typeface="微软雅黑" panose="020B0503020204020204" pitchFamily="34" charset="-122"/>
              <a:ea typeface="微软雅黑" panose="020B0503020204020204" pitchFamily="34" charset="-122"/>
            </a:rPr>
            <a:t>看异常</a:t>
          </a:r>
        </a:p>
      </dgm:t>
    </dgm:pt>
    <dgm:pt modelId="{FB5BDB9E-CB73-47EF-AF34-CCD136D7FC50}" type="parTrans" cxnId="{F833232A-1B58-44A2-92C4-615423E8511F}">
      <dgm:prSet/>
      <dgm:spPr/>
    </dgm:pt>
    <dgm:pt modelId="{487C9FB6-C94F-4236-8E1D-23CD691F746D}" type="sibTrans" cxnId="{F833232A-1B58-44A2-92C4-615423E8511F}">
      <dgm:prSet/>
      <dgm:spPr/>
    </dgm:pt>
    <dgm:pt modelId="{316A8CCB-BC98-4EF5-B387-FAF5DD5FD43B}">
      <dgm:prSet phldr="0" custT="0"/>
      <dgm:spPr/>
      <dgm:t>
        <a:bodyPr vert="horz" wrap="square"/>
        <a:lstStyle/>
        <a:p>
          <a:pPr>
            <a:lnSpc>
              <a:spcPct val="100000"/>
            </a:lnSpc>
            <a:spcBef>
              <a:spcPct val="0"/>
            </a:spcBef>
            <a:spcAft>
              <a:spcPct val="15000"/>
            </a:spcAft>
          </a:pPr>
          <a:r>
            <a:rPr lang="zh-CN" altLang="en-US">
              <a:latin typeface="微软雅黑" panose="020B0503020204020204" pitchFamily="34" charset="-122"/>
              <a:ea typeface="微软雅黑" panose="020B0503020204020204" pitchFamily="34" charset="-122"/>
              <a:sym typeface="+mn-ea"/>
            </a:rPr>
            <a:t>业务存在哪些异常？异常背后的原因？</a:t>
          </a:r>
          <a:endParaRPr lang="zh-CN"/>
        </a:p>
      </dgm:t>
    </dgm:pt>
    <dgm:pt modelId="{8494AC96-A9F7-4587-BE9F-6650E15A36B0}" type="parTrans" cxnId="{9C847724-BC36-4DB0-BCDB-39BFDDCA9E5D}">
      <dgm:prSet/>
      <dgm:spPr/>
    </dgm:pt>
    <dgm:pt modelId="{413A83F5-1BF5-4FBC-8155-EE11186D626B}" type="sibTrans" cxnId="{9C847724-BC36-4DB0-BCDB-39BFDDCA9E5D}">
      <dgm:prSet/>
      <dgm:spPr/>
    </dgm:pt>
    <dgm:pt modelId="{C3EE5AD0-BB80-4181-8AF5-F4443E2C01F5}">
      <dgm:prSet phldr="0" custT="1"/>
      <dgm:spPr/>
      <dgm:t>
        <a:bodyPr vert="horz" wrap="square"/>
        <a:lstStyle/>
        <a:p>
          <a:pPr>
            <a:lnSpc>
              <a:spcPct val="100000"/>
            </a:lnSpc>
            <a:spcBef>
              <a:spcPct val="0"/>
            </a:spcBef>
            <a:spcAft>
              <a:spcPct val="35000"/>
            </a:spcAft>
          </a:pPr>
          <a:r>
            <a:rPr lang="zh-CN" sz="2400">
              <a:latin typeface="微软雅黑" panose="020B0503020204020204" pitchFamily="34" charset="-122"/>
              <a:ea typeface="微软雅黑" panose="020B0503020204020204" pitchFamily="34" charset="-122"/>
            </a:rPr>
            <a:t>看增长点</a:t>
          </a:r>
        </a:p>
      </dgm:t>
    </dgm:pt>
    <dgm:pt modelId="{FC83FF5D-C857-4228-B238-C4A53630692D}" type="parTrans" cxnId="{FE34C0BE-4ECE-4D6A-9390-2948E157633F}">
      <dgm:prSet/>
      <dgm:spPr/>
    </dgm:pt>
    <dgm:pt modelId="{6C0AC691-BAD6-4BBE-91B4-30D7AEFD3D4D}" type="sibTrans" cxnId="{FE34C0BE-4ECE-4D6A-9390-2948E157633F}">
      <dgm:prSet/>
      <dgm:spPr/>
    </dgm:pt>
    <dgm:pt modelId="{52C4F065-5FEC-43E2-B4C3-5E09BDADB78F}">
      <dgm:prSet phldr="0" custT="0"/>
      <dgm:spPr/>
      <dgm:t>
        <a:bodyPr vert="horz" wrap="square"/>
        <a:lstStyle/>
        <a:p>
          <a:pPr>
            <a:lnSpc>
              <a:spcPct val="100000"/>
            </a:lnSpc>
            <a:spcBef>
              <a:spcPct val="0"/>
            </a:spcBef>
            <a:spcAft>
              <a:spcPct val="15000"/>
            </a:spcAft>
          </a:pPr>
          <a:r>
            <a:rPr lang="zh-CN">
              <a:latin typeface="微软雅黑" panose="020B0503020204020204" pitchFamily="34" charset="-122"/>
              <a:ea typeface="微软雅黑" panose="020B0503020204020204" pitchFamily="34" charset="-122"/>
              <a:sym typeface="+mn-ea"/>
            </a:rPr>
            <a:t>增量机会点在哪里？存量（结构）机会点在哪里？</a:t>
          </a:r>
          <a:endParaRPr lang="zh-CN"/>
        </a:p>
      </dgm:t>
    </dgm:pt>
    <dgm:pt modelId="{5E1DB807-D2D8-4731-A4B2-EE761640F483}" type="parTrans" cxnId="{1A1FAA8B-053D-4B34-BA20-36DFA5FFCDFB}">
      <dgm:prSet/>
      <dgm:spPr/>
    </dgm:pt>
    <dgm:pt modelId="{B5BE3DEF-82C4-4625-BCC6-0F5EA2A0CF8A}" type="sibTrans" cxnId="{1A1FAA8B-053D-4B34-BA20-36DFA5FFCDFB}">
      <dgm:prSet/>
      <dgm:spPr/>
    </dgm:pt>
    <dgm:pt modelId="{0C7614AF-FE1B-474B-8B3D-B1D06ACF75F6}">
      <dgm:prSet phldrT="[文本]" phldr="0" custT="1"/>
      <dgm:spPr/>
      <dgm:t>
        <a:bodyPr vert="horz" wrap="square"/>
        <a:lstStyle/>
        <a:p>
          <a:pPr>
            <a:lnSpc>
              <a:spcPct val="100000"/>
            </a:lnSpc>
            <a:spcBef>
              <a:spcPct val="0"/>
            </a:spcBef>
            <a:spcAft>
              <a:spcPct val="35000"/>
            </a:spcAft>
          </a:pPr>
          <a:r>
            <a:rPr lang="zh-CN" altLang="en-US" sz="2400">
              <a:latin typeface="微软雅黑" panose="020B0503020204020204" pitchFamily="34" charset="-122"/>
              <a:ea typeface="微软雅黑" panose="020B0503020204020204" pitchFamily="34" charset="-122"/>
              <a:cs typeface="微软雅黑" panose="020B0503020204020204" pitchFamily="34" charset="-122"/>
            </a:rPr>
            <a:t>看</a:t>
          </a:r>
          <a:r>
            <a:rPr lang="en-US" altLang="zh-CN" sz="2400">
              <a:latin typeface="微软雅黑" panose="020B0503020204020204" pitchFamily="34" charset="-122"/>
              <a:ea typeface="微软雅黑" panose="020B0503020204020204" pitchFamily="34" charset="-122"/>
              <a:cs typeface="微软雅黑" panose="020B0503020204020204" pitchFamily="34" charset="-122"/>
            </a:rPr>
            <a:t>ROI</a:t>
          </a:r>
        </a:p>
      </dgm:t>
    </dgm:pt>
    <dgm:pt modelId="{6405A9A7-2A86-4BF1-8D9D-4D36DE3099F5}" type="parTrans" cxnId="{214CF767-2A40-434B-8E6C-C7D2DF710FD9}">
      <dgm:prSet/>
      <dgm:spPr/>
      <dgm:t>
        <a:bodyPr/>
        <a:lstStyle/>
        <a:p>
          <a:endParaRPr lang="zh-CN" altLang="en-US"/>
        </a:p>
      </dgm:t>
    </dgm:pt>
    <dgm:pt modelId="{2043401E-454D-4886-ADA9-FCC81736E837}" type="sibTrans" cxnId="{214CF767-2A40-434B-8E6C-C7D2DF710FD9}">
      <dgm:prSet/>
      <dgm:spPr/>
      <dgm:t>
        <a:bodyPr/>
        <a:lstStyle/>
        <a:p>
          <a:endParaRPr lang="zh-CN" altLang="en-US"/>
        </a:p>
      </dgm:t>
    </dgm:pt>
    <dgm:pt modelId="{1595198B-D222-4BF8-83BF-0D3CA5996A3E}">
      <dgm:prSet phldrT="[文本]" phldr="0" custT="1"/>
      <dgm:spPr/>
      <dgm:t>
        <a:bodyPr vert="horz" wrap="square"/>
        <a:lstStyle/>
        <a:p>
          <a:pPr>
            <a:lnSpc>
              <a:spcPct val="100000"/>
            </a:lnSpc>
            <a:spcBef>
              <a:spcPct val="0"/>
            </a:spcBef>
            <a:spcAft>
              <a:spcPct val="15000"/>
            </a:spcAft>
          </a:pPr>
          <a:r>
            <a:rPr lang="zh-CN" altLang="en-US" sz="1400">
              <a:latin typeface="微软雅黑" panose="020B0503020204020204" pitchFamily="34" charset="-122"/>
              <a:ea typeface="微软雅黑" panose="020B0503020204020204" pitchFamily="34" charset="-122"/>
            </a:rPr>
            <a:t>资源投入产出比如何？是否值得继续投入？</a:t>
          </a:r>
        </a:p>
      </dgm:t>
    </dgm:pt>
    <dgm:pt modelId="{9E050DE5-CBC7-4D41-8BB4-8999E754F806}" type="parTrans" cxnId="{AF9A1EF2-6FBB-4879-A8EA-17E0CF248216}">
      <dgm:prSet/>
      <dgm:spPr/>
      <dgm:t>
        <a:bodyPr/>
        <a:lstStyle/>
        <a:p>
          <a:endParaRPr lang="zh-CN" altLang="en-US"/>
        </a:p>
      </dgm:t>
    </dgm:pt>
    <dgm:pt modelId="{1D266B9B-E78F-4C1C-9CA1-FAC55716A8D9}" type="sibTrans" cxnId="{AF9A1EF2-6FBB-4879-A8EA-17E0CF248216}">
      <dgm:prSet/>
      <dgm:spPr/>
      <dgm:t>
        <a:bodyPr/>
        <a:lstStyle/>
        <a:p>
          <a:endParaRPr lang="zh-CN" altLang="en-US"/>
        </a:p>
      </dgm:t>
    </dgm:pt>
    <dgm:pt modelId="{CBB719A3-638C-41E0-B0EC-B22FA0508898}" type="pres">
      <dgm:prSet presAssocID="{982F9BD2-FE88-4D45-BD8D-65D1F34B0AD4}" presName="Name0" presStyleCnt="0">
        <dgm:presLayoutVars>
          <dgm:dir/>
          <dgm:animLvl val="lvl"/>
          <dgm:resizeHandles val="exact"/>
        </dgm:presLayoutVars>
      </dgm:prSet>
      <dgm:spPr/>
    </dgm:pt>
    <dgm:pt modelId="{53879FB3-2A34-4B19-A163-E7E5A2A61ED1}" type="pres">
      <dgm:prSet presAssocID="{8DFEF381-1089-498A-A2E9-536EBD00BCA1}" presName="linNode" presStyleCnt="0"/>
      <dgm:spPr/>
    </dgm:pt>
    <dgm:pt modelId="{BD6C8DA9-0F3A-464E-ACD2-6660B6C6E5C4}" type="pres">
      <dgm:prSet presAssocID="{8DFEF381-1089-498A-A2E9-536EBD00BCA1}" presName="parentText" presStyleLbl="node1" presStyleIdx="0" presStyleCnt="7">
        <dgm:presLayoutVars>
          <dgm:chMax val="1"/>
          <dgm:bulletEnabled val="1"/>
        </dgm:presLayoutVars>
      </dgm:prSet>
      <dgm:spPr/>
    </dgm:pt>
    <dgm:pt modelId="{D76AE918-ABC8-47B8-8DD8-96F195BFB5B5}" type="pres">
      <dgm:prSet presAssocID="{8DFEF381-1089-498A-A2E9-536EBD00BCA1}" presName="descendantText" presStyleLbl="alignAccFollowNode1" presStyleIdx="0" presStyleCnt="7">
        <dgm:presLayoutVars>
          <dgm:bulletEnabled val="1"/>
        </dgm:presLayoutVars>
      </dgm:prSet>
      <dgm:spPr/>
    </dgm:pt>
    <dgm:pt modelId="{FFE0819C-8AC4-4036-9C1A-1EC29F5C921E}" type="pres">
      <dgm:prSet presAssocID="{D8F41DAE-72AA-41BD-884F-BB8861ABB8ED}" presName="sp" presStyleCnt="0"/>
      <dgm:spPr/>
    </dgm:pt>
    <dgm:pt modelId="{DE79CE39-C109-40FE-A6ED-AFEB4304DCED}" type="pres">
      <dgm:prSet presAssocID="{3E9C37E0-8DB3-430E-A166-1C5ADDEF071A}" presName="linNode" presStyleCnt="0"/>
      <dgm:spPr/>
    </dgm:pt>
    <dgm:pt modelId="{90011A7F-9051-458F-993A-40BFF52268A3}" type="pres">
      <dgm:prSet presAssocID="{3E9C37E0-8DB3-430E-A166-1C5ADDEF071A}" presName="parentText" presStyleLbl="node1" presStyleIdx="1" presStyleCnt="7">
        <dgm:presLayoutVars>
          <dgm:chMax val="1"/>
          <dgm:bulletEnabled val="1"/>
        </dgm:presLayoutVars>
      </dgm:prSet>
      <dgm:spPr/>
    </dgm:pt>
    <dgm:pt modelId="{250776B1-F49F-43A3-A26B-8E2CA8EC5F4D}" type="pres">
      <dgm:prSet presAssocID="{3E9C37E0-8DB3-430E-A166-1C5ADDEF071A}" presName="descendantText" presStyleLbl="alignAccFollowNode1" presStyleIdx="1" presStyleCnt="7">
        <dgm:presLayoutVars>
          <dgm:bulletEnabled val="1"/>
        </dgm:presLayoutVars>
      </dgm:prSet>
      <dgm:spPr/>
    </dgm:pt>
    <dgm:pt modelId="{1091166D-4BE5-4AE6-964B-F44257ACE391}" type="pres">
      <dgm:prSet presAssocID="{8E48F791-F619-45BC-B044-62BC9583D591}" presName="sp" presStyleCnt="0"/>
      <dgm:spPr/>
    </dgm:pt>
    <dgm:pt modelId="{AAE5F15B-0CD9-436E-8359-94B8BF994586}" type="pres">
      <dgm:prSet presAssocID="{7B7B119C-91F5-4AA5-8F38-27E388966C93}" presName="linNode" presStyleCnt="0"/>
      <dgm:spPr/>
    </dgm:pt>
    <dgm:pt modelId="{4D120899-AFA3-45E1-8E67-CBB29A62504A}" type="pres">
      <dgm:prSet presAssocID="{7B7B119C-91F5-4AA5-8F38-27E388966C93}" presName="parentText" presStyleLbl="node1" presStyleIdx="2" presStyleCnt="7">
        <dgm:presLayoutVars>
          <dgm:chMax val="1"/>
          <dgm:bulletEnabled val="1"/>
        </dgm:presLayoutVars>
      </dgm:prSet>
      <dgm:spPr/>
    </dgm:pt>
    <dgm:pt modelId="{107D581A-36D8-454D-BAD8-55FB34F81A06}" type="pres">
      <dgm:prSet presAssocID="{7B7B119C-91F5-4AA5-8F38-27E388966C93}" presName="descendantText" presStyleLbl="alignAccFollowNode1" presStyleIdx="2" presStyleCnt="7">
        <dgm:presLayoutVars>
          <dgm:bulletEnabled val="1"/>
        </dgm:presLayoutVars>
      </dgm:prSet>
      <dgm:spPr/>
    </dgm:pt>
    <dgm:pt modelId="{43947C59-6C35-4B4E-9AC9-539F19E4C6A9}" type="pres">
      <dgm:prSet presAssocID="{E5CD7723-6A39-4B8E-AEC6-9491364649B0}" presName="sp" presStyleCnt="0"/>
      <dgm:spPr/>
    </dgm:pt>
    <dgm:pt modelId="{F7591D7B-260A-4799-8396-533EFCB75BEB}" type="pres">
      <dgm:prSet presAssocID="{EB099D45-42E4-4FB3-8BE3-22A72863D5FC}" presName="linNode" presStyleCnt="0"/>
      <dgm:spPr/>
    </dgm:pt>
    <dgm:pt modelId="{F8FCFA27-1E37-47F3-819F-CCC620DE8027}" type="pres">
      <dgm:prSet presAssocID="{EB099D45-42E4-4FB3-8BE3-22A72863D5FC}" presName="parentText" presStyleLbl="node1" presStyleIdx="3" presStyleCnt="7">
        <dgm:presLayoutVars>
          <dgm:chMax val="1"/>
          <dgm:bulletEnabled val="1"/>
        </dgm:presLayoutVars>
      </dgm:prSet>
      <dgm:spPr/>
    </dgm:pt>
    <dgm:pt modelId="{B1799245-8A88-4DFD-8913-C5C978690807}" type="pres">
      <dgm:prSet presAssocID="{EB099D45-42E4-4FB3-8BE3-22A72863D5FC}" presName="descendantText" presStyleLbl="alignAccFollowNode1" presStyleIdx="3" presStyleCnt="7">
        <dgm:presLayoutVars>
          <dgm:bulletEnabled val="1"/>
        </dgm:presLayoutVars>
      </dgm:prSet>
      <dgm:spPr/>
    </dgm:pt>
    <dgm:pt modelId="{8DCDF6EC-DA1E-4BFB-B25A-DFA57323B4B5}" type="pres">
      <dgm:prSet presAssocID="{973C65EF-E3B8-4CF5-B140-FEC5A74F0B0E}" presName="sp" presStyleCnt="0"/>
      <dgm:spPr/>
    </dgm:pt>
    <dgm:pt modelId="{A2B9BE91-EC2F-429C-A01E-36CDD691DABE}" type="pres">
      <dgm:prSet presAssocID="{4CE12C93-3EF5-484D-8FDD-0D9EA95F9150}" presName="linNode" presStyleCnt="0"/>
      <dgm:spPr/>
    </dgm:pt>
    <dgm:pt modelId="{B946A46E-E659-4FCC-9FC4-59BDB3788FB0}" type="pres">
      <dgm:prSet presAssocID="{4CE12C93-3EF5-484D-8FDD-0D9EA95F9150}" presName="parentText" presStyleLbl="node1" presStyleIdx="4" presStyleCnt="7">
        <dgm:presLayoutVars>
          <dgm:chMax val="1"/>
          <dgm:bulletEnabled val="1"/>
        </dgm:presLayoutVars>
      </dgm:prSet>
      <dgm:spPr/>
    </dgm:pt>
    <dgm:pt modelId="{8A8B317E-5DC8-439D-A09C-A983CADA8F22}" type="pres">
      <dgm:prSet presAssocID="{4CE12C93-3EF5-484D-8FDD-0D9EA95F9150}" presName="descendantText" presStyleLbl="alignAccFollowNode1" presStyleIdx="4" presStyleCnt="7">
        <dgm:presLayoutVars>
          <dgm:bulletEnabled val="1"/>
        </dgm:presLayoutVars>
      </dgm:prSet>
      <dgm:spPr/>
    </dgm:pt>
    <dgm:pt modelId="{B38A42D6-FD90-49E1-B089-9B0AEE760101}" type="pres">
      <dgm:prSet presAssocID="{487C9FB6-C94F-4236-8E1D-23CD691F746D}" presName="sp" presStyleCnt="0"/>
      <dgm:spPr/>
    </dgm:pt>
    <dgm:pt modelId="{41B73AFC-C5B5-4B89-BC23-8A9D9168F690}" type="pres">
      <dgm:prSet presAssocID="{C3EE5AD0-BB80-4181-8AF5-F4443E2C01F5}" presName="linNode" presStyleCnt="0"/>
      <dgm:spPr/>
    </dgm:pt>
    <dgm:pt modelId="{104AA6B8-7050-4235-AB6E-6AA0E2094A6C}" type="pres">
      <dgm:prSet presAssocID="{C3EE5AD0-BB80-4181-8AF5-F4443E2C01F5}" presName="parentText" presStyleLbl="node1" presStyleIdx="5" presStyleCnt="7">
        <dgm:presLayoutVars>
          <dgm:chMax val="1"/>
          <dgm:bulletEnabled val="1"/>
        </dgm:presLayoutVars>
      </dgm:prSet>
      <dgm:spPr/>
    </dgm:pt>
    <dgm:pt modelId="{DED37ABD-0E25-4F7B-B269-87691A60E2AE}" type="pres">
      <dgm:prSet presAssocID="{C3EE5AD0-BB80-4181-8AF5-F4443E2C01F5}" presName="descendantText" presStyleLbl="alignAccFollowNode1" presStyleIdx="5" presStyleCnt="7">
        <dgm:presLayoutVars>
          <dgm:bulletEnabled val="1"/>
        </dgm:presLayoutVars>
      </dgm:prSet>
      <dgm:spPr/>
    </dgm:pt>
    <dgm:pt modelId="{3A451712-88F9-4137-9802-EA89ECD1D605}" type="pres">
      <dgm:prSet presAssocID="{6C0AC691-BAD6-4BBE-91B4-30D7AEFD3D4D}" presName="sp" presStyleCnt="0"/>
      <dgm:spPr/>
    </dgm:pt>
    <dgm:pt modelId="{3F2BB2C1-5788-46C7-BBC7-A198D39677C4}" type="pres">
      <dgm:prSet presAssocID="{0C7614AF-FE1B-474B-8B3D-B1D06ACF75F6}" presName="linNode" presStyleCnt="0"/>
      <dgm:spPr/>
    </dgm:pt>
    <dgm:pt modelId="{F3A1F871-519C-4E76-89EE-B8DB3D0BD125}" type="pres">
      <dgm:prSet presAssocID="{0C7614AF-FE1B-474B-8B3D-B1D06ACF75F6}" presName="parentText" presStyleLbl="node1" presStyleIdx="6" presStyleCnt="7">
        <dgm:presLayoutVars>
          <dgm:chMax val="1"/>
          <dgm:bulletEnabled val="1"/>
        </dgm:presLayoutVars>
      </dgm:prSet>
      <dgm:spPr/>
    </dgm:pt>
    <dgm:pt modelId="{F00652BC-5530-4BD7-A5E2-D7101737A3B5}" type="pres">
      <dgm:prSet presAssocID="{0C7614AF-FE1B-474B-8B3D-B1D06ACF75F6}" presName="descendantText" presStyleLbl="alignAccFollowNode1" presStyleIdx="6" presStyleCnt="7">
        <dgm:presLayoutVars>
          <dgm:bulletEnabled val="1"/>
        </dgm:presLayoutVars>
      </dgm:prSet>
      <dgm:spPr/>
    </dgm:pt>
  </dgm:ptLst>
  <dgm:cxnLst>
    <dgm:cxn modelId="{A81E6408-882B-4B44-ACD7-074C9C3D7A77}" type="presOf" srcId="{67856BDB-7B34-4717-A8DD-ED955D6E994B}" destId="{D76AE918-ABC8-47B8-8DD8-96F195BFB5B5}" srcOrd="0" destOrd="0" presId="urn:microsoft.com/office/officeart/2005/8/layout/vList5"/>
    <dgm:cxn modelId="{869FA208-FDD9-46C9-863A-82C3AF235506}" type="presOf" srcId="{52C4F065-5FEC-43E2-B4C3-5E09BDADB78F}" destId="{DED37ABD-0E25-4F7B-B269-87691A60E2AE}" srcOrd="0" destOrd="0" presId="urn:microsoft.com/office/officeart/2005/8/layout/vList5"/>
    <dgm:cxn modelId="{9C847724-BC36-4DB0-BCDB-39BFDDCA9E5D}" srcId="{4CE12C93-3EF5-484D-8FDD-0D9EA95F9150}" destId="{316A8CCB-BC98-4EF5-B387-FAF5DD5FD43B}" srcOrd="0" destOrd="0" parTransId="{8494AC96-A9F7-4587-BE9F-6650E15A36B0}" sibTransId="{413A83F5-1BF5-4FBC-8155-EE11186D626B}"/>
    <dgm:cxn modelId="{B74B4127-2050-4E70-B6F1-92E6D3C3CF07}" srcId="{982F9BD2-FE88-4D45-BD8D-65D1F34B0AD4}" destId="{3E9C37E0-8DB3-430E-A166-1C5ADDEF071A}" srcOrd="1" destOrd="0" parTransId="{241EBFA7-4A43-412B-9565-E419307C79F8}" sibTransId="{8E48F791-F619-45BC-B044-62BC9583D591}"/>
    <dgm:cxn modelId="{F833232A-1B58-44A2-92C4-615423E8511F}" srcId="{982F9BD2-FE88-4D45-BD8D-65D1F34B0AD4}" destId="{4CE12C93-3EF5-484D-8FDD-0D9EA95F9150}" srcOrd="4" destOrd="0" parTransId="{FB5BDB9E-CB73-47EF-AF34-CCD136D7FC50}" sibTransId="{487C9FB6-C94F-4236-8E1D-23CD691F746D}"/>
    <dgm:cxn modelId="{414CBB2A-001A-4259-98A9-F63A5AAE7356}" srcId="{982F9BD2-FE88-4D45-BD8D-65D1F34B0AD4}" destId="{8DFEF381-1089-498A-A2E9-536EBD00BCA1}" srcOrd="0" destOrd="0" parTransId="{7BB104C5-5E13-4BA2-8795-D771D93EFD0B}" sibTransId="{D8F41DAE-72AA-41BD-884F-BB8861ABB8ED}"/>
    <dgm:cxn modelId="{63C1362B-DE4B-4A9D-BD3A-FCD276517AE8}" srcId="{982F9BD2-FE88-4D45-BD8D-65D1F34B0AD4}" destId="{7B7B119C-91F5-4AA5-8F38-27E388966C93}" srcOrd="2" destOrd="0" parTransId="{449EDBB2-145D-4466-A8C1-99098056C349}" sibTransId="{E5CD7723-6A39-4B8E-AEC6-9491364649B0}"/>
    <dgm:cxn modelId="{78838C2E-A5D2-41D2-84B0-03CCED507B4D}" type="presOf" srcId="{0C7614AF-FE1B-474B-8B3D-B1D06ACF75F6}" destId="{F3A1F871-519C-4E76-89EE-B8DB3D0BD125}" srcOrd="0" destOrd="0" presId="urn:microsoft.com/office/officeart/2005/8/layout/vList5"/>
    <dgm:cxn modelId="{468C1230-C10E-4E20-8F10-56A75F929AD0}" type="presOf" srcId="{D7C8179C-3153-46E3-9237-0892DB7660CB}" destId="{250776B1-F49F-43A3-A26B-8E2CA8EC5F4D}" srcOrd="0" destOrd="0" presId="urn:microsoft.com/office/officeart/2005/8/layout/vList5"/>
    <dgm:cxn modelId="{25040831-A357-4EC9-84F1-D8A318C94CC3}" type="presOf" srcId="{7B7B119C-91F5-4AA5-8F38-27E388966C93}" destId="{4D120899-AFA3-45E1-8E67-CBB29A62504A}" srcOrd="0" destOrd="0" presId="urn:microsoft.com/office/officeart/2005/8/layout/vList5"/>
    <dgm:cxn modelId="{34933234-935B-43F7-AD61-54F9CDA65D70}" type="presOf" srcId="{63116591-D397-40B5-AD45-C8FD7C1AD18F}" destId="{B1799245-8A88-4DFD-8913-C5C978690807}" srcOrd="0" destOrd="0" presId="urn:microsoft.com/office/officeart/2005/8/layout/vList5"/>
    <dgm:cxn modelId="{1A15F73D-B41F-4207-BF22-31024FB32CD3}" type="presOf" srcId="{EB099D45-42E4-4FB3-8BE3-22A72863D5FC}" destId="{F8FCFA27-1E37-47F3-819F-CCC620DE8027}" srcOrd="0" destOrd="0" presId="urn:microsoft.com/office/officeart/2005/8/layout/vList5"/>
    <dgm:cxn modelId="{D6E7F965-787C-4ACA-88A1-7C5AC249DE8A}" type="presOf" srcId="{982F9BD2-FE88-4D45-BD8D-65D1F34B0AD4}" destId="{CBB719A3-638C-41E0-B0EC-B22FA0508898}" srcOrd="0" destOrd="0" presId="urn:microsoft.com/office/officeart/2005/8/layout/vList5"/>
    <dgm:cxn modelId="{A8371466-8578-49B9-8088-A9A198D6B7D7}" srcId="{7B7B119C-91F5-4AA5-8F38-27E388966C93}" destId="{44097DEA-C888-40D3-972F-BF93C0B9EAA1}" srcOrd="0" destOrd="0" parTransId="{03A8EA38-4795-4162-81CD-A14671B0A677}" sibTransId="{086985D5-5B99-400D-8988-F9A53B176DF8}"/>
    <dgm:cxn modelId="{214CF767-2A40-434B-8E6C-C7D2DF710FD9}" srcId="{982F9BD2-FE88-4D45-BD8D-65D1F34B0AD4}" destId="{0C7614AF-FE1B-474B-8B3D-B1D06ACF75F6}" srcOrd="6" destOrd="0" parTransId="{6405A9A7-2A86-4BF1-8D9D-4D36DE3099F5}" sibTransId="{2043401E-454D-4886-ADA9-FCC81736E837}"/>
    <dgm:cxn modelId="{34C7214E-6918-400C-952A-1089AAE1F8CF}" type="presOf" srcId="{C3EE5AD0-BB80-4181-8AF5-F4443E2C01F5}" destId="{104AA6B8-7050-4235-AB6E-6AA0E2094A6C}" srcOrd="0" destOrd="0" presId="urn:microsoft.com/office/officeart/2005/8/layout/vList5"/>
    <dgm:cxn modelId="{EA7CED53-15A5-428C-ABB7-BCF93AABB6A8}" srcId="{3E9C37E0-8DB3-430E-A166-1C5ADDEF071A}" destId="{D7C8179C-3153-46E3-9237-0892DB7660CB}" srcOrd="0" destOrd="0" parTransId="{A8145676-9B34-483B-A980-B1883928DAAD}" sibTransId="{BEF122E6-2D98-4D22-8640-ABE776E48C95}"/>
    <dgm:cxn modelId="{1A1FAA8B-053D-4B34-BA20-36DFA5FFCDFB}" srcId="{C3EE5AD0-BB80-4181-8AF5-F4443E2C01F5}" destId="{52C4F065-5FEC-43E2-B4C3-5E09BDADB78F}" srcOrd="0" destOrd="0" parTransId="{5E1DB807-D2D8-4731-A4B2-EE761640F483}" sibTransId="{B5BE3DEF-82C4-4625-BCC6-0F5EA2A0CF8A}"/>
    <dgm:cxn modelId="{3733AF90-7A38-4FA6-8390-47F423A46DC1}" type="presOf" srcId="{44097DEA-C888-40D3-972F-BF93C0B9EAA1}" destId="{107D581A-36D8-454D-BAD8-55FB34F81A06}" srcOrd="0" destOrd="0" presId="urn:microsoft.com/office/officeart/2005/8/layout/vList5"/>
    <dgm:cxn modelId="{A3B4B2A1-8EBD-4FB3-AE93-48943D0C39BB}" srcId="{EB099D45-42E4-4FB3-8BE3-22A72863D5FC}" destId="{63116591-D397-40B5-AD45-C8FD7C1AD18F}" srcOrd="0" destOrd="0" parTransId="{35D9FDAB-90FC-4149-8FA1-C2011A738832}" sibTransId="{B1B09198-8815-4821-8A77-DCC2993E3086}"/>
    <dgm:cxn modelId="{A2E1D7A7-2A38-4B08-97BC-C0ABAC3FC8D2}" type="presOf" srcId="{4CE12C93-3EF5-484D-8FDD-0D9EA95F9150}" destId="{B946A46E-E659-4FCC-9FC4-59BDB3788FB0}" srcOrd="0" destOrd="0" presId="urn:microsoft.com/office/officeart/2005/8/layout/vList5"/>
    <dgm:cxn modelId="{2C814FA9-8ABE-4081-8619-CB90E81B3758}" type="presOf" srcId="{3E9C37E0-8DB3-430E-A166-1C5ADDEF071A}" destId="{90011A7F-9051-458F-993A-40BFF52268A3}" srcOrd="0" destOrd="0" presId="urn:microsoft.com/office/officeart/2005/8/layout/vList5"/>
    <dgm:cxn modelId="{FE34C0BE-4ECE-4D6A-9390-2948E157633F}" srcId="{982F9BD2-FE88-4D45-BD8D-65D1F34B0AD4}" destId="{C3EE5AD0-BB80-4181-8AF5-F4443E2C01F5}" srcOrd="5" destOrd="0" parTransId="{FC83FF5D-C857-4228-B238-C4A53630692D}" sibTransId="{6C0AC691-BAD6-4BBE-91B4-30D7AEFD3D4D}"/>
    <dgm:cxn modelId="{B651E0C3-80EC-4130-ADC3-FA8600F3CFF2}" srcId="{982F9BD2-FE88-4D45-BD8D-65D1F34B0AD4}" destId="{EB099D45-42E4-4FB3-8BE3-22A72863D5FC}" srcOrd="3" destOrd="0" parTransId="{C2BA91CD-5382-45C0-B4F4-75094723F4D9}" sibTransId="{973C65EF-E3B8-4CF5-B140-FEC5A74F0B0E}"/>
    <dgm:cxn modelId="{9E39FDC3-A407-481E-A148-A0D22896F490}" type="presOf" srcId="{1595198B-D222-4BF8-83BF-0D3CA5996A3E}" destId="{F00652BC-5530-4BD7-A5E2-D7101737A3B5}" srcOrd="0" destOrd="0" presId="urn:microsoft.com/office/officeart/2005/8/layout/vList5"/>
    <dgm:cxn modelId="{7A942CE1-14D8-4BAD-8B6B-D31FC18D8B6F}" type="presOf" srcId="{316A8CCB-BC98-4EF5-B387-FAF5DD5FD43B}" destId="{8A8B317E-5DC8-439D-A09C-A983CADA8F22}" srcOrd="0" destOrd="0" presId="urn:microsoft.com/office/officeart/2005/8/layout/vList5"/>
    <dgm:cxn modelId="{F4EB97E2-37FB-46CE-88AD-DFD134AC747F}" type="presOf" srcId="{8DFEF381-1089-498A-A2E9-536EBD00BCA1}" destId="{BD6C8DA9-0F3A-464E-ACD2-6660B6C6E5C4}" srcOrd="0" destOrd="0" presId="urn:microsoft.com/office/officeart/2005/8/layout/vList5"/>
    <dgm:cxn modelId="{CAE220E3-4C88-4E45-AF04-FAFA94EE2542}" srcId="{8DFEF381-1089-498A-A2E9-536EBD00BCA1}" destId="{67856BDB-7B34-4717-A8DD-ED955D6E994B}" srcOrd="0" destOrd="0" parTransId="{772BA600-C67E-4B93-B4A5-0C0DECE788A8}" sibTransId="{6E0A9D10-C2CB-4F7C-BF91-F881E97D27C2}"/>
    <dgm:cxn modelId="{AF9A1EF2-6FBB-4879-A8EA-17E0CF248216}" srcId="{0C7614AF-FE1B-474B-8B3D-B1D06ACF75F6}" destId="{1595198B-D222-4BF8-83BF-0D3CA5996A3E}" srcOrd="0" destOrd="0" parTransId="{9E050DE5-CBC7-4D41-8BB4-8999E754F806}" sibTransId="{1D266B9B-E78F-4C1C-9CA1-FAC55716A8D9}"/>
    <dgm:cxn modelId="{097DCE58-E74D-4FFA-8A53-AF6F4217B354}" type="presParOf" srcId="{CBB719A3-638C-41E0-B0EC-B22FA0508898}" destId="{53879FB3-2A34-4B19-A163-E7E5A2A61ED1}" srcOrd="0" destOrd="0" presId="urn:microsoft.com/office/officeart/2005/8/layout/vList5"/>
    <dgm:cxn modelId="{A58FE230-EEA2-42A9-9408-7249014FB05B}" type="presParOf" srcId="{53879FB3-2A34-4B19-A163-E7E5A2A61ED1}" destId="{BD6C8DA9-0F3A-464E-ACD2-6660B6C6E5C4}" srcOrd="0" destOrd="0" presId="urn:microsoft.com/office/officeart/2005/8/layout/vList5"/>
    <dgm:cxn modelId="{9C07CFBD-E6BF-4182-B2E5-C3309A6F041C}" type="presParOf" srcId="{53879FB3-2A34-4B19-A163-E7E5A2A61ED1}" destId="{D76AE918-ABC8-47B8-8DD8-96F195BFB5B5}" srcOrd="1" destOrd="0" presId="urn:microsoft.com/office/officeart/2005/8/layout/vList5"/>
    <dgm:cxn modelId="{06B83A36-599F-4166-B027-1B7D56A011FB}" type="presParOf" srcId="{CBB719A3-638C-41E0-B0EC-B22FA0508898}" destId="{FFE0819C-8AC4-4036-9C1A-1EC29F5C921E}" srcOrd="1" destOrd="0" presId="urn:microsoft.com/office/officeart/2005/8/layout/vList5"/>
    <dgm:cxn modelId="{DC22B88E-5FD7-4655-AEBC-A9DC10EA328D}" type="presParOf" srcId="{CBB719A3-638C-41E0-B0EC-B22FA0508898}" destId="{DE79CE39-C109-40FE-A6ED-AFEB4304DCED}" srcOrd="2" destOrd="0" presId="urn:microsoft.com/office/officeart/2005/8/layout/vList5"/>
    <dgm:cxn modelId="{57D8FCA1-CF26-4C21-B486-968572BD647B}" type="presParOf" srcId="{DE79CE39-C109-40FE-A6ED-AFEB4304DCED}" destId="{90011A7F-9051-458F-993A-40BFF52268A3}" srcOrd="0" destOrd="0" presId="urn:microsoft.com/office/officeart/2005/8/layout/vList5"/>
    <dgm:cxn modelId="{6F6E1946-97B1-4176-9AF2-D117BEEF701F}" type="presParOf" srcId="{DE79CE39-C109-40FE-A6ED-AFEB4304DCED}" destId="{250776B1-F49F-43A3-A26B-8E2CA8EC5F4D}" srcOrd="1" destOrd="0" presId="urn:microsoft.com/office/officeart/2005/8/layout/vList5"/>
    <dgm:cxn modelId="{B6E86943-6EFD-40DA-891F-9FF9D1ABF72C}" type="presParOf" srcId="{CBB719A3-638C-41E0-B0EC-B22FA0508898}" destId="{1091166D-4BE5-4AE6-964B-F44257ACE391}" srcOrd="3" destOrd="0" presId="urn:microsoft.com/office/officeart/2005/8/layout/vList5"/>
    <dgm:cxn modelId="{72582359-8F6D-46E3-A267-2A7A5B729F26}" type="presParOf" srcId="{CBB719A3-638C-41E0-B0EC-B22FA0508898}" destId="{AAE5F15B-0CD9-436E-8359-94B8BF994586}" srcOrd="4" destOrd="0" presId="urn:microsoft.com/office/officeart/2005/8/layout/vList5"/>
    <dgm:cxn modelId="{B5C661D4-B9E5-42ED-8F6F-EB61A715F7F6}" type="presParOf" srcId="{AAE5F15B-0CD9-436E-8359-94B8BF994586}" destId="{4D120899-AFA3-45E1-8E67-CBB29A62504A}" srcOrd="0" destOrd="0" presId="urn:microsoft.com/office/officeart/2005/8/layout/vList5"/>
    <dgm:cxn modelId="{1F282BFB-F324-4963-98FA-3DC3582D9A53}" type="presParOf" srcId="{AAE5F15B-0CD9-436E-8359-94B8BF994586}" destId="{107D581A-36D8-454D-BAD8-55FB34F81A06}" srcOrd="1" destOrd="0" presId="urn:microsoft.com/office/officeart/2005/8/layout/vList5"/>
    <dgm:cxn modelId="{2B37B306-ABB2-4204-AB38-9CF703ECF2A3}" type="presParOf" srcId="{CBB719A3-638C-41E0-B0EC-B22FA0508898}" destId="{43947C59-6C35-4B4E-9AC9-539F19E4C6A9}" srcOrd="5" destOrd="0" presId="urn:microsoft.com/office/officeart/2005/8/layout/vList5"/>
    <dgm:cxn modelId="{A2FF0420-1A9B-4B3B-83C6-8D6D00E4D236}" type="presParOf" srcId="{CBB719A3-638C-41E0-B0EC-B22FA0508898}" destId="{F7591D7B-260A-4799-8396-533EFCB75BEB}" srcOrd="6" destOrd="0" presId="urn:microsoft.com/office/officeart/2005/8/layout/vList5"/>
    <dgm:cxn modelId="{FD38D4E9-FEC1-4161-9337-EA79D01EC665}" type="presParOf" srcId="{F7591D7B-260A-4799-8396-533EFCB75BEB}" destId="{F8FCFA27-1E37-47F3-819F-CCC620DE8027}" srcOrd="0" destOrd="0" presId="urn:microsoft.com/office/officeart/2005/8/layout/vList5"/>
    <dgm:cxn modelId="{9B8B6E58-4A6C-4915-A71B-FA2198AA5EC4}" type="presParOf" srcId="{F7591D7B-260A-4799-8396-533EFCB75BEB}" destId="{B1799245-8A88-4DFD-8913-C5C978690807}" srcOrd="1" destOrd="0" presId="urn:microsoft.com/office/officeart/2005/8/layout/vList5"/>
    <dgm:cxn modelId="{75111670-057D-4D55-8726-6A8A9036C580}" type="presParOf" srcId="{CBB719A3-638C-41E0-B0EC-B22FA0508898}" destId="{8DCDF6EC-DA1E-4BFB-B25A-DFA57323B4B5}" srcOrd="7" destOrd="0" presId="urn:microsoft.com/office/officeart/2005/8/layout/vList5"/>
    <dgm:cxn modelId="{9FAD5812-9960-4569-97E1-FD8F084CB701}" type="presParOf" srcId="{CBB719A3-638C-41E0-B0EC-B22FA0508898}" destId="{A2B9BE91-EC2F-429C-A01E-36CDD691DABE}" srcOrd="8" destOrd="0" presId="urn:microsoft.com/office/officeart/2005/8/layout/vList5"/>
    <dgm:cxn modelId="{E2AD4151-2F62-40A1-A1DC-F7AC87ED1208}" type="presParOf" srcId="{A2B9BE91-EC2F-429C-A01E-36CDD691DABE}" destId="{B946A46E-E659-4FCC-9FC4-59BDB3788FB0}" srcOrd="0" destOrd="0" presId="urn:microsoft.com/office/officeart/2005/8/layout/vList5"/>
    <dgm:cxn modelId="{B9B013FF-6F2E-41CF-832E-37BE916B7572}" type="presParOf" srcId="{A2B9BE91-EC2F-429C-A01E-36CDD691DABE}" destId="{8A8B317E-5DC8-439D-A09C-A983CADA8F22}" srcOrd="1" destOrd="0" presId="urn:microsoft.com/office/officeart/2005/8/layout/vList5"/>
    <dgm:cxn modelId="{E5CAC397-F009-4E1F-A09E-285C39E44032}" type="presParOf" srcId="{CBB719A3-638C-41E0-B0EC-B22FA0508898}" destId="{B38A42D6-FD90-49E1-B089-9B0AEE760101}" srcOrd="9" destOrd="0" presId="urn:microsoft.com/office/officeart/2005/8/layout/vList5"/>
    <dgm:cxn modelId="{3BE9155A-2693-44E0-B077-B7D74534E15D}" type="presParOf" srcId="{CBB719A3-638C-41E0-B0EC-B22FA0508898}" destId="{41B73AFC-C5B5-4B89-BC23-8A9D9168F690}" srcOrd="10" destOrd="0" presId="urn:microsoft.com/office/officeart/2005/8/layout/vList5"/>
    <dgm:cxn modelId="{ED121C75-EEAD-4697-8B4E-C42B7219E932}" type="presParOf" srcId="{41B73AFC-C5B5-4B89-BC23-8A9D9168F690}" destId="{104AA6B8-7050-4235-AB6E-6AA0E2094A6C}" srcOrd="0" destOrd="0" presId="urn:microsoft.com/office/officeart/2005/8/layout/vList5"/>
    <dgm:cxn modelId="{AC306E88-1D29-4C1D-AC3A-A0CC90496582}" type="presParOf" srcId="{41B73AFC-C5B5-4B89-BC23-8A9D9168F690}" destId="{DED37ABD-0E25-4F7B-B269-87691A60E2AE}" srcOrd="1" destOrd="0" presId="urn:microsoft.com/office/officeart/2005/8/layout/vList5"/>
    <dgm:cxn modelId="{47FD6AAD-C04C-49FF-B0A8-05D72FFBD905}" type="presParOf" srcId="{CBB719A3-638C-41E0-B0EC-B22FA0508898}" destId="{3A451712-88F9-4137-9802-EA89ECD1D605}" srcOrd="11" destOrd="0" presId="urn:microsoft.com/office/officeart/2005/8/layout/vList5"/>
    <dgm:cxn modelId="{7C581EF1-AD68-4E32-B8F8-42CA92B56094}" type="presParOf" srcId="{CBB719A3-638C-41E0-B0EC-B22FA0508898}" destId="{3F2BB2C1-5788-46C7-BBC7-A198D39677C4}" srcOrd="12" destOrd="0" presId="urn:microsoft.com/office/officeart/2005/8/layout/vList5"/>
    <dgm:cxn modelId="{4B299DFC-42CF-467E-9768-A918417E2845}" type="presParOf" srcId="{3F2BB2C1-5788-46C7-BBC7-A198D39677C4}" destId="{F3A1F871-519C-4E76-89EE-B8DB3D0BD125}" srcOrd="0" destOrd="0" presId="urn:microsoft.com/office/officeart/2005/8/layout/vList5"/>
    <dgm:cxn modelId="{8EBF1F90-192A-4EFC-B648-6200062CDDEF}" type="presParOf" srcId="{3F2BB2C1-5788-46C7-BBC7-A198D39677C4}" destId="{F00652BC-5530-4BD7-A5E2-D7101737A3B5}"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16B9A8F0-FD03-4A42-B399-DD1847CF3B9C}" type="doc">
      <dgm:prSet loTypeId="urn:microsoft.com/office/officeart/2009/3/layout/StepUpProcess#1" loCatId="process" qsTypeId="urn:microsoft.com/office/officeart/2005/8/quickstyle/simple1#14" qsCatId="simple" csTypeId="urn:microsoft.com/office/officeart/2005/8/colors/accent1_2#15" csCatId="accent1" phldr="0"/>
      <dgm:spPr/>
      <dgm:t>
        <a:bodyPr/>
        <a:lstStyle/>
        <a:p>
          <a:endParaRPr lang="zh-CN" altLang="en-US"/>
        </a:p>
      </dgm:t>
    </dgm:pt>
    <dgm:pt modelId="{6BD16D8A-5653-4713-A20F-D0BDA852D54F}">
      <dgm:prSet phldrT="[文本]" phldr="0" custT="1"/>
      <dgm:spPr/>
      <dgm:t>
        <a:bodyPr vert="horz" wrap="square"/>
        <a:lstStyle/>
        <a:p>
          <a:pPr algn="ctr">
            <a:lnSpc>
              <a:spcPct val="100000"/>
            </a:lnSpc>
            <a:spcBef>
              <a:spcPct val="0"/>
            </a:spcBef>
            <a:spcAft>
              <a:spcPct val="35000"/>
            </a:spcAft>
          </a:pPr>
          <a:r>
            <a:rPr lang="zh-CN" altLang="en-US" sz="1600" b="1">
              <a:latin typeface="微软雅黑" panose="020B0503020204020204" pitchFamily="34" charset="-122"/>
              <a:ea typeface="微软雅黑" panose="020B0503020204020204" pitchFamily="34" charset="-122"/>
            </a:rPr>
            <a:t>快速响应</a:t>
          </a:r>
        </a:p>
        <a:p>
          <a:pPr algn="ctr">
            <a:lnSpc>
              <a:spcPct val="100000"/>
            </a:lnSpc>
            <a:spcBef>
              <a:spcPct val="0"/>
            </a:spcBef>
            <a:spcAft>
              <a:spcPct val="35000"/>
            </a:spcAft>
          </a:pPr>
          <a:r>
            <a:rPr lang="zh-CN" altLang="en-US" sz="1600" b="1">
              <a:latin typeface="微软雅黑" panose="020B0503020204020204" pitchFamily="34" charset="-122"/>
              <a:ea typeface="微软雅黑" panose="020B0503020204020204" pitchFamily="34" charset="-122"/>
            </a:rPr>
            <a:t>简单直接</a:t>
          </a:r>
        </a:p>
      </dgm:t>
    </dgm:pt>
    <dgm:pt modelId="{BA930810-751F-4A79-8FB0-11E4409DC6E9}" type="parTrans" cxnId="{264ACDCF-9111-4737-BEBF-C153784D669E}">
      <dgm:prSet/>
      <dgm:spPr/>
      <dgm:t>
        <a:bodyPr/>
        <a:lstStyle/>
        <a:p>
          <a:endParaRPr lang="zh-CN" altLang="en-US"/>
        </a:p>
      </dgm:t>
    </dgm:pt>
    <dgm:pt modelId="{C8BA2AF4-FE08-4CC9-B85D-A33B6D14188C}" type="sibTrans" cxnId="{264ACDCF-9111-4737-BEBF-C153784D669E}">
      <dgm:prSet/>
      <dgm:spPr/>
      <dgm:t>
        <a:bodyPr/>
        <a:lstStyle/>
        <a:p>
          <a:endParaRPr lang="zh-CN" altLang="en-US"/>
        </a:p>
      </dgm:t>
    </dgm:pt>
    <dgm:pt modelId="{1FCF0387-0431-424F-8912-B70996C7CAD2}">
      <dgm:prSet phldrT="[文本]" phldr="0" custT="1"/>
      <dgm:spPr/>
      <dgm:t>
        <a:bodyPr vert="horz" wrap="square"/>
        <a:lstStyle/>
        <a:p>
          <a:pPr algn="ctr">
            <a:lnSpc>
              <a:spcPct val="100000"/>
            </a:lnSpc>
            <a:spcBef>
              <a:spcPct val="0"/>
            </a:spcBef>
            <a:spcAft>
              <a:spcPct val="35000"/>
            </a:spcAft>
          </a:pPr>
          <a:r>
            <a:rPr lang="zh-CN" altLang="en-US" sz="1600" b="1">
              <a:latin typeface="微软雅黑" panose="020B0503020204020204" pitchFamily="34" charset="-122"/>
              <a:ea typeface="微软雅黑" panose="020B0503020204020204" pitchFamily="34" charset="-122"/>
            </a:rPr>
            <a:t>快速、灵活</a:t>
          </a:r>
        </a:p>
        <a:p>
          <a:pPr algn="ctr">
            <a:lnSpc>
              <a:spcPct val="100000"/>
            </a:lnSpc>
            <a:spcBef>
              <a:spcPct val="0"/>
            </a:spcBef>
            <a:spcAft>
              <a:spcPct val="35000"/>
            </a:spcAft>
          </a:pPr>
          <a:r>
            <a:rPr lang="zh-CN" altLang="en-US" sz="1600" b="1">
              <a:latin typeface="微软雅黑" panose="020B0503020204020204" pitchFamily="34" charset="-122"/>
              <a:ea typeface="微软雅黑" panose="020B0503020204020204" pitchFamily="34" charset="-122"/>
            </a:rPr>
            <a:t>规范化和产品化</a:t>
          </a:r>
        </a:p>
      </dgm:t>
    </dgm:pt>
    <dgm:pt modelId="{21A66327-93DC-4FD4-AE8A-8F24FCE05CDE}" type="parTrans" cxnId="{F504D328-9BAC-4A43-822A-F1D323068FF4}">
      <dgm:prSet/>
      <dgm:spPr/>
      <dgm:t>
        <a:bodyPr/>
        <a:lstStyle/>
        <a:p>
          <a:endParaRPr lang="zh-CN" altLang="en-US"/>
        </a:p>
      </dgm:t>
    </dgm:pt>
    <dgm:pt modelId="{1ACD84AE-35B3-4501-8CB5-7896D190196E}" type="sibTrans" cxnId="{F504D328-9BAC-4A43-822A-F1D323068FF4}">
      <dgm:prSet/>
      <dgm:spPr/>
      <dgm:t>
        <a:bodyPr/>
        <a:lstStyle/>
        <a:p>
          <a:endParaRPr lang="zh-CN" altLang="en-US"/>
        </a:p>
      </dgm:t>
    </dgm:pt>
    <dgm:pt modelId="{FE0953B8-219F-448F-96B3-4A0C1E3EC459}">
      <dgm:prSet phldrT="[文本]" phldr="0" custT="1"/>
      <dgm:spPr/>
      <dgm:t>
        <a:bodyPr vert="horz" wrap="square"/>
        <a:lstStyle/>
        <a:p>
          <a:pPr algn="ctr">
            <a:lnSpc>
              <a:spcPct val="100000"/>
            </a:lnSpc>
            <a:spcBef>
              <a:spcPct val="0"/>
            </a:spcBef>
            <a:spcAft>
              <a:spcPct val="35000"/>
            </a:spcAft>
          </a:pPr>
          <a:r>
            <a:rPr lang="zh-CN" altLang="en-US" sz="1600" b="1">
              <a:latin typeface="微软雅黑" panose="020B0503020204020204" pitchFamily="34" charset="-122"/>
              <a:ea typeface="微软雅黑" panose="020B0503020204020204" pitchFamily="34" charset="-122"/>
            </a:rPr>
            <a:t>精细化＆系统化</a:t>
          </a:r>
        </a:p>
      </dgm:t>
    </dgm:pt>
    <dgm:pt modelId="{5707F94D-B8B5-466C-96D1-E1A9A5D090C9}" type="parTrans" cxnId="{B2F2B125-5F47-487B-B4DC-3BDDBA733DAC}">
      <dgm:prSet/>
      <dgm:spPr/>
      <dgm:t>
        <a:bodyPr/>
        <a:lstStyle/>
        <a:p>
          <a:endParaRPr lang="zh-CN" altLang="en-US"/>
        </a:p>
      </dgm:t>
    </dgm:pt>
    <dgm:pt modelId="{6CF96CC3-3A72-4D0C-9B21-8FD30484CA44}" type="sibTrans" cxnId="{B2F2B125-5F47-487B-B4DC-3BDDBA733DAC}">
      <dgm:prSet/>
      <dgm:spPr/>
      <dgm:t>
        <a:bodyPr/>
        <a:lstStyle/>
        <a:p>
          <a:endParaRPr lang="zh-CN" altLang="en-US"/>
        </a:p>
      </dgm:t>
    </dgm:pt>
    <dgm:pt modelId="{B7215A73-8F40-419C-AB8E-BCEC6C7E87C2}">
      <dgm:prSet phldr="0" custT="1"/>
      <dgm:spPr/>
      <dgm:t>
        <a:bodyPr vert="horz" wrap="square"/>
        <a:lstStyle/>
        <a:p>
          <a:pPr algn="ctr">
            <a:lnSpc>
              <a:spcPct val="100000"/>
            </a:lnSpc>
            <a:spcBef>
              <a:spcPct val="0"/>
            </a:spcBef>
            <a:spcAft>
              <a:spcPct val="35000"/>
            </a:spcAft>
          </a:pPr>
          <a:r>
            <a:rPr lang="zh-CN" sz="1600" b="1">
              <a:latin typeface="微软雅黑" panose="020B0503020204020204" pitchFamily="34" charset="-122"/>
              <a:ea typeface="微软雅黑" panose="020B0503020204020204" pitchFamily="34" charset="-122"/>
            </a:rPr>
            <a:t>智能化和高效化</a:t>
          </a:r>
        </a:p>
      </dgm:t>
    </dgm:pt>
    <dgm:pt modelId="{365040BB-C30D-4D3B-BB62-B8141F284719}" type="parTrans" cxnId="{47208903-E638-43C8-BB0E-5C1033D25C6F}">
      <dgm:prSet/>
      <dgm:spPr/>
    </dgm:pt>
    <dgm:pt modelId="{5690DC86-D88D-47AD-856B-DEFCD6BB6275}" type="sibTrans" cxnId="{47208903-E638-43C8-BB0E-5C1033D25C6F}">
      <dgm:prSet/>
      <dgm:spPr/>
    </dgm:pt>
    <dgm:pt modelId="{26682B4D-98F1-4918-8BA4-E9BACFF69973}" type="pres">
      <dgm:prSet presAssocID="{16B9A8F0-FD03-4A42-B399-DD1847CF3B9C}" presName="rootnode" presStyleCnt="0">
        <dgm:presLayoutVars>
          <dgm:chMax/>
          <dgm:chPref/>
          <dgm:dir/>
          <dgm:animLvl val="lvl"/>
        </dgm:presLayoutVars>
      </dgm:prSet>
      <dgm:spPr/>
    </dgm:pt>
    <dgm:pt modelId="{9515C203-8BD5-407E-8585-653A8CA012A0}" type="pres">
      <dgm:prSet presAssocID="{6BD16D8A-5653-4713-A20F-D0BDA852D54F}" presName="composite" presStyleCnt="0"/>
      <dgm:spPr/>
    </dgm:pt>
    <dgm:pt modelId="{E45BFA90-D338-4867-B192-9BF5C62A40B7}" type="pres">
      <dgm:prSet presAssocID="{6BD16D8A-5653-4713-A20F-D0BDA852D54F}" presName="LShape" presStyleLbl="alignNode1" presStyleIdx="0" presStyleCnt="7"/>
      <dgm:spPr/>
    </dgm:pt>
    <dgm:pt modelId="{84F24978-831E-41A8-A919-9DF3159D95B3}" type="pres">
      <dgm:prSet presAssocID="{6BD16D8A-5653-4713-A20F-D0BDA852D54F}" presName="ParentText" presStyleLbl="revTx" presStyleIdx="0" presStyleCnt="4">
        <dgm:presLayoutVars>
          <dgm:chMax val="0"/>
          <dgm:chPref val="0"/>
          <dgm:bulletEnabled val="1"/>
        </dgm:presLayoutVars>
      </dgm:prSet>
      <dgm:spPr/>
    </dgm:pt>
    <dgm:pt modelId="{61A5B80A-01D5-4349-A5BB-33A20E744C6C}" type="pres">
      <dgm:prSet presAssocID="{6BD16D8A-5653-4713-A20F-D0BDA852D54F}" presName="Triangle" presStyleLbl="alignNode1" presStyleIdx="1" presStyleCnt="7"/>
      <dgm:spPr/>
    </dgm:pt>
    <dgm:pt modelId="{FFE52942-E586-4843-BD0B-117C9B932463}" type="pres">
      <dgm:prSet presAssocID="{C8BA2AF4-FE08-4CC9-B85D-A33B6D14188C}" presName="sibTrans" presStyleCnt="0"/>
      <dgm:spPr/>
    </dgm:pt>
    <dgm:pt modelId="{082D2D2D-6BC2-4A1D-90D7-527C7BFBB016}" type="pres">
      <dgm:prSet presAssocID="{C8BA2AF4-FE08-4CC9-B85D-A33B6D14188C}" presName="space" presStyleCnt="0"/>
      <dgm:spPr/>
    </dgm:pt>
    <dgm:pt modelId="{CD2B0587-425B-4323-83E6-BADEF0A365FB}" type="pres">
      <dgm:prSet presAssocID="{1FCF0387-0431-424F-8912-B70996C7CAD2}" presName="composite" presStyleCnt="0"/>
      <dgm:spPr/>
    </dgm:pt>
    <dgm:pt modelId="{D804A231-4617-491C-9766-3FC53C39479E}" type="pres">
      <dgm:prSet presAssocID="{1FCF0387-0431-424F-8912-B70996C7CAD2}" presName="LShape" presStyleLbl="alignNode1" presStyleIdx="2" presStyleCnt="7"/>
      <dgm:spPr/>
    </dgm:pt>
    <dgm:pt modelId="{BC31EB00-2A90-4CCF-B82C-4A7025E8535A}" type="pres">
      <dgm:prSet presAssocID="{1FCF0387-0431-424F-8912-B70996C7CAD2}" presName="ParentText" presStyleLbl="revTx" presStyleIdx="1" presStyleCnt="4">
        <dgm:presLayoutVars>
          <dgm:chMax val="0"/>
          <dgm:chPref val="0"/>
          <dgm:bulletEnabled val="1"/>
        </dgm:presLayoutVars>
      </dgm:prSet>
      <dgm:spPr/>
    </dgm:pt>
    <dgm:pt modelId="{619850C3-35E4-43A9-841E-37DE8E695D93}" type="pres">
      <dgm:prSet presAssocID="{1FCF0387-0431-424F-8912-B70996C7CAD2}" presName="Triangle" presStyleLbl="alignNode1" presStyleIdx="3" presStyleCnt="7"/>
      <dgm:spPr/>
    </dgm:pt>
    <dgm:pt modelId="{814AEBBB-BEC6-4360-9A83-36178B73197B}" type="pres">
      <dgm:prSet presAssocID="{1ACD84AE-35B3-4501-8CB5-7896D190196E}" presName="sibTrans" presStyleCnt="0"/>
      <dgm:spPr/>
    </dgm:pt>
    <dgm:pt modelId="{56EBBF49-9546-4DF1-8A8B-2CCFC0AAEB8A}" type="pres">
      <dgm:prSet presAssocID="{1ACD84AE-35B3-4501-8CB5-7896D190196E}" presName="space" presStyleCnt="0"/>
      <dgm:spPr/>
    </dgm:pt>
    <dgm:pt modelId="{F1BDA1DE-7774-41D4-B6CC-EA34BFE0E1F6}" type="pres">
      <dgm:prSet presAssocID="{FE0953B8-219F-448F-96B3-4A0C1E3EC459}" presName="composite" presStyleCnt="0"/>
      <dgm:spPr/>
    </dgm:pt>
    <dgm:pt modelId="{B12A881D-D55E-4ECD-AEB2-4F5DF5258573}" type="pres">
      <dgm:prSet presAssocID="{FE0953B8-219F-448F-96B3-4A0C1E3EC459}" presName="LShape" presStyleLbl="alignNode1" presStyleIdx="4" presStyleCnt="7"/>
      <dgm:spPr/>
    </dgm:pt>
    <dgm:pt modelId="{D1EE6131-7DC5-43B3-95B0-5EA645B87141}" type="pres">
      <dgm:prSet presAssocID="{FE0953B8-219F-448F-96B3-4A0C1E3EC459}" presName="ParentText" presStyleLbl="revTx" presStyleIdx="2" presStyleCnt="4">
        <dgm:presLayoutVars>
          <dgm:chMax val="0"/>
          <dgm:chPref val="0"/>
          <dgm:bulletEnabled val="1"/>
        </dgm:presLayoutVars>
      </dgm:prSet>
      <dgm:spPr/>
    </dgm:pt>
    <dgm:pt modelId="{ECD083AF-8B51-425E-8FBD-304C8B68556B}" type="pres">
      <dgm:prSet presAssocID="{FE0953B8-219F-448F-96B3-4A0C1E3EC459}" presName="Triangle" presStyleLbl="alignNode1" presStyleIdx="5" presStyleCnt="7"/>
      <dgm:spPr/>
    </dgm:pt>
    <dgm:pt modelId="{ABD15D4C-3617-427D-BD03-9C1792D54C41}" type="pres">
      <dgm:prSet presAssocID="{6CF96CC3-3A72-4D0C-9B21-8FD30484CA44}" presName="sibTrans" presStyleCnt="0"/>
      <dgm:spPr/>
    </dgm:pt>
    <dgm:pt modelId="{119B944C-0D65-4EF2-BFEE-113C8A76FA07}" type="pres">
      <dgm:prSet presAssocID="{6CF96CC3-3A72-4D0C-9B21-8FD30484CA44}" presName="space" presStyleCnt="0"/>
      <dgm:spPr/>
    </dgm:pt>
    <dgm:pt modelId="{FE81AD1A-B73C-42D5-B121-C3ECC390DA9C}" type="pres">
      <dgm:prSet presAssocID="{B7215A73-8F40-419C-AB8E-BCEC6C7E87C2}" presName="composite" presStyleCnt="0"/>
      <dgm:spPr/>
    </dgm:pt>
    <dgm:pt modelId="{FB39C04B-DB95-4296-A469-A38FE21752DB}" type="pres">
      <dgm:prSet presAssocID="{B7215A73-8F40-419C-AB8E-BCEC6C7E87C2}" presName="LShape" presStyleLbl="alignNode1" presStyleIdx="6" presStyleCnt="7"/>
      <dgm:spPr/>
    </dgm:pt>
    <dgm:pt modelId="{178A66A8-A98A-41EB-9F1A-E8F1A9311212}" type="pres">
      <dgm:prSet presAssocID="{B7215A73-8F40-419C-AB8E-BCEC6C7E87C2}" presName="ParentText" presStyleLbl="revTx" presStyleIdx="3" presStyleCnt="4">
        <dgm:presLayoutVars>
          <dgm:chMax val="0"/>
          <dgm:chPref val="0"/>
          <dgm:bulletEnabled val="1"/>
        </dgm:presLayoutVars>
      </dgm:prSet>
      <dgm:spPr/>
    </dgm:pt>
  </dgm:ptLst>
  <dgm:cxnLst>
    <dgm:cxn modelId="{47208903-E638-43C8-BB0E-5C1033D25C6F}" srcId="{16B9A8F0-FD03-4A42-B399-DD1847CF3B9C}" destId="{B7215A73-8F40-419C-AB8E-BCEC6C7E87C2}" srcOrd="3" destOrd="0" parTransId="{365040BB-C30D-4D3B-BB62-B8141F284719}" sibTransId="{5690DC86-D88D-47AD-856B-DEFCD6BB6275}"/>
    <dgm:cxn modelId="{B2F2B125-5F47-487B-B4DC-3BDDBA733DAC}" srcId="{16B9A8F0-FD03-4A42-B399-DD1847CF3B9C}" destId="{FE0953B8-219F-448F-96B3-4A0C1E3EC459}" srcOrd="2" destOrd="0" parTransId="{5707F94D-B8B5-466C-96D1-E1A9A5D090C9}" sibTransId="{6CF96CC3-3A72-4D0C-9B21-8FD30484CA44}"/>
    <dgm:cxn modelId="{F504D328-9BAC-4A43-822A-F1D323068FF4}" srcId="{16B9A8F0-FD03-4A42-B399-DD1847CF3B9C}" destId="{1FCF0387-0431-424F-8912-B70996C7CAD2}" srcOrd="1" destOrd="0" parTransId="{21A66327-93DC-4FD4-AE8A-8F24FCE05CDE}" sibTransId="{1ACD84AE-35B3-4501-8CB5-7896D190196E}"/>
    <dgm:cxn modelId="{83BE057E-D530-48AA-9DBD-A6B9C7BD6CB7}" type="presOf" srcId="{16B9A8F0-FD03-4A42-B399-DD1847CF3B9C}" destId="{26682B4D-98F1-4918-8BA4-E9BACFF69973}" srcOrd="0" destOrd="0" presId="urn:microsoft.com/office/officeart/2009/3/layout/StepUpProcess#1"/>
    <dgm:cxn modelId="{5DA4CFC5-10D0-432D-A309-E377AC26B23D}" type="presOf" srcId="{B7215A73-8F40-419C-AB8E-BCEC6C7E87C2}" destId="{178A66A8-A98A-41EB-9F1A-E8F1A9311212}" srcOrd="0" destOrd="0" presId="urn:microsoft.com/office/officeart/2009/3/layout/StepUpProcess#1"/>
    <dgm:cxn modelId="{FDCA5DCA-3DC6-4A5F-93B1-8EFC2ECA0F42}" type="presOf" srcId="{FE0953B8-219F-448F-96B3-4A0C1E3EC459}" destId="{D1EE6131-7DC5-43B3-95B0-5EA645B87141}" srcOrd="0" destOrd="0" presId="urn:microsoft.com/office/officeart/2009/3/layout/StepUpProcess#1"/>
    <dgm:cxn modelId="{FAA1A6CB-8259-41CE-9757-060C01708F8E}" type="presOf" srcId="{1FCF0387-0431-424F-8912-B70996C7CAD2}" destId="{BC31EB00-2A90-4CCF-B82C-4A7025E8535A}" srcOrd="0" destOrd="0" presId="urn:microsoft.com/office/officeart/2009/3/layout/StepUpProcess#1"/>
    <dgm:cxn modelId="{264ACDCF-9111-4737-BEBF-C153784D669E}" srcId="{16B9A8F0-FD03-4A42-B399-DD1847CF3B9C}" destId="{6BD16D8A-5653-4713-A20F-D0BDA852D54F}" srcOrd="0" destOrd="0" parTransId="{BA930810-751F-4A79-8FB0-11E4409DC6E9}" sibTransId="{C8BA2AF4-FE08-4CC9-B85D-A33B6D14188C}"/>
    <dgm:cxn modelId="{DA5605D8-14E7-4E85-AA47-41E882173927}" type="presOf" srcId="{6BD16D8A-5653-4713-A20F-D0BDA852D54F}" destId="{84F24978-831E-41A8-A919-9DF3159D95B3}" srcOrd="0" destOrd="0" presId="urn:microsoft.com/office/officeart/2009/3/layout/StepUpProcess#1"/>
    <dgm:cxn modelId="{FCA854EC-49E3-4EF1-86D4-F523EE25E8B6}" type="presParOf" srcId="{26682B4D-98F1-4918-8BA4-E9BACFF69973}" destId="{9515C203-8BD5-407E-8585-653A8CA012A0}" srcOrd="0" destOrd="0" presId="urn:microsoft.com/office/officeart/2009/3/layout/StepUpProcess#1"/>
    <dgm:cxn modelId="{951654EA-E2E0-450D-B18E-11417C217388}" type="presParOf" srcId="{9515C203-8BD5-407E-8585-653A8CA012A0}" destId="{E45BFA90-D338-4867-B192-9BF5C62A40B7}" srcOrd="0" destOrd="0" presId="urn:microsoft.com/office/officeart/2009/3/layout/StepUpProcess#1"/>
    <dgm:cxn modelId="{11871D88-B084-4E2C-B8E1-1FC34AFE42E6}" type="presParOf" srcId="{9515C203-8BD5-407E-8585-653A8CA012A0}" destId="{84F24978-831E-41A8-A919-9DF3159D95B3}" srcOrd="1" destOrd="0" presId="urn:microsoft.com/office/officeart/2009/3/layout/StepUpProcess#1"/>
    <dgm:cxn modelId="{51D5F375-4C08-487E-9166-595DBFE1569F}" type="presParOf" srcId="{9515C203-8BD5-407E-8585-653A8CA012A0}" destId="{61A5B80A-01D5-4349-A5BB-33A20E744C6C}" srcOrd="2" destOrd="0" presId="urn:microsoft.com/office/officeart/2009/3/layout/StepUpProcess#1"/>
    <dgm:cxn modelId="{A3CC9233-141C-44B8-BC04-E9788F38AE8C}" type="presParOf" srcId="{26682B4D-98F1-4918-8BA4-E9BACFF69973}" destId="{FFE52942-E586-4843-BD0B-117C9B932463}" srcOrd="1" destOrd="0" presId="urn:microsoft.com/office/officeart/2009/3/layout/StepUpProcess#1"/>
    <dgm:cxn modelId="{6E29F33F-40E0-4898-BCED-DFC2108F25A9}" type="presParOf" srcId="{FFE52942-E586-4843-BD0B-117C9B932463}" destId="{082D2D2D-6BC2-4A1D-90D7-527C7BFBB016}" srcOrd="0" destOrd="0" presId="urn:microsoft.com/office/officeart/2009/3/layout/StepUpProcess#1"/>
    <dgm:cxn modelId="{BF032139-EA3B-43C0-9E7B-8D6335B24F19}" type="presParOf" srcId="{26682B4D-98F1-4918-8BA4-E9BACFF69973}" destId="{CD2B0587-425B-4323-83E6-BADEF0A365FB}" srcOrd="2" destOrd="0" presId="urn:microsoft.com/office/officeart/2009/3/layout/StepUpProcess#1"/>
    <dgm:cxn modelId="{537D6824-2369-4763-80AE-BF6923728D8A}" type="presParOf" srcId="{CD2B0587-425B-4323-83E6-BADEF0A365FB}" destId="{D804A231-4617-491C-9766-3FC53C39479E}" srcOrd="0" destOrd="0" presId="urn:microsoft.com/office/officeart/2009/3/layout/StepUpProcess#1"/>
    <dgm:cxn modelId="{2139BB97-92CF-4FFB-9BAA-64826F861DB4}" type="presParOf" srcId="{CD2B0587-425B-4323-83E6-BADEF0A365FB}" destId="{BC31EB00-2A90-4CCF-B82C-4A7025E8535A}" srcOrd="1" destOrd="0" presId="urn:microsoft.com/office/officeart/2009/3/layout/StepUpProcess#1"/>
    <dgm:cxn modelId="{3B3B3275-83B9-4BE2-90C1-70CBB2D95FBC}" type="presParOf" srcId="{CD2B0587-425B-4323-83E6-BADEF0A365FB}" destId="{619850C3-35E4-43A9-841E-37DE8E695D93}" srcOrd="2" destOrd="0" presId="urn:microsoft.com/office/officeart/2009/3/layout/StepUpProcess#1"/>
    <dgm:cxn modelId="{91C404D0-F0C1-4959-BBF9-982E996ABFB7}" type="presParOf" srcId="{26682B4D-98F1-4918-8BA4-E9BACFF69973}" destId="{814AEBBB-BEC6-4360-9A83-36178B73197B}" srcOrd="3" destOrd="0" presId="urn:microsoft.com/office/officeart/2009/3/layout/StepUpProcess#1"/>
    <dgm:cxn modelId="{A828ED85-46E3-43A4-93EB-CB9E519480AC}" type="presParOf" srcId="{814AEBBB-BEC6-4360-9A83-36178B73197B}" destId="{56EBBF49-9546-4DF1-8A8B-2CCFC0AAEB8A}" srcOrd="0" destOrd="0" presId="urn:microsoft.com/office/officeart/2009/3/layout/StepUpProcess#1"/>
    <dgm:cxn modelId="{47B24D18-73FF-4633-9DEE-B185A1206EED}" type="presParOf" srcId="{26682B4D-98F1-4918-8BA4-E9BACFF69973}" destId="{F1BDA1DE-7774-41D4-B6CC-EA34BFE0E1F6}" srcOrd="4" destOrd="0" presId="urn:microsoft.com/office/officeart/2009/3/layout/StepUpProcess#1"/>
    <dgm:cxn modelId="{C5592D2E-F986-401A-B76C-30807C3C0903}" type="presParOf" srcId="{F1BDA1DE-7774-41D4-B6CC-EA34BFE0E1F6}" destId="{B12A881D-D55E-4ECD-AEB2-4F5DF5258573}" srcOrd="0" destOrd="0" presId="urn:microsoft.com/office/officeart/2009/3/layout/StepUpProcess#1"/>
    <dgm:cxn modelId="{B44E9307-6E76-4C7E-BE68-B794008DFAAF}" type="presParOf" srcId="{F1BDA1DE-7774-41D4-B6CC-EA34BFE0E1F6}" destId="{D1EE6131-7DC5-43B3-95B0-5EA645B87141}" srcOrd="1" destOrd="0" presId="urn:microsoft.com/office/officeart/2009/3/layout/StepUpProcess#1"/>
    <dgm:cxn modelId="{7751D69C-6368-4A16-9757-984BCC046A5E}" type="presParOf" srcId="{F1BDA1DE-7774-41D4-B6CC-EA34BFE0E1F6}" destId="{ECD083AF-8B51-425E-8FBD-304C8B68556B}" srcOrd="2" destOrd="0" presId="urn:microsoft.com/office/officeart/2009/3/layout/StepUpProcess#1"/>
    <dgm:cxn modelId="{359F5B61-79D0-44C5-9A55-004BB0874467}" type="presParOf" srcId="{26682B4D-98F1-4918-8BA4-E9BACFF69973}" destId="{ABD15D4C-3617-427D-BD03-9C1792D54C41}" srcOrd="5" destOrd="0" presId="urn:microsoft.com/office/officeart/2009/3/layout/StepUpProcess#1"/>
    <dgm:cxn modelId="{ADB48F60-0637-4C1F-B0FD-73CE9A5D0CBF}" type="presParOf" srcId="{ABD15D4C-3617-427D-BD03-9C1792D54C41}" destId="{119B944C-0D65-4EF2-BFEE-113C8A76FA07}" srcOrd="0" destOrd="0" presId="urn:microsoft.com/office/officeart/2009/3/layout/StepUpProcess#1"/>
    <dgm:cxn modelId="{6695962F-A55D-4702-8A73-0D01851B7851}" type="presParOf" srcId="{26682B4D-98F1-4918-8BA4-E9BACFF69973}" destId="{FE81AD1A-B73C-42D5-B121-C3ECC390DA9C}" srcOrd="6" destOrd="0" presId="urn:microsoft.com/office/officeart/2009/3/layout/StepUpProcess#1"/>
    <dgm:cxn modelId="{51A03EBB-120E-4632-8971-2989E973CF5E}" type="presParOf" srcId="{FE81AD1A-B73C-42D5-B121-C3ECC390DA9C}" destId="{FB39C04B-DB95-4296-A469-A38FE21752DB}" srcOrd="0" destOrd="0" presId="urn:microsoft.com/office/officeart/2009/3/layout/StepUpProcess#1"/>
    <dgm:cxn modelId="{CC09F4B6-0ED5-4863-92FA-A34D5CBE2B76}" type="presParOf" srcId="{FE81AD1A-B73C-42D5-B121-C3ECC390DA9C}" destId="{178A66A8-A98A-41EB-9F1A-E8F1A9311212}" srcOrd="1" destOrd="0" presId="urn:microsoft.com/office/officeart/2009/3/layout/StepUpProcess#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47D679E-88D3-447A-AD01-541B011E1F72}">
      <dsp:nvSpPr>
        <dsp:cNvPr id="0" name=""/>
        <dsp:cNvSpPr/>
      </dsp:nvSpPr>
      <dsp:spPr bwMode="white">
        <a:xfrm>
          <a:off x="1532940" y="355579"/>
          <a:ext cx="4370425" cy="4370331"/>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100000"/>
            </a:lnSpc>
            <a:spcBef>
              <a:spcPct val="0"/>
            </a:spcBef>
            <a:spcAft>
              <a:spcPct val="35000"/>
            </a:spcAft>
            <a:buNone/>
          </a:pPr>
          <a:r>
            <a:rPr lang="zh-CN" altLang="en-US" sz="2400" kern="1200">
              <a:latin typeface="微软雅黑" panose="020B0503020204020204" pitchFamily="34" charset="-122"/>
              <a:ea typeface="微软雅黑" panose="020B0503020204020204" pitchFamily="34" charset="-122"/>
            </a:rPr>
            <a:t>商业分析师：连接数据世界和商业世界的桥梁</a:t>
          </a:r>
          <a:r>
            <a:rPr lang="zh-CN" altLang="en-US" sz="2000" kern="1200">
              <a:latin typeface="微软雅黑" panose="020B0503020204020204" pitchFamily="34" charset="-122"/>
              <a:ea typeface="微软雅黑" panose="020B0503020204020204" pitchFamily="34" charset="-122"/>
            </a:rPr>
            <a:t>（既要懂商业，又要懂数据；既感性，又理性；且要在二者之间完成转义和价值应用）</a:t>
          </a:r>
          <a:r>
            <a:rPr lang="zh-CN" altLang="en-US" sz="2400" kern="1200">
              <a:latin typeface="微软雅黑" panose="020B0503020204020204" pitchFamily="34" charset="-122"/>
              <a:ea typeface="微软雅黑" panose="020B0503020204020204" pitchFamily="34" charset="-122"/>
            </a:rPr>
            <a:t>。</a:t>
          </a:r>
        </a:p>
      </dsp:txBody>
      <dsp:txXfrm>
        <a:off x="2172974" y="995599"/>
        <a:ext cx="3090357" cy="3090291"/>
      </dsp:txXfrm>
    </dsp:sp>
    <dsp:sp modelId="{C497179A-7B2E-4FE0-A157-6BDEA78C7970}">
      <dsp:nvSpPr>
        <dsp:cNvPr id="0" name=""/>
        <dsp:cNvSpPr/>
      </dsp:nvSpPr>
      <dsp:spPr>
        <a:xfrm>
          <a:off x="4026611" y="156463"/>
          <a:ext cx="486054" cy="486046"/>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19AED4C-45CD-408C-8746-684E57E9C288}">
      <dsp:nvSpPr>
        <dsp:cNvPr id="0" name=""/>
        <dsp:cNvSpPr/>
      </dsp:nvSpPr>
      <dsp:spPr>
        <a:xfrm>
          <a:off x="2875686" y="4401199"/>
          <a:ext cx="351942" cy="352281"/>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BC9CD74-F4AD-45C0-82DB-C041573DC525}">
      <dsp:nvSpPr>
        <dsp:cNvPr id="0" name=""/>
        <dsp:cNvSpPr/>
      </dsp:nvSpPr>
      <dsp:spPr>
        <a:xfrm>
          <a:off x="6184595" y="2129239"/>
          <a:ext cx="351942" cy="352281"/>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EA90AFC-E625-4DE7-B53D-80CEBB6DF6EB}">
      <dsp:nvSpPr>
        <dsp:cNvPr id="0" name=""/>
        <dsp:cNvSpPr/>
      </dsp:nvSpPr>
      <dsp:spPr>
        <a:xfrm>
          <a:off x="4500473" y="4775945"/>
          <a:ext cx="486054" cy="486046"/>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2B2620A-B0CF-45B1-B3FB-9919CB78EB55}">
      <dsp:nvSpPr>
        <dsp:cNvPr id="0" name=""/>
        <dsp:cNvSpPr/>
      </dsp:nvSpPr>
      <dsp:spPr>
        <a:xfrm>
          <a:off x="2975660" y="847241"/>
          <a:ext cx="351942" cy="352281"/>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EBD8106-0EAD-454B-AB8B-1919894E0DD3}">
      <dsp:nvSpPr>
        <dsp:cNvPr id="0" name=""/>
        <dsp:cNvSpPr/>
      </dsp:nvSpPr>
      <dsp:spPr>
        <a:xfrm>
          <a:off x="1866188" y="2862393"/>
          <a:ext cx="351942" cy="352281"/>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6B89D64-CE59-492D-837C-B234D1CFDFB4}">
      <dsp:nvSpPr>
        <dsp:cNvPr id="0" name=""/>
        <dsp:cNvSpPr/>
      </dsp:nvSpPr>
      <dsp:spPr bwMode="white">
        <a:xfrm>
          <a:off x="167436" y="1144383"/>
          <a:ext cx="1776780" cy="1776213"/>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00000"/>
            </a:lnSpc>
            <a:spcBef>
              <a:spcPct val="0"/>
            </a:spcBef>
            <a:spcAft>
              <a:spcPct val="35000"/>
            </a:spcAft>
            <a:buNone/>
          </a:pPr>
          <a:r>
            <a:rPr lang="zh-CN" altLang="en-US" sz="2000" kern="1200">
              <a:latin typeface="微软雅黑" panose="020B0503020204020204" pitchFamily="34" charset="-122"/>
              <a:ea typeface="微软雅黑" panose="020B0503020204020204" pitchFamily="34" charset="-122"/>
            </a:rPr>
            <a:t>数据世界</a:t>
          </a:r>
        </a:p>
      </dsp:txBody>
      <dsp:txXfrm>
        <a:off x="427639" y="1404503"/>
        <a:ext cx="1256374" cy="1255973"/>
      </dsp:txXfrm>
    </dsp:sp>
    <dsp:sp modelId="{902CFF95-A365-46EA-B1D7-9AD6DABC6102}">
      <dsp:nvSpPr>
        <dsp:cNvPr id="0" name=""/>
        <dsp:cNvSpPr/>
      </dsp:nvSpPr>
      <dsp:spPr>
        <a:xfrm>
          <a:off x="3534867" y="862558"/>
          <a:ext cx="486054" cy="486046"/>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7AC6BAD-B08F-4E4B-96C9-58933FF24E84}">
      <dsp:nvSpPr>
        <dsp:cNvPr id="0" name=""/>
        <dsp:cNvSpPr/>
      </dsp:nvSpPr>
      <dsp:spPr>
        <a:xfrm>
          <a:off x="334060" y="3441360"/>
          <a:ext cx="878636" cy="878661"/>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AC29C2F-300F-4D89-91F7-2E8B8B9FAA74}">
      <dsp:nvSpPr>
        <dsp:cNvPr id="0" name=""/>
        <dsp:cNvSpPr/>
      </dsp:nvSpPr>
      <dsp:spPr bwMode="white">
        <a:xfrm>
          <a:off x="6351219" y="308608"/>
          <a:ext cx="1776780" cy="1776213"/>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100000"/>
            </a:lnSpc>
            <a:spcBef>
              <a:spcPct val="0"/>
            </a:spcBef>
            <a:spcAft>
              <a:spcPct val="35000"/>
            </a:spcAft>
            <a:buNone/>
          </a:pPr>
          <a:r>
            <a:rPr lang="zh-CN" altLang="en-US" sz="1700" kern="1200">
              <a:latin typeface="微软雅黑" panose="020B0503020204020204" pitchFamily="34" charset="-122"/>
              <a:ea typeface="微软雅黑" panose="020B0503020204020204" pitchFamily="34" charset="-122"/>
            </a:rPr>
            <a:t>商业世界</a:t>
          </a:r>
        </a:p>
      </dsp:txBody>
      <dsp:txXfrm>
        <a:off x="6611422" y="568728"/>
        <a:ext cx="1256374" cy="1255973"/>
      </dsp:txXfrm>
    </dsp:sp>
    <dsp:sp modelId="{9CC1427B-966B-417B-B917-5A76EFBC3A30}">
      <dsp:nvSpPr>
        <dsp:cNvPr id="0" name=""/>
        <dsp:cNvSpPr/>
      </dsp:nvSpPr>
      <dsp:spPr>
        <a:xfrm>
          <a:off x="5558739" y="1534956"/>
          <a:ext cx="486054" cy="486046"/>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8C8D130-AAF9-42F6-AB22-1D0EAB3552A0}">
      <dsp:nvSpPr>
        <dsp:cNvPr id="0" name=""/>
        <dsp:cNvSpPr/>
      </dsp:nvSpPr>
      <dsp:spPr>
        <a:xfrm>
          <a:off x="0" y="4486972"/>
          <a:ext cx="351942" cy="352281"/>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E56200D-6140-4BD5-A4C6-DC89C5185A47}">
      <dsp:nvSpPr>
        <dsp:cNvPr id="0" name=""/>
        <dsp:cNvSpPr/>
      </dsp:nvSpPr>
      <dsp:spPr>
        <a:xfrm>
          <a:off x="3509670" y="3985609"/>
          <a:ext cx="351942" cy="352281"/>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6D71B4-B4CD-425D-8F41-4F041180B5A5}">
      <dsp:nvSpPr>
        <dsp:cNvPr id="0" name=""/>
        <dsp:cNvSpPr/>
      </dsp:nvSpPr>
      <dsp:spPr bwMode="white">
        <a:xfrm>
          <a:off x="2516632" y="0"/>
          <a:ext cx="1258316" cy="838962"/>
        </a:xfrm>
        <a:prstGeom prst="trapezoid">
          <a:avLst>
            <a:gd name="adj" fmla="val 74992"/>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hemeClr val="lt1"/>
        </a:lnRef>
        <a:fillRef idx="1">
          <a:schemeClr val="accent1"/>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100000"/>
            </a:lnSpc>
            <a:spcBef>
              <a:spcPct val="0"/>
            </a:spcBef>
            <a:spcAft>
              <a:spcPct val="35000"/>
            </a:spcAft>
            <a:buNone/>
          </a:pPr>
          <a:r>
            <a:rPr lang="zh-CN" altLang="en-US" sz="1200" b="1" kern="1200">
              <a:solidFill>
                <a:schemeClr val="tx1"/>
              </a:solidFill>
              <a:latin typeface="微软雅黑" panose="020B0503020204020204" pitchFamily="34" charset="-122"/>
              <a:ea typeface="微软雅黑" panose="020B0503020204020204" pitchFamily="34" charset="-122"/>
            </a:rPr>
            <a:t>智能决策</a:t>
          </a:r>
          <a:endParaRPr lang="zh-CN" altLang="en-US" sz="1400" b="1" kern="1200">
            <a:solidFill>
              <a:schemeClr val="tx1"/>
            </a:solidFill>
            <a:latin typeface="微软雅黑" panose="020B0503020204020204" pitchFamily="34" charset="-122"/>
            <a:ea typeface="微软雅黑" panose="020B0503020204020204" pitchFamily="34" charset="-122"/>
          </a:endParaRPr>
        </a:p>
        <a:p>
          <a:pPr marL="0" lvl="0" indent="0" algn="ctr" defTabSz="533400">
            <a:lnSpc>
              <a:spcPct val="100000"/>
            </a:lnSpc>
            <a:spcBef>
              <a:spcPct val="0"/>
            </a:spcBef>
            <a:spcAft>
              <a:spcPct val="35000"/>
            </a:spcAft>
            <a:buNone/>
          </a:pPr>
          <a:r>
            <a:rPr lang="zh-CN" altLang="en-US" sz="1200" b="1" kern="1200">
              <a:solidFill>
                <a:schemeClr val="tx1"/>
              </a:solidFill>
              <a:latin typeface="微软雅黑" panose="020B0503020204020204" pitchFamily="34" charset="-122"/>
              <a:ea typeface="微软雅黑" panose="020B0503020204020204" pitchFamily="34" charset="-122"/>
            </a:rPr>
            <a:t>（业务层）</a:t>
          </a:r>
        </a:p>
      </dsp:txBody>
      <dsp:txXfrm>
        <a:off x="2516632" y="0"/>
        <a:ext cx="1258316" cy="838962"/>
      </dsp:txXfrm>
    </dsp:sp>
    <dsp:sp modelId="{B062758B-585A-4490-8407-FEF3B1DB90B9}">
      <dsp:nvSpPr>
        <dsp:cNvPr id="0" name=""/>
        <dsp:cNvSpPr/>
      </dsp:nvSpPr>
      <dsp:spPr bwMode="white">
        <a:xfrm>
          <a:off x="1887474" y="838962"/>
          <a:ext cx="2516632" cy="838962"/>
        </a:xfrm>
        <a:prstGeom prst="trapezoid">
          <a:avLst>
            <a:gd name="adj" fmla="val 74992"/>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hemeClr val="lt1"/>
        </a:lnRef>
        <a:fillRef idx="1">
          <a:schemeClr val="accent1"/>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100000"/>
            </a:lnSpc>
            <a:spcBef>
              <a:spcPct val="0"/>
            </a:spcBef>
            <a:spcAft>
              <a:spcPct val="35000"/>
            </a:spcAft>
            <a:buNone/>
          </a:pPr>
          <a:r>
            <a:rPr lang="zh-CN" altLang="en-US" sz="1600" b="1" kern="1200">
              <a:solidFill>
                <a:schemeClr val="tx1"/>
              </a:solidFill>
              <a:latin typeface="微软雅黑" panose="020B0503020204020204" pitchFamily="34" charset="-122"/>
              <a:ea typeface="微软雅黑" panose="020B0503020204020204" pitchFamily="34" charset="-122"/>
            </a:rPr>
            <a:t>数据洞见＆服务</a:t>
          </a:r>
          <a:endParaRPr lang="zh-CN" altLang="en-US" sz="2200" b="1" kern="1200">
            <a:solidFill>
              <a:schemeClr val="tx1"/>
            </a:solidFill>
            <a:latin typeface="微软雅黑" panose="020B0503020204020204" pitchFamily="34" charset="-122"/>
            <a:ea typeface="微软雅黑" panose="020B0503020204020204" pitchFamily="34" charset="-122"/>
          </a:endParaRPr>
        </a:p>
        <a:p>
          <a:pPr marL="0" lvl="0" indent="0" algn="ctr" defTabSz="711200">
            <a:lnSpc>
              <a:spcPct val="100000"/>
            </a:lnSpc>
            <a:spcBef>
              <a:spcPct val="0"/>
            </a:spcBef>
            <a:spcAft>
              <a:spcPct val="35000"/>
            </a:spcAft>
            <a:buNone/>
          </a:pPr>
          <a:r>
            <a:rPr lang="zh-CN" altLang="en-US" sz="1400" b="1" kern="1200">
              <a:solidFill>
                <a:schemeClr val="tx1"/>
              </a:solidFill>
              <a:latin typeface="微软雅黑" panose="020B0503020204020204" pitchFamily="34" charset="-122"/>
              <a:ea typeface="微软雅黑" panose="020B0503020204020204" pitchFamily="34" charset="-122"/>
            </a:rPr>
            <a:t>（应用层）</a:t>
          </a:r>
        </a:p>
      </dsp:txBody>
      <dsp:txXfrm>
        <a:off x="1887474" y="838962"/>
        <a:ext cx="2516632" cy="838962"/>
      </dsp:txXfrm>
    </dsp:sp>
    <dsp:sp modelId="{DABEBFD1-85A7-4430-808F-CFAAD0FA3993}">
      <dsp:nvSpPr>
        <dsp:cNvPr id="0" name=""/>
        <dsp:cNvSpPr/>
      </dsp:nvSpPr>
      <dsp:spPr bwMode="white">
        <a:xfrm>
          <a:off x="1258316" y="1677924"/>
          <a:ext cx="3774948" cy="838962"/>
        </a:xfrm>
        <a:prstGeom prst="trapezoid">
          <a:avLst>
            <a:gd name="adj" fmla="val 74992"/>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hemeClr val="lt1"/>
        </a:lnRef>
        <a:fillRef idx="1">
          <a:schemeClr val="accent1"/>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100000"/>
            </a:lnSpc>
            <a:spcBef>
              <a:spcPct val="0"/>
            </a:spcBef>
            <a:spcAft>
              <a:spcPct val="35000"/>
            </a:spcAft>
            <a:buNone/>
          </a:pPr>
          <a:r>
            <a:rPr lang="zh-CN" altLang="en-US" sz="1600" b="1" kern="1200">
              <a:solidFill>
                <a:schemeClr val="tx1"/>
              </a:solidFill>
              <a:latin typeface="微软雅黑" panose="020B0503020204020204" pitchFamily="34" charset="-122"/>
              <a:ea typeface="微软雅黑" panose="020B0503020204020204" pitchFamily="34" charset="-122"/>
            </a:rPr>
            <a:t>数据报表＆产品</a:t>
          </a:r>
          <a:endParaRPr lang="zh-CN" altLang="en-US" sz="2200" b="1" kern="1200">
            <a:solidFill>
              <a:schemeClr val="tx1"/>
            </a:solidFill>
            <a:latin typeface="微软雅黑" panose="020B0503020204020204" pitchFamily="34" charset="-122"/>
            <a:ea typeface="微软雅黑" panose="020B0503020204020204" pitchFamily="34" charset="-122"/>
          </a:endParaRPr>
        </a:p>
        <a:p>
          <a:pPr marL="0" lvl="0" indent="0" algn="ctr" defTabSz="711200">
            <a:lnSpc>
              <a:spcPct val="100000"/>
            </a:lnSpc>
            <a:spcBef>
              <a:spcPct val="0"/>
            </a:spcBef>
            <a:spcAft>
              <a:spcPct val="35000"/>
            </a:spcAft>
            <a:buNone/>
          </a:pPr>
          <a:r>
            <a:rPr lang="zh-CN" altLang="en-US" sz="1400" b="1" kern="1200">
              <a:solidFill>
                <a:schemeClr val="tx1"/>
              </a:solidFill>
              <a:latin typeface="微软雅黑" panose="020B0503020204020204" pitchFamily="34" charset="-122"/>
              <a:ea typeface="微软雅黑" panose="020B0503020204020204" pitchFamily="34" charset="-122"/>
            </a:rPr>
            <a:t>（展示层）</a:t>
          </a:r>
        </a:p>
      </dsp:txBody>
      <dsp:txXfrm>
        <a:off x="1258316" y="1677924"/>
        <a:ext cx="3774948" cy="838962"/>
      </dsp:txXfrm>
    </dsp:sp>
    <dsp:sp modelId="{2E2488C1-4030-489B-AB82-E5C464C770A1}">
      <dsp:nvSpPr>
        <dsp:cNvPr id="0" name=""/>
        <dsp:cNvSpPr/>
      </dsp:nvSpPr>
      <dsp:spPr bwMode="white">
        <a:xfrm>
          <a:off x="629158" y="2516886"/>
          <a:ext cx="5033264" cy="838962"/>
        </a:xfrm>
        <a:prstGeom prst="trapezoid">
          <a:avLst>
            <a:gd name="adj" fmla="val 74992"/>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hemeClr val="lt1"/>
        </a:lnRef>
        <a:fillRef idx="1">
          <a:schemeClr val="accent1"/>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100000"/>
            </a:lnSpc>
            <a:spcBef>
              <a:spcPct val="0"/>
            </a:spcBef>
            <a:spcAft>
              <a:spcPct val="35000"/>
            </a:spcAft>
            <a:buNone/>
          </a:pPr>
          <a:r>
            <a:rPr lang="zh-CN" sz="1600" b="1" kern="1200">
              <a:solidFill>
                <a:schemeClr val="tx1"/>
              </a:solidFill>
              <a:latin typeface="微软雅黑" panose="020B0503020204020204" pitchFamily="34" charset="-122"/>
              <a:ea typeface="微软雅黑" panose="020B0503020204020204" pitchFamily="34" charset="-122"/>
            </a:rPr>
            <a:t>数据仓库</a:t>
          </a:r>
          <a:endParaRPr lang="zh-CN" sz="2200" b="1" kern="1200">
            <a:solidFill>
              <a:schemeClr val="tx1"/>
            </a:solidFill>
            <a:latin typeface="微软雅黑" panose="020B0503020204020204" pitchFamily="34" charset="-122"/>
            <a:ea typeface="微软雅黑" panose="020B0503020204020204" pitchFamily="34" charset="-122"/>
          </a:endParaRPr>
        </a:p>
        <a:p>
          <a:pPr marL="0" lvl="0" indent="0" algn="ctr" defTabSz="711200">
            <a:lnSpc>
              <a:spcPct val="100000"/>
            </a:lnSpc>
            <a:spcBef>
              <a:spcPct val="0"/>
            </a:spcBef>
            <a:spcAft>
              <a:spcPct val="35000"/>
            </a:spcAft>
            <a:buNone/>
          </a:pPr>
          <a:r>
            <a:rPr lang="zh-CN" sz="1400" b="1" kern="1200">
              <a:solidFill>
                <a:schemeClr val="tx1"/>
              </a:solidFill>
              <a:latin typeface="微软雅黑" panose="020B0503020204020204" pitchFamily="34" charset="-122"/>
              <a:ea typeface="微软雅黑" panose="020B0503020204020204" pitchFamily="34" charset="-122"/>
            </a:rPr>
            <a:t>（存储＆计算机层）</a:t>
          </a:r>
        </a:p>
      </dsp:txBody>
      <dsp:txXfrm>
        <a:off x="629158" y="2516886"/>
        <a:ext cx="5033264" cy="838962"/>
      </dsp:txXfrm>
    </dsp:sp>
    <dsp:sp modelId="{69D564C6-F8E2-4828-9601-FB5A8505250F}">
      <dsp:nvSpPr>
        <dsp:cNvPr id="0" name=""/>
        <dsp:cNvSpPr/>
      </dsp:nvSpPr>
      <dsp:spPr bwMode="white">
        <a:xfrm>
          <a:off x="0" y="3355848"/>
          <a:ext cx="6291580" cy="838962"/>
        </a:xfrm>
        <a:prstGeom prst="trapezoid">
          <a:avLst>
            <a:gd name="adj" fmla="val 74992"/>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hemeClr val="lt1"/>
        </a:lnRef>
        <a:fillRef idx="1">
          <a:schemeClr val="accent1"/>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80000"/>
            </a:lnSpc>
            <a:spcBef>
              <a:spcPct val="0"/>
            </a:spcBef>
            <a:spcAft>
              <a:spcPct val="35000"/>
            </a:spcAft>
            <a:buNone/>
          </a:pPr>
          <a:r>
            <a:rPr lang="zh-CN" sz="1600" b="1" kern="1200">
              <a:solidFill>
                <a:schemeClr val="tx1"/>
              </a:solidFill>
              <a:latin typeface="微软雅黑" panose="020B0503020204020204" pitchFamily="34" charset="-122"/>
              <a:ea typeface="微软雅黑" panose="020B0503020204020204" pitchFamily="34" charset="-122"/>
            </a:rPr>
            <a:t>数据资产</a:t>
          </a:r>
          <a:endParaRPr lang="zh-CN" sz="2000" b="1" kern="1200">
            <a:solidFill>
              <a:schemeClr val="tx1"/>
            </a:solidFill>
            <a:latin typeface="微软雅黑" panose="020B0503020204020204" pitchFamily="34" charset="-122"/>
            <a:ea typeface="微软雅黑" panose="020B0503020204020204" pitchFamily="34" charset="-122"/>
          </a:endParaRPr>
        </a:p>
        <a:p>
          <a:pPr marL="0" lvl="0" indent="0" algn="ctr" defTabSz="711200">
            <a:lnSpc>
              <a:spcPct val="80000"/>
            </a:lnSpc>
            <a:spcBef>
              <a:spcPct val="0"/>
            </a:spcBef>
            <a:spcAft>
              <a:spcPct val="35000"/>
            </a:spcAft>
            <a:buNone/>
          </a:pPr>
          <a:r>
            <a:rPr lang="zh-CN" sz="1400" b="1" kern="1200">
              <a:solidFill>
                <a:schemeClr val="tx1"/>
              </a:solidFill>
              <a:latin typeface="微软雅黑" panose="020B0503020204020204" pitchFamily="34" charset="-122"/>
              <a:ea typeface="微软雅黑" panose="020B0503020204020204" pitchFamily="34" charset="-122"/>
            </a:rPr>
            <a:t>（数据层）</a:t>
          </a:r>
        </a:p>
      </dsp:txBody>
      <dsp:txXfrm>
        <a:off x="0" y="3355848"/>
        <a:ext cx="6291580" cy="838962"/>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6AE918-ABC8-47B8-8DD8-96F195BFB5B5}">
      <dsp:nvSpPr>
        <dsp:cNvPr id="0" name=""/>
        <dsp:cNvSpPr/>
      </dsp:nvSpPr>
      <dsp:spPr>
        <a:xfrm rot="5400000">
          <a:off x="2155089" y="-732415"/>
          <a:ext cx="717700" cy="2366060"/>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622300">
            <a:lnSpc>
              <a:spcPct val="100000"/>
            </a:lnSpc>
            <a:spcBef>
              <a:spcPct val="0"/>
            </a:spcBef>
            <a:spcAft>
              <a:spcPct val="15000"/>
            </a:spcAft>
            <a:buChar char="•"/>
          </a:pPr>
          <a:r>
            <a:rPr lang="zh-CN" altLang="en-US" sz="1400" kern="1200">
              <a:latin typeface="微软雅黑" panose="020B0503020204020204" pitchFamily="34" charset="-122"/>
              <a:ea typeface="微软雅黑" panose="020B0503020204020204" pitchFamily="34" charset="-122"/>
            </a:rPr>
            <a:t>依托历史经验和数据，模型计算产出最优方案</a:t>
          </a:r>
          <a:r>
            <a:rPr lang="zh-CN" altLang="en-US" sz="1400" kern="1200"/>
            <a:t>。</a:t>
          </a:r>
        </a:p>
      </dsp:txBody>
      <dsp:txXfrm rot="-5400000">
        <a:off x="1330910" y="126799"/>
        <a:ext cx="2331025" cy="647630"/>
      </dsp:txXfrm>
    </dsp:sp>
    <dsp:sp modelId="{BD6C8DA9-0F3A-464E-ACD2-6660B6C6E5C4}">
      <dsp:nvSpPr>
        <dsp:cNvPr id="0" name=""/>
        <dsp:cNvSpPr/>
      </dsp:nvSpPr>
      <dsp:spPr>
        <a:xfrm>
          <a:off x="0" y="2051"/>
          <a:ext cx="1330909" cy="89712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100000"/>
            </a:lnSpc>
            <a:spcBef>
              <a:spcPct val="0"/>
            </a:spcBef>
            <a:spcAft>
              <a:spcPct val="35000"/>
            </a:spcAft>
            <a:buNone/>
          </a:pPr>
          <a:r>
            <a:rPr lang="zh-CN" altLang="en-US" sz="1800" kern="1200">
              <a:solidFill>
                <a:schemeClr val="bg1"/>
              </a:solidFill>
              <a:latin typeface="微软雅黑" panose="020B0503020204020204" pitchFamily="34" charset="-122"/>
              <a:ea typeface="微软雅黑" panose="020B0503020204020204" pitchFamily="34" charset="-122"/>
            </a:rPr>
            <a:t>有增益</a:t>
          </a:r>
        </a:p>
      </dsp:txBody>
      <dsp:txXfrm>
        <a:off x="43794" y="45845"/>
        <a:ext cx="1243321" cy="809537"/>
      </dsp:txXfrm>
    </dsp:sp>
    <dsp:sp modelId="{B1799245-8A88-4DFD-8913-C5C978690807}">
      <dsp:nvSpPr>
        <dsp:cNvPr id="0" name=""/>
        <dsp:cNvSpPr/>
      </dsp:nvSpPr>
      <dsp:spPr>
        <a:xfrm rot="5400000">
          <a:off x="2155089" y="209565"/>
          <a:ext cx="717700" cy="2366060"/>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622300">
            <a:lnSpc>
              <a:spcPct val="100000"/>
            </a:lnSpc>
            <a:spcBef>
              <a:spcPct val="0"/>
            </a:spcBef>
            <a:spcAft>
              <a:spcPct val="15000"/>
            </a:spcAft>
            <a:buChar char="•"/>
          </a:pPr>
          <a:r>
            <a:rPr lang="zh-CN" altLang="en-US" sz="1400" kern="1200">
              <a:latin typeface="微软雅黑" panose="020B0503020204020204" pitchFamily="34" charset="-122"/>
              <a:ea typeface="微软雅黑" panose="020B0503020204020204" pitchFamily="34" charset="-122"/>
            </a:rPr>
            <a:t>基于数据分析</a:t>
          </a:r>
          <a:r>
            <a:rPr lang="en-US" altLang="zh-CN" sz="1400" kern="1200">
              <a:latin typeface="微软雅黑" panose="020B0503020204020204" pitchFamily="34" charset="-122"/>
              <a:ea typeface="微软雅黑" panose="020B0503020204020204" pitchFamily="34" charset="-122"/>
            </a:rPr>
            <a:t>/</a:t>
          </a:r>
          <a:r>
            <a:rPr lang="zh-CN" altLang="en-US" sz="1400" kern="1200">
              <a:latin typeface="微软雅黑" panose="020B0503020204020204" pitchFamily="34" charset="-122"/>
              <a:ea typeface="微软雅黑" panose="020B0503020204020204" pitchFamily="34" charset="-122"/>
            </a:rPr>
            <a:t>探索产出业务洞见，提供数据服务。</a:t>
          </a:r>
        </a:p>
      </dsp:txBody>
      <dsp:txXfrm rot="-5400000">
        <a:off x="1330910" y="1068780"/>
        <a:ext cx="2331025" cy="647630"/>
      </dsp:txXfrm>
    </dsp:sp>
    <dsp:sp modelId="{F8FCFA27-1E37-47F3-819F-CCC620DE8027}">
      <dsp:nvSpPr>
        <dsp:cNvPr id="0" name=""/>
        <dsp:cNvSpPr/>
      </dsp:nvSpPr>
      <dsp:spPr>
        <a:xfrm>
          <a:off x="0" y="944033"/>
          <a:ext cx="1330909" cy="89712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100000"/>
            </a:lnSpc>
            <a:spcBef>
              <a:spcPct val="0"/>
            </a:spcBef>
            <a:spcAft>
              <a:spcPct val="35000"/>
            </a:spcAft>
            <a:buNone/>
          </a:pPr>
          <a:r>
            <a:rPr lang="zh-CN" altLang="en-US" sz="1800" kern="1200">
              <a:solidFill>
                <a:schemeClr val="bg1"/>
              </a:solidFill>
              <a:latin typeface="微软雅黑" panose="020B0503020204020204" pitchFamily="34" charset="-122"/>
              <a:ea typeface="微软雅黑" panose="020B0503020204020204" pitchFamily="34" charset="-122"/>
            </a:rPr>
            <a:t>有价值</a:t>
          </a:r>
        </a:p>
        <a:p>
          <a:pPr marL="0" lvl="0" indent="0" algn="ctr" defTabSz="800100">
            <a:lnSpc>
              <a:spcPct val="100000"/>
            </a:lnSpc>
            <a:spcBef>
              <a:spcPct val="0"/>
            </a:spcBef>
            <a:spcAft>
              <a:spcPct val="35000"/>
            </a:spcAft>
            <a:buNone/>
          </a:pPr>
          <a:r>
            <a:rPr lang="zh-CN" altLang="en-US" sz="1800" kern="1200">
              <a:solidFill>
                <a:schemeClr val="bg1"/>
              </a:solidFill>
              <a:latin typeface="微软雅黑" panose="020B0503020204020204" pitchFamily="34" charset="-122"/>
              <a:ea typeface="微软雅黑" panose="020B0503020204020204" pitchFamily="34" charset="-122"/>
            </a:rPr>
            <a:t>可落地</a:t>
          </a:r>
        </a:p>
      </dsp:txBody>
      <dsp:txXfrm>
        <a:off x="43794" y="987827"/>
        <a:ext cx="1243321" cy="809537"/>
      </dsp:txXfrm>
    </dsp:sp>
    <dsp:sp modelId="{F00652BC-5530-4BD7-A5E2-D7101737A3B5}">
      <dsp:nvSpPr>
        <dsp:cNvPr id="0" name=""/>
        <dsp:cNvSpPr/>
      </dsp:nvSpPr>
      <dsp:spPr>
        <a:xfrm rot="5400000">
          <a:off x="2155089" y="1151547"/>
          <a:ext cx="717700" cy="2366060"/>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622300">
            <a:lnSpc>
              <a:spcPct val="100000"/>
            </a:lnSpc>
            <a:spcBef>
              <a:spcPct val="0"/>
            </a:spcBef>
            <a:spcAft>
              <a:spcPct val="15000"/>
            </a:spcAft>
            <a:buChar char="•"/>
          </a:pPr>
          <a:r>
            <a:rPr lang="zh-CN" altLang="en-US" sz="1400" kern="1200">
              <a:latin typeface="微软雅黑" panose="020B0503020204020204" pitchFamily="34" charset="-122"/>
              <a:ea typeface="微软雅黑" panose="020B0503020204020204" pitchFamily="34" charset="-122"/>
            </a:rPr>
            <a:t>基于业务逻辑构建指标监控＆追溯体系。</a:t>
          </a:r>
        </a:p>
      </dsp:txBody>
      <dsp:txXfrm rot="-5400000">
        <a:off x="1330910" y="2010762"/>
        <a:ext cx="2331025" cy="647630"/>
      </dsp:txXfrm>
    </dsp:sp>
    <dsp:sp modelId="{F3A1F871-519C-4E76-89EE-B8DB3D0BD125}">
      <dsp:nvSpPr>
        <dsp:cNvPr id="0" name=""/>
        <dsp:cNvSpPr/>
      </dsp:nvSpPr>
      <dsp:spPr>
        <a:xfrm>
          <a:off x="0" y="1886014"/>
          <a:ext cx="1330909" cy="89712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100000"/>
            </a:lnSpc>
            <a:spcBef>
              <a:spcPct val="0"/>
            </a:spcBef>
            <a:spcAft>
              <a:spcPct val="35000"/>
            </a:spcAft>
            <a:buNone/>
          </a:pPr>
          <a:r>
            <a:rPr lang="zh-CN" altLang="en-US" sz="1800" kern="1200">
              <a:solidFill>
                <a:schemeClr val="bg1"/>
              </a:solidFill>
              <a:latin typeface="微软雅黑" panose="020B0503020204020204" pitchFamily="34" charset="-122"/>
              <a:ea typeface="微软雅黑" panose="020B0503020204020204" pitchFamily="34" charset="-122"/>
            </a:rPr>
            <a:t>针对性</a:t>
          </a:r>
        </a:p>
        <a:p>
          <a:pPr marL="0" lvl="0" indent="0" algn="ctr" defTabSz="800100">
            <a:lnSpc>
              <a:spcPct val="100000"/>
            </a:lnSpc>
            <a:spcBef>
              <a:spcPct val="0"/>
            </a:spcBef>
            <a:spcAft>
              <a:spcPct val="35000"/>
            </a:spcAft>
            <a:buNone/>
          </a:pPr>
          <a:r>
            <a:rPr lang="zh-CN" altLang="en-US" sz="1800" kern="1200">
              <a:solidFill>
                <a:schemeClr val="bg1"/>
              </a:solidFill>
              <a:latin typeface="微软雅黑" panose="020B0503020204020204" pitchFamily="34" charset="-122"/>
              <a:ea typeface="微软雅黑" panose="020B0503020204020204" pitchFamily="34" charset="-122"/>
            </a:rPr>
            <a:t>可用性</a:t>
          </a:r>
        </a:p>
      </dsp:txBody>
      <dsp:txXfrm>
        <a:off x="43794" y="1929808"/>
        <a:ext cx="1243321" cy="809537"/>
      </dsp:txXfrm>
    </dsp:sp>
    <dsp:sp modelId="{DDA6C83C-E1A6-42CE-8EEB-61CED9DC53D7}">
      <dsp:nvSpPr>
        <dsp:cNvPr id="0" name=""/>
        <dsp:cNvSpPr/>
      </dsp:nvSpPr>
      <dsp:spPr>
        <a:xfrm rot="5400000">
          <a:off x="2155089" y="2093528"/>
          <a:ext cx="717700" cy="2366060"/>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622300">
            <a:lnSpc>
              <a:spcPct val="100000"/>
            </a:lnSpc>
            <a:spcBef>
              <a:spcPct val="0"/>
            </a:spcBef>
            <a:spcAft>
              <a:spcPct val="15000"/>
            </a:spcAft>
            <a:buChar char="•"/>
          </a:pPr>
          <a:r>
            <a:rPr lang="zh-CN" sz="1400" kern="1200">
              <a:latin typeface="微软雅黑" panose="020B0503020204020204" pitchFamily="34" charset="-122"/>
              <a:ea typeface="微软雅黑" panose="020B0503020204020204" pitchFamily="34" charset="-122"/>
            </a:rPr>
            <a:t>保证数据准确性和存储</a:t>
          </a:r>
          <a:r>
            <a:rPr lang="en-US" altLang="zh-CN" sz="1400" kern="1200">
              <a:latin typeface="微软雅黑" panose="020B0503020204020204" pitchFamily="34" charset="-122"/>
              <a:ea typeface="微软雅黑" panose="020B0503020204020204" pitchFamily="34" charset="-122"/>
            </a:rPr>
            <a:t>/</a:t>
          </a:r>
          <a:r>
            <a:rPr lang="zh-CN" altLang="en-US" sz="1400" kern="1200">
              <a:latin typeface="微软雅黑" panose="020B0503020204020204" pitchFamily="34" charset="-122"/>
              <a:ea typeface="微软雅黑" panose="020B0503020204020204" pitchFamily="34" charset="-122"/>
            </a:rPr>
            <a:t>计算效率。</a:t>
          </a:r>
        </a:p>
      </dsp:txBody>
      <dsp:txXfrm rot="-5400000">
        <a:off x="1330910" y="2952743"/>
        <a:ext cx="2331025" cy="647630"/>
      </dsp:txXfrm>
    </dsp:sp>
    <dsp:sp modelId="{C4F0A65B-5B03-4C62-ADC6-C1B2A369969A}">
      <dsp:nvSpPr>
        <dsp:cNvPr id="0" name=""/>
        <dsp:cNvSpPr/>
      </dsp:nvSpPr>
      <dsp:spPr>
        <a:xfrm>
          <a:off x="0" y="2827996"/>
          <a:ext cx="1330909" cy="89712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100000"/>
            </a:lnSpc>
            <a:spcBef>
              <a:spcPct val="0"/>
            </a:spcBef>
            <a:spcAft>
              <a:spcPct val="35000"/>
            </a:spcAft>
            <a:buNone/>
          </a:pPr>
          <a:r>
            <a:rPr lang="zh-CN" sz="1800" kern="1200">
              <a:solidFill>
                <a:schemeClr val="bg1"/>
              </a:solidFill>
              <a:latin typeface="微软雅黑" panose="020B0503020204020204" pitchFamily="34" charset="-122"/>
              <a:ea typeface="微软雅黑" panose="020B0503020204020204" pitchFamily="34" charset="-122"/>
            </a:rPr>
            <a:t>准确</a:t>
          </a:r>
        </a:p>
        <a:p>
          <a:pPr marL="0" lvl="0" indent="0" algn="ctr" defTabSz="800100">
            <a:lnSpc>
              <a:spcPct val="100000"/>
            </a:lnSpc>
            <a:spcBef>
              <a:spcPct val="0"/>
            </a:spcBef>
            <a:spcAft>
              <a:spcPct val="35000"/>
            </a:spcAft>
            <a:buNone/>
          </a:pPr>
          <a:r>
            <a:rPr lang="zh-CN" sz="1800" kern="1200">
              <a:solidFill>
                <a:schemeClr val="bg1"/>
              </a:solidFill>
              <a:latin typeface="微软雅黑" panose="020B0503020204020204" pitchFamily="34" charset="-122"/>
              <a:ea typeface="微软雅黑" panose="020B0503020204020204" pitchFamily="34" charset="-122"/>
            </a:rPr>
            <a:t>高效</a:t>
          </a:r>
        </a:p>
      </dsp:txBody>
      <dsp:txXfrm>
        <a:off x="43794" y="2871790"/>
        <a:ext cx="1243321" cy="809537"/>
      </dsp:txXfrm>
    </dsp:sp>
    <dsp:sp modelId="{EBEF9F85-50A3-43EC-A1D2-F0D3791D1B77}">
      <dsp:nvSpPr>
        <dsp:cNvPr id="0" name=""/>
        <dsp:cNvSpPr/>
      </dsp:nvSpPr>
      <dsp:spPr>
        <a:xfrm rot="5400000">
          <a:off x="2155089" y="3035510"/>
          <a:ext cx="717700" cy="2366060"/>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622300">
            <a:lnSpc>
              <a:spcPct val="100000"/>
            </a:lnSpc>
            <a:spcBef>
              <a:spcPct val="0"/>
            </a:spcBef>
            <a:spcAft>
              <a:spcPct val="15000"/>
            </a:spcAft>
            <a:buChar char="•"/>
          </a:pPr>
          <a:r>
            <a:rPr lang="zh-CN" sz="1400" kern="1200">
              <a:latin typeface="微软雅黑" panose="020B0503020204020204" pitchFamily="34" charset="-122"/>
              <a:ea typeface="微软雅黑" panose="020B0503020204020204" pitchFamily="34" charset="-122"/>
            </a:rPr>
            <a:t>整合内外数据，丰富数据资产。</a:t>
          </a:r>
        </a:p>
      </dsp:txBody>
      <dsp:txXfrm rot="-5400000">
        <a:off x="1330910" y="3894725"/>
        <a:ext cx="2331025" cy="647630"/>
      </dsp:txXfrm>
    </dsp:sp>
    <dsp:sp modelId="{482CF7DE-B942-4FE4-A547-F5A4B91110B5}">
      <dsp:nvSpPr>
        <dsp:cNvPr id="0" name=""/>
        <dsp:cNvSpPr/>
      </dsp:nvSpPr>
      <dsp:spPr>
        <a:xfrm>
          <a:off x="0" y="3769977"/>
          <a:ext cx="1330909" cy="89712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100000"/>
            </a:lnSpc>
            <a:spcBef>
              <a:spcPct val="0"/>
            </a:spcBef>
            <a:spcAft>
              <a:spcPct val="35000"/>
            </a:spcAft>
            <a:buNone/>
          </a:pPr>
          <a:r>
            <a:rPr lang="zh-CN" sz="1800" kern="1200">
              <a:solidFill>
                <a:schemeClr val="bg1"/>
              </a:solidFill>
              <a:latin typeface="微软雅黑" panose="020B0503020204020204" pitchFamily="34" charset="-122"/>
              <a:ea typeface="微软雅黑" panose="020B0503020204020204" pitchFamily="34" charset="-122"/>
            </a:rPr>
            <a:t>丰富</a:t>
          </a:r>
        </a:p>
        <a:p>
          <a:pPr marL="0" lvl="0" indent="0" algn="ctr" defTabSz="800100">
            <a:lnSpc>
              <a:spcPct val="100000"/>
            </a:lnSpc>
            <a:spcBef>
              <a:spcPct val="0"/>
            </a:spcBef>
            <a:spcAft>
              <a:spcPct val="35000"/>
            </a:spcAft>
            <a:buNone/>
          </a:pPr>
          <a:r>
            <a:rPr lang="zh-CN" sz="1800" kern="1200">
              <a:solidFill>
                <a:schemeClr val="bg1"/>
              </a:solidFill>
              <a:latin typeface="微软雅黑" panose="020B0503020204020204" pitchFamily="34" charset="-122"/>
              <a:ea typeface="微软雅黑" panose="020B0503020204020204" pitchFamily="34" charset="-122"/>
            </a:rPr>
            <a:t>打通</a:t>
          </a:r>
        </a:p>
      </dsp:txBody>
      <dsp:txXfrm>
        <a:off x="43794" y="3813771"/>
        <a:ext cx="1243321" cy="809537"/>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6AE918-ABC8-47B8-8DD8-96F195BFB5B5}">
      <dsp:nvSpPr>
        <dsp:cNvPr id="0" name=""/>
        <dsp:cNvSpPr/>
      </dsp:nvSpPr>
      <dsp:spPr>
        <a:xfrm rot="16200000">
          <a:off x="824180" y="-732415"/>
          <a:ext cx="717700" cy="2366060"/>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622300">
            <a:lnSpc>
              <a:spcPct val="100000"/>
            </a:lnSpc>
            <a:spcBef>
              <a:spcPct val="0"/>
            </a:spcBef>
            <a:spcAft>
              <a:spcPct val="15000"/>
            </a:spcAft>
            <a:buChar char="•"/>
          </a:pPr>
          <a:r>
            <a:rPr lang="zh-CN" altLang="en-US" sz="1400" kern="1200">
              <a:latin typeface="微软雅黑" panose="020B0503020204020204" pitchFamily="34" charset="-122"/>
              <a:ea typeface="微软雅黑" panose="020B0503020204020204" pitchFamily="34" charset="-122"/>
            </a:rPr>
            <a:t>优秀经验机器学习，实现自动化运营。</a:t>
          </a:r>
        </a:p>
      </dsp:txBody>
      <dsp:txXfrm rot="5400000">
        <a:off x="35036" y="126799"/>
        <a:ext cx="2331025" cy="647630"/>
      </dsp:txXfrm>
    </dsp:sp>
    <dsp:sp modelId="{BD6C8DA9-0F3A-464E-ACD2-6660B6C6E5C4}">
      <dsp:nvSpPr>
        <dsp:cNvPr id="0" name=""/>
        <dsp:cNvSpPr/>
      </dsp:nvSpPr>
      <dsp:spPr>
        <a:xfrm>
          <a:off x="2366060" y="2051"/>
          <a:ext cx="1330909" cy="89712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100000"/>
            </a:lnSpc>
            <a:spcBef>
              <a:spcPct val="0"/>
            </a:spcBef>
            <a:spcAft>
              <a:spcPct val="35000"/>
            </a:spcAft>
            <a:buNone/>
          </a:pPr>
          <a:r>
            <a:rPr lang="zh-CN" altLang="en-US" sz="1800" kern="1200">
              <a:latin typeface="微软雅黑" panose="020B0503020204020204" pitchFamily="34" charset="-122"/>
              <a:ea typeface="微软雅黑" panose="020B0503020204020204" pitchFamily="34" charset="-122"/>
            </a:rPr>
            <a:t>机器人</a:t>
          </a:r>
        </a:p>
      </dsp:txBody>
      <dsp:txXfrm>
        <a:off x="2409854" y="45845"/>
        <a:ext cx="1243321" cy="809537"/>
      </dsp:txXfrm>
    </dsp:sp>
    <dsp:sp modelId="{B1799245-8A88-4DFD-8913-C5C978690807}">
      <dsp:nvSpPr>
        <dsp:cNvPr id="0" name=""/>
        <dsp:cNvSpPr/>
      </dsp:nvSpPr>
      <dsp:spPr>
        <a:xfrm rot="16200000">
          <a:off x="824180" y="209565"/>
          <a:ext cx="717700" cy="2366060"/>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622300">
            <a:lnSpc>
              <a:spcPct val="100000"/>
            </a:lnSpc>
            <a:spcBef>
              <a:spcPct val="0"/>
            </a:spcBef>
            <a:spcAft>
              <a:spcPct val="15000"/>
            </a:spcAft>
            <a:buChar char="•"/>
          </a:pPr>
          <a:r>
            <a:rPr lang="zh-CN" altLang="en-US" sz="1400" kern="1200">
              <a:latin typeface="微软雅黑" panose="020B0503020204020204" pitchFamily="34" charset="-122"/>
              <a:ea typeface="微软雅黑" panose="020B0503020204020204" pitchFamily="34" charset="-122"/>
            </a:rPr>
            <a:t>追溯问题，沉淀经验，探索业务增长点，嵌入数据方案。</a:t>
          </a:r>
        </a:p>
      </dsp:txBody>
      <dsp:txXfrm rot="5400000">
        <a:off x="35036" y="1068780"/>
        <a:ext cx="2331025" cy="647630"/>
      </dsp:txXfrm>
    </dsp:sp>
    <dsp:sp modelId="{F8FCFA27-1E37-47F3-819F-CCC620DE8027}">
      <dsp:nvSpPr>
        <dsp:cNvPr id="0" name=""/>
        <dsp:cNvSpPr/>
      </dsp:nvSpPr>
      <dsp:spPr>
        <a:xfrm>
          <a:off x="2366060" y="944033"/>
          <a:ext cx="1330909" cy="89712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100000"/>
            </a:lnSpc>
            <a:spcBef>
              <a:spcPct val="0"/>
            </a:spcBef>
            <a:spcAft>
              <a:spcPct val="35000"/>
            </a:spcAft>
            <a:buNone/>
          </a:pPr>
          <a:r>
            <a:rPr lang="zh-CN" altLang="en-US" sz="1800" kern="1200">
              <a:latin typeface="微软雅黑" panose="020B0503020204020204" pitchFamily="34" charset="-122"/>
              <a:ea typeface="微软雅黑" panose="020B0503020204020204" pitchFamily="34" charset="-122"/>
            </a:rPr>
            <a:t>军师</a:t>
          </a:r>
        </a:p>
      </dsp:txBody>
      <dsp:txXfrm>
        <a:off x="2409854" y="987827"/>
        <a:ext cx="1243321" cy="809537"/>
      </dsp:txXfrm>
    </dsp:sp>
    <dsp:sp modelId="{F00652BC-5530-4BD7-A5E2-D7101737A3B5}">
      <dsp:nvSpPr>
        <dsp:cNvPr id="0" name=""/>
        <dsp:cNvSpPr/>
      </dsp:nvSpPr>
      <dsp:spPr>
        <a:xfrm rot="16200000">
          <a:off x="824180" y="1151547"/>
          <a:ext cx="717700" cy="2366060"/>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622300">
            <a:lnSpc>
              <a:spcPct val="100000"/>
            </a:lnSpc>
            <a:spcBef>
              <a:spcPct val="0"/>
            </a:spcBef>
            <a:spcAft>
              <a:spcPct val="15000"/>
            </a:spcAft>
            <a:buChar char="•"/>
          </a:pPr>
          <a:r>
            <a:rPr lang="zh-CN" altLang="en-US" sz="1400" kern="1200">
              <a:latin typeface="微软雅黑" panose="020B0503020204020204" pitchFamily="34" charset="-122"/>
              <a:ea typeface="微软雅黑" panose="020B0503020204020204" pitchFamily="34" charset="-122"/>
            </a:rPr>
            <a:t>业务诊断，衡量业务表现，定位关键问题。</a:t>
          </a:r>
        </a:p>
      </dsp:txBody>
      <dsp:txXfrm rot="5400000">
        <a:off x="35036" y="2010762"/>
        <a:ext cx="2331025" cy="647630"/>
      </dsp:txXfrm>
    </dsp:sp>
    <dsp:sp modelId="{F3A1F871-519C-4E76-89EE-B8DB3D0BD125}">
      <dsp:nvSpPr>
        <dsp:cNvPr id="0" name=""/>
        <dsp:cNvSpPr/>
      </dsp:nvSpPr>
      <dsp:spPr>
        <a:xfrm>
          <a:off x="2366060" y="1886014"/>
          <a:ext cx="1330909" cy="89712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100000"/>
            </a:lnSpc>
            <a:spcBef>
              <a:spcPct val="0"/>
            </a:spcBef>
            <a:spcAft>
              <a:spcPct val="35000"/>
            </a:spcAft>
            <a:buNone/>
          </a:pPr>
          <a:r>
            <a:rPr lang="zh-CN" altLang="en-US" sz="1800" kern="1200">
              <a:latin typeface="微软雅黑" panose="020B0503020204020204" pitchFamily="34" charset="-122"/>
              <a:ea typeface="微软雅黑" panose="020B0503020204020204" pitchFamily="34" charset="-122"/>
            </a:rPr>
            <a:t>温度计</a:t>
          </a:r>
        </a:p>
      </dsp:txBody>
      <dsp:txXfrm>
        <a:off x="2409854" y="1929808"/>
        <a:ext cx="1243321" cy="809537"/>
      </dsp:txXfrm>
    </dsp:sp>
    <dsp:sp modelId="{DDA6C83C-E1A6-42CE-8EEB-61CED9DC53D7}">
      <dsp:nvSpPr>
        <dsp:cNvPr id="0" name=""/>
        <dsp:cNvSpPr/>
      </dsp:nvSpPr>
      <dsp:spPr>
        <a:xfrm rot="16200000">
          <a:off x="824180" y="2093528"/>
          <a:ext cx="717700" cy="2366060"/>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622300">
            <a:lnSpc>
              <a:spcPct val="100000"/>
            </a:lnSpc>
            <a:spcBef>
              <a:spcPct val="0"/>
            </a:spcBef>
            <a:spcAft>
              <a:spcPct val="15000"/>
            </a:spcAft>
            <a:buChar char="•"/>
          </a:pPr>
          <a:r>
            <a:rPr lang="zh-CN" sz="1400" kern="1200">
              <a:latin typeface="微软雅黑" panose="020B0503020204020204" pitchFamily="34" charset="-122"/>
              <a:ea typeface="微软雅黑" panose="020B0503020204020204" pitchFamily="34" charset="-122"/>
            </a:rPr>
            <a:t>数据资产管理和分发中心，打通数据流。</a:t>
          </a:r>
        </a:p>
      </dsp:txBody>
      <dsp:txXfrm rot="5400000">
        <a:off x="35036" y="2952743"/>
        <a:ext cx="2331025" cy="647630"/>
      </dsp:txXfrm>
    </dsp:sp>
    <dsp:sp modelId="{C4F0A65B-5B03-4C62-ADC6-C1B2A369969A}">
      <dsp:nvSpPr>
        <dsp:cNvPr id="0" name=""/>
        <dsp:cNvSpPr/>
      </dsp:nvSpPr>
      <dsp:spPr>
        <a:xfrm>
          <a:off x="2366060" y="2827996"/>
          <a:ext cx="1330909" cy="89712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100000"/>
            </a:lnSpc>
            <a:spcBef>
              <a:spcPct val="0"/>
            </a:spcBef>
            <a:spcAft>
              <a:spcPct val="35000"/>
            </a:spcAft>
            <a:buNone/>
          </a:pPr>
          <a:r>
            <a:rPr lang="zh-CN" sz="1800" kern="1200">
              <a:latin typeface="微软雅黑" panose="020B0503020204020204" pitchFamily="34" charset="-122"/>
              <a:ea typeface="微软雅黑" panose="020B0503020204020204" pitchFamily="34" charset="-122"/>
            </a:rPr>
            <a:t>中心</a:t>
          </a:r>
        </a:p>
      </dsp:txBody>
      <dsp:txXfrm>
        <a:off x="2409854" y="2871790"/>
        <a:ext cx="1243321" cy="809537"/>
      </dsp:txXfrm>
    </dsp:sp>
    <dsp:sp modelId="{EBEF9F85-50A3-43EC-A1D2-F0D3791D1B77}">
      <dsp:nvSpPr>
        <dsp:cNvPr id="0" name=""/>
        <dsp:cNvSpPr/>
      </dsp:nvSpPr>
      <dsp:spPr>
        <a:xfrm rot="16200000">
          <a:off x="824180" y="3035510"/>
          <a:ext cx="717700" cy="2366060"/>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622300">
            <a:lnSpc>
              <a:spcPct val="100000"/>
            </a:lnSpc>
            <a:spcBef>
              <a:spcPct val="0"/>
            </a:spcBef>
            <a:spcAft>
              <a:spcPct val="15000"/>
            </a:spcAft>
            <a:buChar char="•"/>
          </a:pPr>
          <a:r>
            <a:rPr lang="zh-CN" sz="1400" kern="1200">
              <a:latin typeface="微软雅黑" panose="020B0503020204020204" pitchFamily="34" charset="-122"/>
              <a:ea typeface="微软雅黑" panose="020B0503020204020204" pitchFamily="34" charset="-122"/>
            </a:rPr>
            <a:t>有价值可使用的数据资源</a:t>
          </a:r>
          <a:r>
            <a:rPr lang="zh-CN" sz="1400" kern="1200"/>
            <a:t>。</a:t>
          </a:r>
        </a:p>
      </dsp:txBody>
      <dsp:txXfrm rot="5400000">
        <a:off x="35036" y="3894725"/>
        <a:ext cx="2331025" cy="647630"/>
      </dsp:txXfrm>
    </dsp:sp>
    <dsp:sp modelId="{482CF7DE-B942-4FE4-A547-F5A4B91110B5}">
      <dsp:nvSpPr>
        <dsp:cNvPr id="0" name=""/>
        <dsp:cNvSpPr/>
      </dsp:nvSpPr>
      <dsp:spPr>
        <a:xfrm>
          <a:off x="2366060" y="3769977"/>
          <a:ext cx="1330909" cy="89712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100000"/>
            </a:lnSpc>
            <a:spcBef>
              <a:spcPct val="0"/>
            </a:spcBef>
            <a:spcAft>
              <a:spcPct val="35000"/>
            </a:spcAft>
            <a:buNone/>
          </a:pPr>
          <a:r>
            <a:rPr lang="zh-CN" sz="1800" kern="1200">
              <a:latin typeface="微软雅黑" panose="020B0503020204020204" pitchFamily="34" charset="-122"/>
              <a:ea typeface="微软雅黑" panose="020B0503020204020204" pitchFamily="34" charset="-122"/>
            </a:rPr>
            <a:t>资源</a:t>
          </a:r>
        </a:p>
      </dsp:txBody>
      <dsp:txXfrm>
        <a:off x="2409854" y="3813771"/>
        <a:ext cx="1243321" cy="809537"/>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27A074-C2B4-4B5C-8A24-9F326C135F2C}">
      <dsp:nvSpPr>
        <dsp:cNvPr id="0" name=""/>
        <dsp:cNvSpPr/>
      </dsp:nvSpPr>
      <dsp:spPr>
        <a:xfrm>
          <a:off x="1331751" y="497"/>
          <a:ext cx="1085537" cy="1085537"/>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100000"/>
            </a:lnSpc>
            <a:spcBef>
              <a:spcPct val="0"/>
            </a:spcBef>
            <a:spcAft>
              <a:spcPct val="35000"/>
            </a:spcAft>
            <a:buNone/>
          </a:pPr>
          <a:r>
            <a:rPr lang="zh-CN" altLang="en-US" sz="1600" kern="1200">
              <a:latin typeface="微软雅黑" panose="020B0503020204020204" pitchFamily="34" charset="-122"/>
              <a:ea typeface="微软雅黑" panose="020B0503020204020204" pitchFamily="34" charset="-122"/>
            </a:rPr>
            <a:t>用户（人）</a:t>
          </a:r>
        </a:p>
      </dsp:txBody>
      <dsp:txXfrm>
        <a:off x="1490724" y="159470"/>
        <a:ext cx="767591" cy="767591"/>
      </dsp:txXfrm>
    </dsp:sp>
    <dsp:sp modelId="{D428F19C-A8D3-4893-AD7E-2BA65F02F820}">
      <dsp:nvSpPr>
        <dsp:cNvPr id="0" name=""/>
        <dsp:cNvSpPr/>
      </dsp:nvSpPr>
      <dsp:spPr>
        <a:xfrm rot="3600000">
          <a:off x="2133606" y="1059712"/>
          <a:ext cx="289691" cy="36636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zh-CN" altLang="en-US" sz="1300" kern="1200"/>
        </a:p>
      </dsp:txBody>
      <dsp:txXfrm>
        <a:off x="2155333" y="1095354"/>
        <a:ext cx="202784" cy="219820"/>
      </dsp:txXfrm>
    </dsp:sp>
    <dsp:sp modelId="{16EAD731-A57C-4041-B559-7EC79077EC53}">
      <dsp:nvSpPr>
        <dsp:cNvPr id="0" name=""/>
        <dsp:cNvSpPr/>
      </dsp:nvSpPr>
      <dsp:spPr>
        <a:xfrm>
          <a:off x="2147814" y="1413959"/>
          <a:ext cx="1085537" cy="1085537"/>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100000"/>
            </a:lnSpc>
            <a:spcBef>
              <a:spcPct val="0"/>
            </a:spcBef>
            <a:spcAft>
              <a:spcPct val="35000"/>
            </a:spcAft>
            <a:buNone/>
          </a:pPr>
          <a:r>
            <a:rPr lang="zh-CN" altLang="en-US" sz="1600" kern="1200">
              <a:latin typeface="微软雅黑" panose="020B0503020204020204" pitchFamily="34" charset="-122"/>
              <a:ea typeface="微软雅黑" panose="020B0503020204020204" pitchFamily="34" charset="-122"/>
            </a:rPr>
            <a:t>平台（场）</a:t>
          </a:r>
        </a:p>
      </dsp:txBody>
      <dsp:txXfrm>
        <a:off x="2306787" y="1572932"/>
        <a:ext cx="767591" cy="767591"/>
      </dsp:txXfrm>
    </dsp:sp>
    <dsp:sp modelId="{2E34DF9E-868B-4A46-AA78-8199053E3B5A}">
      <dsp:nvSpPr>
        <dsp:cNvPr id="0" name=""/>
        <dsp:cNvSpPr/>
      </dsp:nvSpPr>
      <dsp:spPr>
        <a:xfrm rot="10800000">
          <a:off x="1737872" y="1773544"/>
          <a:ext cx="289691" cy="36636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zh-CN" altLang="en-US" sz="1300" kern="1200"/>
        </a:p>
      </dsp:txBody>
      <dsp:txXfrm rot="10800000">
        <a:off x="1824779" y="1846818"/>
        <a:ext cx="202784" cy="219820"/>
      </dsp:txXfrm>
    </dsp:sp>
    <dsp:sp modelId="{12FF041E-83E1-47C9-B066-87396D274A0D}">
      <dsp:nvSpPr>
        <dsp:cNvPr id="0" name=""/>
        <dsp:cNvSpPr/>
      </dsp:nvSpPr>
      <dsp:spPr>
        <a:xfrm>
          <a:off x="515688" y="1413959"/>
          <a:ext cx="1085537" cy="1085537"/>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100000"/>
            </a:lnSpc>
            <a:spcBef>
              <a:spcPct val="0"/>
            </a:spcBef>
            <a:spcAft>
              <a:spcPct val="35000"/>
            </a:spcAft>
            <a:buNone/>
          </a:pPr>
          <a:r>
            <a:rPr lang="zh-CN" altLang="en-US" sz="1600" kern="1200">
              <a:latin typeface="微软雅黑" panose="020B0503020204020204" pitchFamily="34" charset="-122"/>
              <a:ea typeface="微软雅黑" panose="020B0503020204020204" pitchFamily="34" charset="-122"/>
            </a:rPr>
            <a:t>商品（货）</a:t>
          </a:r>
        </a:p>
      </dsp:txBody>
      <dsp:txXfrm>
        <a:off x="674661" y="1572932"/>
        <a:ext cx="767591" cy="767591"/>
      </dsp:txXfrm>
    </dsp:sp>
    <dsp:sp modelId="{AAFAAFBE-67D6-4C79-BA3C-CA0235E4A8BE}">
      <dsp:nvSpPr>
        <dsp:cNvPr id="0" name=""/>
        <dsp:cNvSpPr/>
      </dsp:nvSpPr>
      <dsp:spPr>
        <a:xfrm rot="18000000">
          <a:off x="1317543" y="1073913"/>
          <a:ext cx="289691" cy="36636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zh-CN" altLang="en-US" sz="1300" kern="1200"/>
        </a:p>
      </dsp:txBody>
      <dsp:txXfrm>
        <a:off x="1339270" y="1184819"/>
        <a:ext cx="202784" cy="219820"/>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3C0671-E2AB-40BD-AF6E-9FA09F369FF0}">
      <dsp:nvSpPr>
        <dsp:cNvPr id="0" name=""/>
        <dsp:cNvSpPr/>
      </dsp:nvSpPr>
      <dsp:spPr>
        <a:xfrm rot="3683536">
          <a:off x="2463744" y="3827479"/>
          <a:ext cx="1006148" cy="44208"/>
        </a:xfrm>
        <a:custGeom>
          <a:avLst/>
          <a:gdLst/>
          <a:ahLst/>
          <a:cxnLst/>
          <a:rect l="0" t="0" r="0" b="0"/>
          <a:pathLst>
            <a:path>
              <a:moveTo>
                <a:pt x="0" y="22104"/>
              </a:moveTo>
              <a:lnTo>
                <a:pt x="1006148" y="22104"/>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B5F8B40-7FFB-4BF2-AB97-4DD23BBB3CB3}">
      <dsp:nvSpPr>
        <dsp:cNvPr id="0" name=""/>
        <dsp:cNvSpPr/>
      </dsp:nvSpPr>
      <dsp:spPr>
        <a:xfrm rot="1312823">
          <a:off x="3017699" y="3101580"/>
          <a:ext cx="718382" cy="44208"/>
        </a:xfrm>
        <a:custGeom>
          <a:avLst/>
          <a:gdLst/>
          <a:ahLst/>
          <a:cxnLst/>
          <a:rect l="0" t="0" r="0" b="0"/>
          <a:pathLst>
            <a:path>
              <a:moveTo>
                <a:pt x="0" y="22104"/>
              </a:moveTo>
              <a:lnTo>
                <a:pt x="718382" y="22104"/>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476B8B6-4CDB-40D5-8098-EBF17B7184BE}">
      <dsp:nvSpPr>
        <dsp:cNvPr id="0" name=""/>
        <dsp:cNvSpPr/>
      </dsp:nvSpPr>
      <dsp:spPr>
        <a:xfrm rot="20287177">
          <a:off x="3017699" y="2272665"/>
          <a:ext cx="718382" cy="44208"/>
        </a:xfrm>
        <a:custGeom>
          <a:avLst/>
          <a:gdLst/>
          <a:ahLst/>
          <a:cxnLst/>
          <a:rect l="0" t="0" r="0" b="0"/>
          <a:pathLst>
            <a:path>
              <a:moveTo>
                <a:pt x="0" y="22104"/>
              </a:moveTo>
              <a:lnTo>
                <a:pt x="718382" y="22104"/>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FE719B1-FDDF-4968-9D26-52CE098EA344}">
      <dsp:nvSpPr>
        <dsp:cNvPr id="0" name=""/>
        <dsp:cNvSpPr/>
      </dsp:nvSpPr>
      <dsp:spPr>
        <a:xfrm rot="17916464">
          <a:off x="2463744" y="1546766"/>
          <a:ext cx="1006148" cy="44208"/>
        </a:xfrm>
        <a:custGeom>
          <a:avLst/>
          <a:gdLst/>
          <a:ahLst/>
          <a:cxnLst/>
          <a:rect l="0" t="0" r="0" b="0"/>
          <a:pathLst>
            <a:path>
              <a:moveTo>
                <a:pt x="0" y="22104"/>
              </a:moveTo>
              <a:lnTo>
                <a:pt x="1006148" y="22104"/>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E974068-7363-48BA-8A56-58FC71B522DC}">
      <dsp:nvSpPr>
        <dsp:cNvPr id="0" name=""/>
        <dsp:cNvSpPr/>
      </dsp:nvSpPr>
      <dsp:spPr>
        <a:xfrm>
          <a:off x="1346735" y="1711086"/>
          <a:ext cx="1996281" cy="1996281"/>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9FD9A9B-F5B2-41C6-AA4C-23B98CB4FBF3}">
      <dsp:nvSpPr>
        <dsp:cNvPr id="0" name=""/>
        <dsp:cNvSpPr/>
      </dsp:nvSpPr>
      <dsp:spPr>
        <a:xfrm>
          <a:off x="2895562" y="2557"/>
          <a:ext cx="1197768" cy="1197768"/>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100000"/>
            </a:lnSpc>
            <a:spcBef>
              <a:spcPct val="0"/>
            </a:spcBef>
            <a:spcAft>
              <a:spcPct val="35000"/>
            </a:spcAft>
            <a:buNone/>
          </a:pPr>
          <a:r>
            <a:rPr lang="zh-CN" altLang="en-US" sz="2000" b="1" kern="1200">
              <a:latin typeface="微软雅黑" panose="020B0503020204020204" pitchFamily="34" charset="-122"/>
              <a:ea typeface="微软雅黑" panose="020B0503020204020204" pitchFamily="34" charset="-122"/>
            </a:rPr>
            <a:t>运营线</a:t>
          </a:r>
        </a:p>
      </dsp:txBody>
      <dsp:txXfrm>
        <a:off x="3070971" y="177966"/>
        <a:ext cx="846950" cy="846950"/>
      </dsp:txXfrm>
    </dsp:sp>
    <dsp:sp modelId="{4B22126E-6F7A-4ADB-A489-ACBD46EA330A}">
      <dsp:nvSpPr>
        <dsp:cNvPr id="0" name=""/>
        <dsp:cNvSpPr/>
      </dsp:nvSpPr>
      <dsp:spPr>
        <a:xfrm>
          <a:off x="4213108" y="2557"/>
          <a:ext cx="1796653" cy="11977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171450" lvl="1" indent="-171450" algn="l" defTabSz="800100">
            <a:lnSpc>
              <a:spcPct val="100000"/>
            </a:lnSpc>
            <a:spcBef>
              <a:spcPct val="0"/>
            </a:spcBef>
            <a:spcAft>
              <a:spcPct val="15000"/>
            </a:spcAft>
            <a:buChar char="•"/>
          </a:pPr>
          <a:r>
            <a:rPr lang="zh-CN" altLang="en-US" sz="1800" b="1" kern="1200">
              <a:latin typeface="微软雅黑" panose="020B0503020204020204" pitchFamily="34" charset="-122"/>
              <a:ea typeface="微软雅黑" panose="020B0503020204020204" pitchFamily="34" charset="-122"/>
            </a:rPr>
            <a:t>货品保障</a:t>
          </a:r>
        </a:p>
      </dsp:txBody>
      <dsp:txXfrm>
        <a:off x="4213108" y="2557"/>
        <a:ext cx="1796653" cy="1197768"/>
      </dsp:txXfrm>
    </dsp:sp>
    <dsp:sp modelId="{7397972E-EACF-4AEA-9C5D-B9414539C8B9}">
      <dsp:nvSpPr>
        <dsp:cNvPr id="0" name=""/>
        <dsp:cNvSpPr/>
      </dsp:nvSpPr>
      <dsp:spPr>
        <a:xfrm>
          <a:off x="3667065" y="1338839"/>
          <a:ext cx="1197768" cy="1197768"/>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100000"/>
            </a:lnSpc>
            <a:spcBef>
              <a:spcPct val="0"/>
            </a:spcBef>
            <a:spcAft>
              <a:spcPct val="35000"/>
            </a:spcAft>
            <a:buNone/>
          </a:pPr>
          <a:r>
            <a:rPr lang="zh-CN" sz="2000" b="1" kern="1200">
              <a:latin typeface="微软雅黑" panose="020B0503020204020204" pitchFamily="34" charset="-122"/>
              <a:ea typeface="微软雅黑" panose="020B0503020204020204" pitchFamily="34" charset="-122"/>
            </a:rPr>
            <a:t>商品线</a:t>
          </a:r>
        </a:p>
      </dsp:txBody>
      <dsp:txXfrm>
        <a:off x="3842474" y="1514248"/>
        <a:ext cx="846950" cy="846950"/>
      </dsp:txXfrm>
    </dsp:sp>
    <dsp:sp modelId="{2D482841-E87E-4025-8F5D-EBA654CDD77C}">
      <dsp:nvSpPr>
        <dsp:cNvPr id="0" name=""/>
        <dsp:cNvSpPr/>
      </dsp:nvSpPr>
      <dsp:spPr>
        <a:xfrm>
          <a:off x="4984611" y="1338839"/>
          <a:ext cx="1796653" cy="11977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171450" lvl="1" indent="-171450" algn="l" defTabSz="800100">
            <a:lnSpc>
              <a:spcPct val="100000"/>
            </a:lnSpc>
            <a:spcBef>
              <a:spcPct val="0"/>
            </a:spcBef>
            <a:spcAft>
              <a:spcPct val="15000"/>
            </a:spcAft>
            <a:buChar char="•"/>
          </a:pPr>
          <a:r>
            <a:rPr lang="zh-CN" sz="1800" b="1" kern="1200">
              <a:latin typeface="微软雅黑" panose="020B0503020204020204" pitchFamily="34" charset="-122"/>
              <a:ea typeface="微软雅黑" panose="020B0503020204020204" pitchFamily="34" charset="-122"/>
            </a:rPr>
            <a:t>质量保障</a:t>
          </a:r>
        </a:p>
      </dsp:txBody>
      <dsp:txXfrm>
        <a:off x="4984611" y="1338839"/>
        <a:ext cx="1796653" cy="1197768"/>
      </dsp:txXfrm>
    </dsp:sp>
    <dsp:sp modelId="{8C52F264-3E24-4EC4-9000-82B4D521C9E0}">
      <dsp:nvSpPr>
        <dsp:cNvPr id="0" name=""/>
        <dsp:cNvSpPr/>
      </dsp:nvSpPr>
      <dsp:spPr>
        <a:xfrm>
          <a:off x="3667065" y="2881846"/>
          <a:ext cx="1197768" cy="1197768"/>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100000"/>
            </a:lnSpc>
            <a:spcBef>
              <a:spcPct val="0"/>
            </a:spcBef>
            <a:spcAft>
              <a:spcPct val="35000"/>
            </a:spcAft>
            <a:buNone/>
          </a:pPr>
          <a:r>
            <a:rPr lang="zh-CN" altLang="en-US" sz="2000" b="1" kern="1200">
              <a:latin typeface="微软雅黑" panose="020B0503020204020204" pitchFamily="34" charset="-122"/>
              <a:ea typeface="微软雅黑" panose="020B0503020204020204" pitchFamily="34" charset="-122"/>
            </a:rPr>
            <a:t>渠道线</a:t>
          </a:r>
        </a:p>
      </dsp:txBody>
      <dsp:txXfrm>
        <a:off x="3842474" y="3057255"/>
        <a:ext cx="846950" cy="846950"/>
      </dsp:txXfrm>
    </dsp:sp>
    <dsp:sp modelId="{22A9452E-DB9D-4347-9D41-D29067BCCCC1}">
      <dsp:nvSpPr>
        <dsp:cNvPr id="0" name=""/>
        <dsp:cNvSpPr/>
      </dsp:nvSpPr>
      <dsp:spPr>
        <a:xfrm>
          <a:off x="4984611" y="2881846"/>
          <a:ext cx="1796653" cy="11977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171450" lvl="1" indent="-171450" algn="l" defTabSz="800100">
            <a:lnSpc>
              <a:spcPct val="100000"/>
            </a:lnSpc>
            <a:spcBef>
              <a:spcPct val="0"/>
            </a:spcBef>
            <a:spcAft>
              <a:spcPct val="15000"/>
            </a:spcAft>
            <a:buChar char="•"/>
          </a:pPr>
          <a:r>
            <a:rPr lang="zh-CN" altLang="en-US" sz="1800" b="1" kern="1200">
              <a:latin typeface="微软雅黑" panose="020B0503020204020204" pitchFamily="34" charset="-122"/>
              <a:ea typeface="微软雅黑" panose="020B0503020204020204" pitchFamily="34" charset="-122"/>
            </a:rPr>
            <a:t>资金保障</a:t>
          </a:r>
        </a:p>
      </dsp:txBody>
      <dsp:txXfrm>
        <a:off x="4984611" y="2881846"/>
        <a:ext cx="1796653" cy="1197768"/>
      </dsp:txXfrm>
    </dsp:sp>
    <dsp:sp modelId="{A4594B93-3116-410F-A9B6-83291B1F28AD}">
      <dsp:nvSpPr>
        <dsp:cNvPr id="0" name=""/>
        <dsp:cNvSpPr/>
      </dsp:nvSpPr>
      <dsp:spPr>
        <a:xfrm>
          <a:off x="2895562" y="4218129"/>
          <a:ext cx="1197768" cy="1197768"/>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100000"/>
            </a:lnSpc>
            <a:spcBef>
              <a:spcPct val="0"/>
            </a:spcBef>
            <a:spcAft>
              <a:spcPct val="35000"/>
            </a:spcAft>
            <a:buNone/>
          </a:pPr>
          <a:r>
            <a:rPr lang="zh-CN" altLang="en-US" sz="2000" b="1" kern="1200">
              <a:latin typeface="微软雅黑" panose="020B0503020204020204" pitchFamily="34" charset="-122"/>
              <a:ea typeface="微软雅黑" panose="020B0503020204020204" pitchFamily="34" charset="-122"/>
            </a:rPr>
            <a:t>用户线</a:t>
          </a:r>
        </a:p>
      </dsp:txBody>
      <dsp:txXfrm>
        <a:off x="3070971" y="4393538"/>
        <a:ext cx="846950" cy="846950"/>
      </dsp:txXfrm>
    </dsp:sp>
    <dsp:sp modelId="{A27E8F25-3FF6-4BDB-AC60-BAC2D7C34B3C}">
      <dsp:nvSpPr>
        <dsp:cNvPr id="0" name=""/>
        <dsp:cNvSpPr/>
      </dsp:nvSpPr>
      <dsp:spPr>
        <a:xfrm>
          <a:off x="4213108" y="4218129"/>
          <a:ext cx="1796653" cy="11977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171450" lvl="1" indent="-171450" algn="l" defTabSz="800100">
            <a:lnSpc>
              <a:spcPct val="100000"/>
            </a:lnSpc>
            <a:spcBef>
              <a:spcPct val="0"/>
            </a:spcBef>
            <a:spcAft>
              <a:spcPct val="15000"/>
            </a:spcAft>
            <a:buChar char="•"/>
          </a:pPr>
          <a:r>
            <a:rPr lang="zh-CN" altLang="en-US" sz="1800" b="1" kern="1200">
              <a:latin typeface="微软雅黑" panose="020B0503020204020204" pitchFamily="34" charset="-122"/>
              <a:ea typeface="微软雅黑" panose="020B0503020204020204" pitchFamily="34" charset="-122"/>
            </a:rPr>
            <a:t>体验保障</a:t>
          </a:r>
        </a:p>
      </dsp:txBody>
      <dsp:txXfrm>
        <a:off x="4213108" y="4218129"/>
        <a:ext cx="1796653" cy="1197768"/>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6EDA3E-7953-4AA3-9354-05F451EB6B68}">
      <dsp:nvSpPr>
        <dsp:cNvPr id="0" name=""/>
        <dsp:cNvSpPr/>
      </dsp:nvSpPr>
      <dsp:spPr>
        <a:xfrm>
          <a:off x="1022032" y="0"/>
          <a:ext cx="4088130" cy="4088130"/>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100000"/>
            </a:lnSpc>
            <a:spcBef>
              <a:spcPct val="0"/>
            </a:spcBef>
            <a:spcAft>
              <a:spcPct val="35000"/>
            </a:spcAft>
            <a:buNone/>
          </a:pPr>
          <a:r>
            <a:rPr lang="zh-CN" altLang="en-US" sz="1600" b="1" kern="1200">
              <a:latin typeface="微软雅黑" panose="020B0503020204020204" pitchFamily="34" charset="-122"/>
              <a:ea typeface="微软雅黑" panose="020B0503020204020204" pitchFamily="34" charset="-122"/>
            </a:rPr>
            <a:t>新晋用户</a:t>
          </a:r>
        </a:p>
      </dsp:txBody>
      <dsp:txXfrm>
        <a:off x="2299573" y="204406"/>
        <a:ext cx="1533048" cy="408813"/>
      </dsp:txXfrm>
    </dsp:sp>
    <dsp:sp modelId="{BA5C09D7-4716-4992-ADEB-3511B1F27097}">
      <dsp:nvSpPr>
        <dsp:cNvPr id="0" name=""/>
        <dsp:cNvSpPr/>
      </dsp:nvSpPr>
      <dsp:spPr>
        <a:xfrm>
          <a:off x="1328642" y="613219"/>
          <a:ext cx="3474910" cy="3474910"/>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100000"/>
            </a:lnSpc>
            <a:spcBef>
              <a:spcPct val="0"/>
            </a:spcBef>
            <a:spcAft>
              <a:spcPct val="35000"/>
            </a:spcAft>
            <a:buNone/>
          </a:pPr>
          <a:r>
            <a:rPr lang="zh-CN" sz="1700" b="1" kern="1200">
              <a:latin typeface="微软雅黑" panose="020B0503020204020204" pitchFamily="34" charset="-122"/>
              <a:ea typeface="微软雅黑" panose="020B0503020204020204" pitchFamily="34" charset="-122"/>
            </a:rPr>
            <a:t>普通用户</a:t>
          </a:r>
        </a:p>
      </dsp:txBody>
      <dsp:txXfrm>
        <a:off x="2316819" y="813026"/>
        <a:ext cx="1498555" cy="399614"/>
      </dsp:txXfrm>
    </dsp:sp>
    <dsp:sp modelId="{23C17276-678F-4919-BC51-DFDDB28EDC38}">
      <dsp:nvSpPr>
        <dsp:cNvPr id="0" name=""/>
        <dsp:cNvSpPr/>
      </dsp:nvSpPr>
      <dsp:spPr>
        <a:xfrm>
          <a:off x="1635251" y="1226438"/>
          <a:ext cx="2861691" cy="2861691"/>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100000"/>
            </a:lnSpc>
            <a:spcBef>
              <a:spcPct val="0"/>
            </a:spcBef>
            <a:spcAft>
              <a:spcPct val="35000"/>
            </a:spcAft>
            <a:buNone/>
          </a:pPr>
          <a:r>
            <a:rPr lang="zh-CN" altLang="en-US" sz="1700" b="1" kern="1200">
              <a:latin typeface="微软雅黑" panose="020B0503020204020204" pitchFamily="34" charset="-122"/>
              <a:ea typeface="微软雅黑" panose="020B0503020204020204" pitchFamily="34" charset="-122"/>
            </a:rPr>
            <a:t>潜力用户</a:t>
          </a:r>
        </a:p>
      </dsp:txBody>
      <dsp:txXfrm>
        <a:off x="2325634" y="1423895"/>
        <a:ext cx="1480925" cy="394913"/>
      </dsp:txXfrm>
    </dsp:sp>
    <dsp:sp modelId="{1D7E2AF0-B3DD-4367-AE97-604E8A87CFBB}">
      <dsp:nvSpPr>
        <dsp:cNvPr id="0" name=""/>
        <dsp:cNvSpPr/>
      </dsp:nvSpPr>
      <dsp:spPr>
        <a:xfrm>
          <a:off x="1941861" y="1839658"/>
          <a:ext cx="2248471" cy="2248471"/>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100000"/>
            </a:lnSpc>
            <a:spcBef>
              <a:spcPct val="0"/>
            </a:spcBef>
            <a:spcAft>
              <a:spcPct val="35000"/>
            </a:spcAft>
            <a:buNone/>
          </a:pPr>
          <a:r>
            <a:rPr lang="zh-CN" altLang="en-US" sz="1700" b="1" kern="1200">
              <a:latin typeface="微软雅黑" panose="020B0503020204020204" pitchFamily="34" charset="-122"/>
              <a:ea typeface="微软雅黑" panose="020B0503020204020204" pitchFamily="34" charset="-122"/>
            </a:rPr>
            <a:t>核心用户</a:t>
          </a:r>
        </a:p>
      </dsp:txBody>
      <dsp:txXfrm>
        <a:off x="2459010" y="2042020"/>
        <a:ext cx="1214174" cy="404724"/>
      </dsp:txXfrm>
    </dsp:sp>
    <dsp:sp modelId="{3860D7F6-2665-48E9-AE4E-63DCF96F19B9}">
      <dsp:nvSpPr>
        <dsp:cNvPr id="0" name=""/>
        <dsp:cNvSpPr/>
      </dsp:nvSpPr>
      <dsp:spPr>
        <a:xfrm>
          <a:off x="2248471" y="2452878"/>
          <a:ext cx="1635252" cy="1635252"/>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100000"/>
            </a:lnSpc>
            <a:spcBef>
              <a:spcPct val="0"/>
            </a:spcBef>
            <a:spcAft>
              <a:spcPct val="35000"/>
            </a:spcAft>
            <a:buNone/>
          </a:pPr>
          <a:r>
            <a:rPr lang="zh-CN" altLang="en-US" sz="1700" b="1" kern="1200">
              <a:latin typeface="微软雅黑" panose="020B0503020204020204" pitchFamily="34" charset="-122"/>
              <a:ea typeface="微软雅黑" panose="020B0503020204020204" pitchFamily="34" charset="-122"/>
              <a:cs typeface="微软雅黑" panose="020B0503020204020204" pitchFamily="34" charset="-122"/>
            </a:rPr>
            <a:t>超级用户（</a:t>
          </a:r>
          <a:r>
            <a:rPr lang="en-US" altLang="zh-CN" sz="1700" b="1" kern="1200">
              <a:latin typeface="微软雅黑" panose="020B0503020204020204" pitchFamily="34" charset="-122"/>
              <a:ea typeface="微软雅黑" panose="020B0503020204020204" pitchFamily="34" charset="-122"/>
              <a:cs typeface="微软雅黑" panose="020B0503020204020204" pitchFamily="34" charset="-122"/>
            </a:rPr>
            <a:t>VIP</a:t>
          </a:r>
          <a:r>
            <a:rPr lang="zh-CN" altLang="en-US" sz="1800" b="1" kern="1200">
              <a:latin typeface="微软雅黑" panose="020B0503020204020204" pitchFamily="34" charset="-122"/>
              <a:ea typeface="微软雅黑" panose="020B0503020204020204" pitchFamily="34" charset="-122"/>
              <a:cs typeface="微软雅黑" panose="020B0503020204020204" pitchFamily="34" charset="-122"/>
            </a:rPr>
            <a:t>）</a:t>
          </a:r>
        </a:p>
      </dsp:txBody>
      <dsp:txXfrm>
        <a:off x="2487948" y="2861691"/>
        <a:ext cx="1156297" cy="817626"/>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58B044-31E5-4900-BEF2-0561C35E9287}">
      <dsp:nvSpPr>
        <dsp:cNvPr id="0" name=""/>
        <dsp:cNvSpPr/>
      </dsp:nvSpPr>
      <dsp:spPr>
        <a:xfrm>
          <a:off x="3358860" y="0"/>
          <a:ext cx="1968433" cy="1968733"/>
        </a:xfrm>
        <a:prstGeom prst="circularArrow">
          <a:avLst>
            <a:gd name="adj1" fmla="val 10980"/>
            <a:gd name="adj2" fmla="val 1142322"/>
            <a:gd name="adj3" fmla="val 4500000"/>
            <a:gd name="adj4" fmla="val 10800000"/>
            <a:gd name="adj5" fmla="val 125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68A1768-D971-44A0-9296-883AA6C351ED}">
      <dsp:nvSpPr>
        <dsp:cNvPr id="0" name=""/>
        <dsp:cNvSpPr/>
      </dsp:nvSpPr>
      <dsp:spPr>
        <a:xfrm>
          <a:off x="3793949" y="710772"/>
          <a:ext cx="1093820" cy="5467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 tIns="11430" rIns="11430" bIns="11430" numCol="1" spcCol="1270" anchor="ctr" anchorCtr="0">
          <a:noAutofit/>
        </a:bodyPr>
        <a:lstStyle/>
        <a:p>
          <a:pPr marL="0" lvl="0" indent="0" algn="ctr" defTabSz="800100">
            <a:lnSpc>
              <a:spcPct val="100000"/>
            </a:lnSpc>
            <a:spcBef>
              <a:spcPct val="0"/>
            </a:spcBef>
            <a:spcAft>
              <a:spcPct val="35000"/>
            </a:spcAft>
            <a:buNone/>
          </a:pPr>
          <a:r>
            <a:rPr lang="en-US" altLang="zh-CN" sz="1800" b="1" kern="1200">
              <a:latin typeface="微软雅黑" panose="020B0503020204020204" pitchFamily="34" charset="-122"/>
              <a:ea typeface="微软雅黑" panose="020B0503020204020204" pitchFamily="34" charset="-122"/>
            </a:rPr>
            <a:t>01</a:t>
          </a:r>
          <a:r>
            <a:rPr lang="zh-CN" altLang="en-US" sz="1800" b="1" kern="1200">
              <a:latin typeface="微软雅黑" panose="020B0503020204020204" pitchFamily="34" charset="-122"/>
              <a:ea typeface="微软雅黑" panose="020B0503020204020204" pitchFamily="34" charset="-122"/>
            </a:rPr>
            <a:t>拉新</a:t>
          </a:r>
        </a:p>
      </dsp:txBody>
      <dsp:txXfrm>
        <a:off x="3793949" y="710772"/>
        <a:ext cx="1093820" cy="546779"/>
      </dsp:txXfrm>
    </dsp:sp>
    <dsp:sp modelId="{82F5C82C-3C8C-44AC-B495-DCAFE372B3B8}">
      <dsp:nvSpPr>
        <dsp:cNvPr id="0" name=""/>
        <dsp:cNvSpPr/>
      </dsp:nvSpPr>
      <dsp:spPr>
        <a:xfrm>
          <a:off x="2812135" y="1131183"/>
          <a:ext cx="1968433" cy="1968733"/>
        </a:xfrm>
        <a:prstGeom prst="leftCircularArrow">
          <a:avLst>
            <a:gd name="adj1" fmla="val 10980"/>
            <a:gd name="adj2" fmla="val 1142322"/>
            <a:gd name="adj3" fmla="val 6300000"/>
            <a:gd name="adj4" fmla="val 18900000"/>
            <a:gd name="adj5" fmla="val 125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51B79B2-94EA-48E8-9F5B-CCC2F37FE992}">
      <dsp:nvSpPr>
        <dsp:cNvPr id="0" name=""/>
        <dsp:cNvSpPr/>
      </dsp:nvSpPr>
      <dsp:spPr>
        <a:xfrm>
          <a:off x="3249441" y="1848499"/>
          <a:ext cx="1093820" cy="5467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 tIns="11430" rIns="11430" bIns="11430" numCol="1" spcCol="1270" anchor="ctr" anchorCtr="0">
          <a:noAutofit/>
        </a:bodyPr>
        <a:lstStyle/>
        <a:p>
          <a:pPr marL="0" lvl="0" indent="0" algn="ctr" defTabSz="800100">
            <a:lnSpc>
              <a:spcPct val="100000"/>
            </a:lnSpc>
            <a:spcBef>
              <a:spcPct val="0"/>
            </a:spcBef>
            <a:spcAft>
              <a:spcPct val="35000"/>
            </a:spcAft>
            <a:buNone/>
          </a:pPr>
          <a:r>
            <a:rPr lang="en-US" altLang="zh-CN" sz="1800" b="1" kern="1200">
              <a:latin typeface="微软雅黑" panose="020B0503020204020204" pitchFamily="34" charset="-122"/>
              <a:ea typeface="微软雅黑" panose="020B0503020204020204" pitchFamily="34" charset="-122"/>
              <a:cs typeface="微软雅黑" panose="020B0503020204020204" pitchFamily="34" charset="-122"/>
            </a:rPr>
            <a:t>02</a:t>
          </a:r>
          <a:r>
            <a:rPr lang="zh-CN" altLang="en-US" sz="1800" b="1" kern="1200">
              <a:latin typeface="微软雅黑" panose="020B0503020204020204" pitchFamily="34" charset="-122"/>
              <a:ea typeface="微软雅黑" panose="020B0503020204020204" pitchFamily="34" charset="-122"/>
              <a:cs typeface="微软雅黑" panose="020B0503020204020204" pitchFamily="34" charset="-122"/>
            </a:rPr>
            <a:t>促活</a:t>
          </a:r>
        </a:p>
      </dsp:txBody>
      <dsp:txXfrm>
        <a:off x="3249441" y="1848499"/>
        <a:ext cx="1093820" cy="546779"/>
      </dsp:txXfrm>
    </dsp:sp>
    <dsp:sp modelId="{D8B093BC-2378-41D5-BB68-CF2D7261907B}">
      <dsp:nvSpPr>
        <dsp:cNvPr id="0" name=""/>
        <dsp:cNvSpPr/>
      </dsp:nvSpPr>
      <dsp:spPr>
        <a:xfrm>
          <a:off x="3498961" y="2397732"/>
          <a:ext cx="1691189" cy="1691867"/>
        </a:xfrm>
        <a:prstGeom prst="blockArc">
          <a:avLst>
            <a:gd name="adj1" fmla="val 13500000"/>
            <a:gd name="adj2" fmla="val 10800000"/>
            <a:gd name="adj3" fmla="val 1274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9052E6C-D2A5-4989-93EA-93D0C254E4EB}">
      <dsp:nvSpPr>
        <dsp:cNvPr id="0" name=""/>
        <dsp:cNvSpPr/>
      </dsp:nvSpPr>
      <dsp:spPr>
        <a:xfrm>
          <a:off x="3796537" y="2987861"/>
          <a:ext cx="1093820" cy="5467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 tIns="9525" rIns="9525" bIns="9525" numCol="1" spcCol="1270" anchor="ctr" anchorCtr="0">
          <a:noAutofit/>
        </a:bodyPr>
        <a:lstStyle/>
        <a:p>
          <a:pPr marL="0" lvl="0" indent="0" algn="ctr" defTabSz="666750">
            <a:lnSpc>
              <a:spcPct val="100000"/>
            </a:lnSpc>
            <a:spcBef>
              <a:spcPct val="0"/>
            </a:spcBef>
            <a:spcAft>
              <a:spcPct val="35000"/>
            </a:spcAft>
            <a:buNone/>
          </a:pPr>
          <a:r>
            <a:rPr lang="en-US" altLang="zh-CN" sz="1500" b="1" kern="1200">
              <a:latin typeface="微软雅黑" panose="020B0503020204020204" pitchFamily="34" charset="-122"/>
              <a:ea typeface="微软雅黑" panose="020B0503020204020204" pitchFamily="34" charset="-122"/>
              <a:cs typeface="微软雅黑" panose="020B0503020204020204" pitchFamily="34" charset="-122"/>
            </a:rPr>
            <a:t>03</a:t>
          </a:r>
          <a:r>
            <a:rPr lang="zh-CN" altLang="en-US" sz="1500" b="1" kern="1200">
              <a:latin typeface="微软雅黑" panose="020B0503020204020204" pitchFamily="34" charset="-122"/>
              <a:ea typeface="微软雅黑" panose="020B0503020204020204" pitchFamily="34" charset="-122"/>
              <a:cs typeface="微软雅黑" panose="020B0503020204020204" pitchFamily="34" charset="-122"/>
            </a:rPr>
            <a:t>价值提升</a:t>
          </a:r>
        </a:p>
      </dsp:txBody>
      <dsp:txXfrm>
        <a:off x="3796537" y="2987861"/>
        <a:ext cx="1093820" cy="546779"/>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F8380E-9431-4BB7-BAF3-01D1E55BEE43}">
      <dsp:nvSpPr>
        <dsp:cNvPr id="0" name=""/>
        <dsp:cNvSpPr/>
      </dsp:nvSpPr>
      <dsp:spPr>
        <a:xfrm>
          <a:off x="1364234" y="0"/>
          <a:ext cx="682117" cy="673227"/>
        </a:xfrm>
        <a:prstGeom prst="trapezoid">
          <a:avLst>
            <a:gd name="adj" fmla="val 5066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70000"/>
            </a:lnSpc>
            <a:spcBef>
              <a:spcPct val="0"/>
            </a:spcBef>
            <a:spcAft>
              <a:spcPct val="35000"/>
            </a:spcAft>
            <a:buNone/>
          </a:pPr>
          <a:r>
            <a:rPr lang="zh-CN" sz="1600" b="1" kern="1200">
              <a:latin typeface="微软雅黑" panose="020B0503020204020204" pitchFamily="34" charset="-122"/>
              <a:ea typeface="微软雅黑" panose="020B0503020204020204" pitchFamily="34" charset="-122"/>
            </a:rPr>
            <a:t>超级</a:t>
          </a:r>
        </a:p>
        <a:p>
          <a:pPr marL="0" lvl="0" indent="0" algn="ctr" defTabSz="711200">
            <a:lnSpc>
              <a:spcPct val="70000"/>
            </a:lnSpc>
            <a:spcBef>
              <a:spcPct val="0"/>
            </a:spcBef>
            <a:spcAft>
              <a:spcPct val="35000"/>
            </a:spcAft>
            <a:buNone/>
          </a:pPr>
          <a:r>
            <a:rPr lang="zh-CN" sz="1600" b="1" kern="1200">
              <a:latin typeface="微软雅黑" panose="020B0503020204020204" pitchFamily="34" charset="-122"/>
              <a:ea typeface="微软雅黑" panose="020B0503020204020204" pitchFamily="34" charset="-122"/>
            </a:rPr>
            <a:t>用户</a:t>
          </a:r>
        </a:p>
      </dsp:txBody>
      <dsp:txXfrm>
        <a:off x="1364234" y="0"/>
        <a:ext cx="682117" cy="673227"/>
      </dsp:txXfrm>
    </dsp:sp>
    <dsp:sp modelId="{2435A390-3108-4D8B-BF61-47CB422B3116}">
      <dsp:nvSpPr>
        <dsp:cNvPr id="0" name=""/>
        <dsp:cNvSpPr/>
      </dsp:nvSpPr>
      <dsp:spPr>
        <a:xfrm>
          <a:off x="1023175" y="673227"/>
          <a:ext cx="1364234" cy="673227"/>
        </a:xfrm>
        <a:prstGeom prst="trapezoid">
          <a:avLst>
            <a:gd name="adj" fmla="val 5066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100000"/>
            </a:lnSpc>
            <a:spcBef>
              <a:spcPct val="0"/>
            </a:spcBef>
            <a:spcAft>
              <a:spcPct val="35000"/>
            </a:spcAft>
            <a:buNone/>
          </a:pPr>
          <a:r>
            <a:rPr lang="zh-CN" sz="1600" b="1" kern="1200">
              <a:latin typeface="微软雅黑" panose="020B0503020204020204" pitchFamily="34" charset="-122"/>
              <a:ea typeface="微软雅黑" panose="020B0503020204020204" pitchFamily="34" charset="-122"/>
            </a:rPr>
            <a:t>核心用户</a:t>
          </a:r>
        </a:p>
      </dsp:txBody>
      <dsp:txXfrm>
        <a:off x="1261916" y="673227"/>
        <a:ext cx="886752" cy="673227"/>
      </dsp:txXfrm>
    </dsp:sp>
    <dsp:sp modelId="{C9AC012C-C1CD-4B8F-8E5A-FCEFCD2282B0}">
      <dsp:nvSpPr>
        <dsp:cNvPr id="0" name=""/>
        <dsp:cNvSpPr/>
      </dsp:nvSpPr>
      <dsp:spPr>
        <a:xfrm>
          <a:off x="682117" y="1346454"/>
          <a:ext cx="2046351" cy="673227"/>
        </a:xfrm>
        <a:prstGeom prst="trapezoid">
          <a:avLst>
            <a:gd name="adj" fmla="val 5066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100000"/>
            </a:lnSpc>
            <a:spcBef>
              <a:spcPct val="0"/>
            </a:spcBef>
            <a:spcAft>
              <a:spcPct val="35000"/>
            </a:spcAft>
            <a:buNone/>
          </a:pPr>
          <a:r>
            <a:rPr lang="zh-CN" sz="1600" b="1" kern="1200">
              <a:latin typeface="微软雅黑" panose="020B0503020204020204" pitchFamily="34" charset="-122"/>
              <a:ea typeface="微软雅黑" panose="020B0503020204020204" pitchFamily="34" charset="-122"/>
            </a:rPr>
            <a:t>潜力用户</a:t>
          </a:r>
        </a:p>
      </dsp:txBody>
      <dsp:txXfrm>
        <a:off x="1040228" y="1346454"/>
        <a:ext cx="1330128" cy="673227"/>
      </dsp:txXfrm>
    </dsp:sp>
    <dsp:sp modelId="{B062758B-585A-4490-8407-FEF3B1DB90B9}">
      <dsp:nvSpPr>
        <dsp:cNvPr id="0" name=""/>
        <dsp:cNvSpPr/>
      </dsp:nvSpPr>
      <dsp:spPr>
        <a:xfrm>
          <a:off x="341058" y="2019681"/>
          <a:ext cx="2728468" cy="673227"/>
        </a:xfrm>
        <a:prstGeom prst="trapezoid">
          <a:avLst>
            <a:gd name="adj" fmla="val 5066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100000"/>
            </a:lnSpc>
            <a:spcBef>
              <a:spcPct val="0"/>
            </a:spcBef>
            <a:spcAft>
              <a:spcPct val="35000"/>
            </a:spcAft>
            <a:buNone/>
          </a:pPr>
          <a:r>
            <a:rPr lang="zh-CN" altLang="en-US" sz="1600" b="1" kern="1200">
              <a:latin typeface="微软雅黑" panose="020B0503020204020204" pitchFamily="34" charset="-122"/>
              <a:ea typeface="微软雅黑" panose="020B0503020204020204" pitchFamily="34" charset="-122"/>
            </a:rPr>
            <a:t>普通用户</a:t>
          </a:r>
        </a:p>
      </dsp:txBody>
      <dsp:txXfrm>
        <a:off x="818540" y="2019681"/>
        <a:ext cx="1773504" cy="673227"/>
      </dsp:txXfrm>
    </dsp:sp>
    <dsp:sp modelId="{DABEBFD1-85A7-4430-808F-CFAAD0FA3993}">
      <dsp:nvSpPr>
        <dsp:cNvPr id="0" name=""/>
        <dsp:cNvSpPr/>
      </dsp:nvSpPr>
      <dsp:spPr>
        <a:xfrm>
          <a:off x="0" y="2692908"/>
          <a:ext cx="3410585" cy="673227"/>
        </a:xfrm>
        <a:prstGeom prst="trapezoid">
          <a:avLst>
            <a:gd name="adj" fmla="val 5066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100000"/>
            </a:lnSpc>
            <a:spcBef>
              <a:spcPct val="0"/>
            </a:spcBef>
            <a:spcAft>
              <a:spcPct val="35000"/>
            </a:spcAft>
            <a:buNone/>
          </a:pPr>
          <a:r>
            <a:rPr lang="zh-CN" altLang="en-US" sz="1600" b="1" kern="1200">
              <a:latin typeface="微软雅黑" panose="020B0503020204020204" pitchFamily="34" charset="-122"/>
              <a:ea typeface="微软雅黑" panose="020B0503020204020204" pitchFamily="34" charset="-122"/>
            </a:rPr>
            <a:t>新晋用户</a:t>
          </a:r>
        </a:p>
      </dsp:txBody>
      <dsp:txXfrm>
        <a:off x="596852" y="2692908"/>
        <a:ext cx="2216880" cy="673227"/>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27A074-C2B4-4B5C-8A24-9F326C135F2C}">
      <dsp:nvSpPr>
        <dsp:cNvPr id="0" name=""/>
        <dsp:cNvSpPr/>
      </dsp:nvSpPr>
      <dsp:spPr>
        <a:xfrm>
          <a:off x="1271975" y="310"/>
          <a:ext cx="1036813" cy="1036813"/>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100000"/>
            </a:lnSpc>
            <a:spcBef>
              <a:spcPct val="0"/>
            </a:spcBef>
            <a:spcAft>
              <a:spcPct val="35000"/>
            </a:spcAft>
            <a:buNone/>
          </a:pPr>
          <a:r>
            <a:rPr lang="zh-CN" altLang="en-US" sz="1500" kern="1200">
              <a:latin typeface="微软雅黑" panose="020B0503020204020204" pitchFamily="34" charset="-122"/>
              <a:ea typeface="微软雅黑" panose="020B0503020204020204" pitchFamily="34" charset="-122"/>
            </a:rPr>
            <a:t>用户（人）</a:t>
          </a:r>
        </a:p>
      </dsp:txBody>
      <dsp:txXfrm>
        <a:off x="1423813" y="152148"/>
        <a:ext cx="733137" cy="733137"/>
      </dsp:txXfrm>
    </dsp:sp>
    <dsp:sp modelId="{D428F19C-A8D3-4893-AD7E-2BA65F02F820}">
      <dsp:nvSpPr>
        <dsp:cNvPr id="0" name=""/>
        <dsp:cNvSpPr/>
      </dsp:nvSpPr>
      <dsp:spPr>
        <a:xfrm rot="3600000">
          <a:off x="2037852" y="1011745"/>
          <a:ext cx="276390" cy="34992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zh-CN" altLang="en-US" sz="1200" kern="1200"/>
        </a:p>
      </dsp:txBody>
      <dsp:txXfrm>
        <a:off x="2058581" y="1045826"/>
        <a:ext cx="193473" cy="209954"/>
      </dsp:txXfrm>
    </dsp:sp>
    <dsp:sp modelId="{16EAD731-A57C-4041-B559-7EC79077EC53}">
      <dsp:nvSpPr>
        <dsp:cNvPr id="0" name=""/>
        <dsp:cNvSpPr/>
      </dsp:nvSpPr>
      <dsp:spPr>
        <a:xfrm>
          <a:off x="2051128" y="1349841"/>
          <a:ext cx="1036813" cy="1036813"/>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7940" rIns="27940" bIns="27940" numCol="1" spcCol="1270" anchor="ctr" anchorCtr="0">
          <a:noAutofit/>
        </a:bodyPr>
        <a:lstStyle/>
        <a:p>
          <a:pPr marL="0" lvl="0" indent="0" algn="ctr" defTabSz="977900">
            <a:lnSpc>
              <a:spcPct val="100000"/>
            </a:lnSpc>
            <a:spcBef>
              <a:spcPct val="0"/>
            </a:spcBef>
            <a:spcAft>
              <a:spcPct val="35000"/>
            </a:spcAft>
            <a:buNone/>
          </a:pPr>
          <a:r>
            <a:rPr lang="zh-CN" altLang="en-US" sz="2200" kern="1200">
              <a:latin typeface="微软雅黑" panose="020B0503020204020204" pitchFamily="34" charset="-122"/>
              <a:ea typeface="微软雅黑" panose="020B0503020204020204" pitchFamily="34" charset="-122"/>
            </a:rPr>
            <a:t>平台（场）</a:t>
          </a:r>
        </a:p>
      </dsp:txBody>
      <dsp:txXfrm>
        <a:off x="2202966" y="1501679"/>
        <a:ext cx="733137" cy="733137"/>
      </dsp:txXfrm>
    </dsp:sp>
    <dsp:sp modelId="{2E34DF9E-868B-4A46-AA78-8199053E3B5A}">
      <dsp:nvSpPr>
        <dsp:cNvPr id="0" name=""/>
        <dsp:cNvSpPr/>
      </dsp:nvSpPr>
      <dsp:spPr>
        <a:xfrm rot="10800000">
          <a:off x="1660009" y="1693286"/>
          <a:ext cx="276390" cy="34992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zh-CN" altLang="en-US" sz="1200" kern="1200"/>
        </a:p>
      </dsp:txBody>
      <dsp:txXfrm rot="10800000">
        <a:off x="1742926" y="1763271"/>
        <a:ext cx="193473" cy="209954"/>
      </dsp:txXfrm>
    </dsp:sp>
    <dsp:sp modelId="{12FF041E-83E1-47C9-B066-87396D274A0D}">
      <dsp:nvSpPr>
        <dsp:cNvPr id="0" name=""/>
        <dsp:cNvSpPr/>
      </dsp:nvSpPr>
      <dsp:spPr>
        <a:xfrm>
          <a:off x="492823" y="1349841"/>
          <a:ext cx="1036813" cy="1036813"/>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7940" rIns="27940" bIns="27940" numCol="1" spcCol="1270" anchor="ctr" anchorCtr="0">
          <a:noAutofit/>
        </a:bodyPr>
        <a:lstStyle/>
        <a:p>
          <a:pPr marL="0" lvl="0" indent="0" algn="ctr" defTabSz="977900">
            <a:lnSpc>
              <a:spcPct val="100000"/>
            </a:lnSpc>
            <a:spcBef>
              <a:spcPct val="0"/>
            </a:spcBef>
            <a:spcAft>
              <a:spcPct val="35000"/>
            </a:spcAft>
            <a:buNone/>
          </a:pPr>
          <a:r>
            <a:rPr lang="zh-CN" altLang="en-US" sz="2200" kern="1200">
              <a:latin typeface="微软雅黑" panose="020B0503020204020204" pitchFamily="34" charset="-122"/>
              <a:ea typeface="微软雅黑" panose="020B0503020204020204" pitchFamily="34" charset="-122"/>
            </a:rPr>
            <a:t>商品（货）</a:t>
          </a:r>
        </a:p>
      </dsp:txBody>
      <dsp:txXfrm>
        <a:off x="644661" y="1501679"/>
        <a:ext cx="733137" cy="733137"/>
      </dsp:txXfrm>
    </dsp:sp>
    <dsp:sp modelId="{AAFAAFBE-67D6-4C79-BA3C-CA0235E4A8BE}">
      <dsp:nvSpPr>
        <dsp:cNvPr id="0" name=""/>
        <dsp:cNvSpPr/>
      </dsp:nvSpPr>
      <dsp:spPr>
        <a:xfrm rot="18000000">
          <a:off x="1258699" y="1025294"/>
          <a:ext cx="276390" cy="34992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zh-CN" altLang="en-US" sz="1200" kern="1200"/>
        </a:p>
      </dsp:txBody>
      <dsp:txXfrm>
        <a:off x="1279428" y="1131183"/>
        <a:ext cx="193473" cy="209954"/>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B804FF8-9A50-4C4C-A653-7D234E1788FF}">
      <dsp:nvSpPr>
        <dsp:cNvPr id="0" name=""/>
        <dsp:cNvSpPr/>
      </dsp:nvSpPr>
      <dsp:spPr>
        <a:xfrm>
          <a:off x="999966" y="0"/>
          <a:ext cx="2709862" cy="1083945"/>
        </a:xfrm>
        <a:prstGeom prst="leftRightRibbon">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1B295838-9029-4CD1-95F7-745580BB313C}">
      <dsp:nvSpPr>
        <dsp:cNvPr id="0" name=""/>
        <dsp:cNvSpPr/>
      </dsp:nvSpPr>
      <dsp:spPr>
        <a:xfrm>
          <a:off x="1325149" y="189690"/>
          <a:ext cx="894254" cy="531133"/>
        </a:xfrm>
        <a:prstGeom prst="rect">
          <a:avLst/>
        </a:prstGeom>
        <a:noFill/>
        <a:ln>
          <a:noFill/>
        </a:ln>
        <a:effectLst>
          <a:outerShdw blurRad="40000" dist="23000" dir="5400000" rotWithShape="0">
            <a:srgbClr val="000000">
              <a:alpha val="35000"/>
            </a:srgbClr>
          </a:outerShdw>
        </a:effectLst>
        <a:sp3d/>
      </dsp:spPr>
      <dsp:style>
        <a:lnRef idx="0">
          <a:scrgbClr r="0" g="0" b="0"/>
        </a:lnRef>
        <a:fillRef idx="3">
          <a:scrgbClr r="0" g="0" b="0"/>
        </a:fillRef>
        <a:effectRef idx="2">
          <a:scrgbClr r="0" g="0" b="0"/>
        </a:effectRef>
        <a:fontRef idx="minor">
          <a:schemeClr val="lt1"/>
        </a:fontRef>
      </dsp:style>
      <dsp:txBody>
        <a:bodyPr spcFirstLastPara="0" vert="horz" wrap="square" lIns="0" tIns="78232" rIns="0" bIns="83820" numCol="1" spcCol="1270" anchor="ctr" anchorCtr="0">
          <a:noAutofit/>
        </a:bodyPr>
        <a:lstStyle/>
        <a:p>
          <a:pPr marL="0" lvl="0" indent="0" algn="ctr" defTabSz="977900">
            <a:lnSpc>
              <a:spcPct val="100000"/>
            </a:lnSpc>
            <a:spcBef>
              <a:spcPct val="0"/>
            </a:spcBef>
            <a:spcAft>
              <a:spcPct val="35000"/>
            </a:spcAft>
            <a:buNone/>
          </a:pPr>
          <a:r>
            <a:rPr lang="zh-CN" altLang="en-US" sz="2200" kern="1200">
              <a:latin typeface="微软雅黑" panose="020B0503020204020204" pitchFamily="34" charset="-122"/>
              <a:ea typeface="微软雅黑" panose="020B0503020204020204" pitchFamily="34" charset="-122"/>
            </a:rPr>
            <a:t>品质</a:t>
          </a:r>
        </a:p>
      </dsp:txBody>
      <dsp:txXfrm>
        <a:off x="1325149" y="189690"/>
        <a:ext cx="894254" cy="531133"/>
      </dsp:txXfrm>
    </dsp:sp>
    <dsp:sp modelId="{1AEED5F8-C663-4502-98D9-5D1EE09EF4C1}">
      <dsp:nvSpPr>
        <dsp:cNvPr id="0" name=""/>
        <dsp:cNvSpPr/>
      </dsp:nvSpPr>
      <dsp:spPr>
        <a:xfrm>
          <a:off x="2354897" y="363121"/>
          <a:ext cx="1056846" cy="531133"/>
        </a:xfrm>
        <a:prstGeom prst="rect">
          <a:avLst/>
        </a:prstGeom>
        <a:noFill/>
        <a:ln>
          <a:noFill/>
        </a:ln>
        <a:effectLst>
          <a:outerShdw blurRad="40000" dist="23000" dir="5400000" rotWithShape="0">
            <a:srgbClr val="000000">
              <a:alpha val="35000"/>
            </a:srgbClr>
          </a:outerShdw>
        </a:effectLst>
        <a:sp3d/>
      </dsp:spPr>
      <dsp:style>
        <a:lnRef idx="0">
          <a:scrgbClr r="0" g="0" b="0"/>
        </a:lnRef>
        <a:fillRef idx="3">
          <a:scrgbClr r="0" g="0" b="0"/>
        </a:fillRef>
        <a:effectRef idx="2">
          <a:scrgbClr r="0" g="0" b="0"/>
        </a:effectRef>
        <a:fontRef idx="minor">
          <a:schemeClr val="lt1"/>
        </a:fontRef>
      </dsp:style>
      <dsp:txBody>
        <a:bodyPr spcFirstLastPara="0" vert="horz" wrap="square" lIns="0" tIns="78232" rIns="0" bIns="83820" numCol="1" spcCol="1270" anchor="ctr" anchorCtr="0">
          <a:noAutofit/>
        </a:bodyPr>
        <a:lstStyle/>
        <a:p>
          <a:pPr marL="0" lvl="0" indent="0" algn="ctr" defTabSz="977900">
            <a:lnSpc>
              <a:spcPct val="100000"/>
            </a:lnSpc>
            <a:spcBef>
              <a:spcPct val="0"/>
            </a:spcBef>
            <a:spcAft>
              <a:spcPct val="35000"/>
            </a:spcAft>
            <a:buNone/>
          </a:pPr>
          <a:r>
            <a:rPr lang="zh-CN" altLang="en-US" sz="2200" kern="1200">
              <a:latin typeface="微软雅黑" panose="020B0503020204020204" pitchFamily="34" charset="-122"/>
              <a:ea typeface="微软雅黑" panose="020B0503020204020204" pitchFamily="34" charset="-122"/>
            </a:rPr>
            <a:t>服务</a:t>
          </a:r>
        </a:p>
      </dsp:txBody>
      <dsp:txXfrm>
        <a:off x="2354897" y="363121"/>
        <a:ext cx="1056846" cy="53113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85EB73-6392-4765-9102-B163C222E87B}">
      <dsp:nvSpPr>
        <dsp:cNvPr id="0" name=""/>
        <dsp:cNvSpPr/>
      </dsp:nvSpPr>
      <dsp:spPr bwMode="white">
        <a:xfrm>
          <a:off x="2534768" y="1278674"/>
          <a:ext cx="3058463" cy="3058463"/>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45720" tIns="45720" rIns="45720" bIns="45720" numCol="1" spcCol="1270" anchor="ctr" anchorCtr="0">
          <a:noAutofit/>
        </a:bodyPr>
        <a:lstStyle/>
        <a:p>
          <a:pPr marL="0" lvl="0" indent="0" algn="ctr" defTabSz="1600200">
            <a:lnSpc>
              <a:spcPct val="100000"/>
            </a:lnSpc>
            <a:spcBef>
              <a:spcPct val="0"/>
            </a:spcBef>
            <a:spcAft>
              <a:spcPct val="35000"/>
            </a:spcAft>
            <a:buNone/>
          </a:pPr>
          <a:r>
            <a:rPr lang="zh-CN" altLang="en-US" sz="3600" b="1" kern="1200">
              <a:latin typeface="微软雅黑" panose="020B0503020204020204" pitchFamily="34" charset="-122"/>
              <a:ea typeface="微软雅黑" panose="020B0503020204020204" pitchFamily="34" charset="-122"/>
            </a:rPr>
            <a:t>考察方面</a:t>
          </a:r>
        </a:p>
      </dsp:txBody>
      <dsp:txXfrm>
        <a:off x="2982670" y="1726576"/>
        <a:ext cx="2162659" cy="2162659"/>
      </dsp:txXfrm>
    </dsp:sp>
    <dsp:sp modelId="{CFEB999B-FCB5-4A1E-9FCF-217EFE3095CC}">
      <dsp:nvSpPr>
        <dsp:cNvPr id="0" name=""/>
        <dsp:cNvSpPr/>
      </dsp:nvSpPr>
      <dsp:spPr bwMode="white">
        <a:xfrm>
          <a:off x="3299384" y="50403"/>
          <a:ext cx="1529231" cy="1529231"/>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17780" tIns="17780" rIns="17780" bIns="17780" numCol="1" spcCol="1270" anchor="ctr" anchorCtr="0">
          <a:noAutofit/>
        </a:bodyPr>
        <a:lstStyle/>
        <a:p>
          <a:pPr marL="0" lvl="0" indent="0" algn="ctr" defTabSz="622300">
            <a:lnSpc>
              <a:spcPct val="100000"/>
            </a:lnSpc>
            <a:spcBef>
              <a:spcPct val="0"/>
            </a:spcBef>
            <a:spcAft>
              <a:spcPct val="35000"/>
            </a:spcAft>
            <a:buNone/>
          </a:pPr>
          <a:r>
            <a:rPr lang="en-US" altLang="zh-CN" sz="1400" b="1" kern="1200">
              <a:latin typeface="微软雅黑" panose="020B0503020204020204" pitchFamily="34" charset="-122"/>
              <a:ea typeface="微软雅黑" panose="020B0503020204020204" pitchFamily="34" charset="-122"/>
              <a:cs typeface="微软雅黑" panose="020B0503020204020204" pitchFamily="34" charset="-122"/>
            </a:rPr>
            <a:t>3</a:t>
          </a:r>
          <a:r>
            <a:rPr lang="zh-CN" altLang="en-US" sz="1400" b="1" kern="1200">
              <a:latin typeface="微软雅黑" panose="020B0503020204020204" pitchFamily="34" charset="-122"/>
              <a:ea typeface="微软雅黑" panose="020B0503020204020204" pitchFamily="34" charset="-122"/>
              <a:cs typeface="微软雅黑" panose="020B0503020204020204" pitchFamily="34" charset="-122"/>
            </a:rPr>
            <a:t>、业务</a:t>
          </a:r>
          <a:r>
            <a:rPr lang="en-US" altLang="zh-CN" sz="1400" b="1" kern="1200">
              <a:latin typeface="微软雅黑" panose="020B0503020204020204" pitchFamily="34" charset="-122"/>
              <a:ea typeface="微软雅黑" panose="020B0503020204020204" pitchFamily="34" charset="-122"/>
              <a:cs typeface="微软雅黑" panose="020B0503020204020204" pitchFamily="34" charset="-122"/>
            </a:rPr>
            <a:t>Sense</a:t>
          </a:r>
        </a:p>
      </dsp:txBody>
      <dsp:txXfrm>
        <a:off x="3523335" y="274354"/>
        <a:ext cx="1081329" cy="1081329"/>
      </dsp:txXfrm>
    </dsp:sp>
    <dsp:sp modelId="{E0288A90-BB24-4EA6-8F9F-276B2505167F}">
      <dsp:nvSpPr>
        <dsp:cNvPr id="0" name=""/>
        <dsp:cNvSpPr/>
      </dsp:nvSpPr>
      <dsp:spPr bwMode="white">
        <a:xfrm>
          <a:off x="4857486" y="800745"/>
          <a:ext cx="1529231" cy="1529231"/>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17780" tIns="17780" rIns="17780" bIns="17780" numCol="1" spcCol="1270" anchor="ctr" anchorCtr="0">
          <a:noAutofit/>
        </a:bodyPr>
        <a:lstStyle/>
        <a:p>
          <a:pPr marL="0" lvl="0" indent="0" algn="ctr" defTabSz="622300">
            <a:lnSpc>
              <a:spcPct val="100000"/>
            </a:lnSpc>
            <a:spcBef>
              <a:spcPct val="0"/>
            </a:spcBef>
            <a:spcAft>
              <a:spcPct val="35000"/>
            </a:spcAft>
            <a:buNone/>
          </a:pPr>
          <a:r>
            <a:rPr lang="en-US" altLang="zh-CN" sz="1400" b="1" kern="1200">
              <a:latin typeface="微软雅黑" panose="020B0503020204020204" pitchFamily="34" charset="-122"/>
              <a:ea typeface="微软雅黑" panose="020B0503020204020204" pitchFamily="34" charset="-122"/>
              <a:cs typeface="微软雅黑" panose="020B0503020204020204" pitchFamily="34" charset="-122"/>
            </a:rPr>
            <a:t>2</a:t>
          </a:r>
          <a:r>
            <a:rPr lang="zh-CN" altLang="en-US" sz="1400" b="1" kern="1200">
              <a:latin typeface="微软雅黑" panose="020B0503020204020204" pitchFamily="34" charset="-122"/>
              <a:ea typeface="微软雅黑" panose="020B0503020204020204" pitchFamily="34" charset="-122"/>
              <a:cs typeface="微软雅黑" panose="020B0503020204020204" pitchFamily="34" charset="-122"/>
            </a:rPr>
            <a:t>、理论知识＆技能技法</a:t>
          </a:r>
        </a:p>
      </dsp:txBody>
      <dsp:txXfrm>
        <a:off x="5081437" y="1024696"/>
        <a:ext cx="1081329" cy="1081329"/>
      </dsp:txXfrm>
    </dsp:sp>
    <dsp:sp modelId="{C85EF990-E363-45B3-BDE1-193051235942}">
      <dsp:nvSpPr>
        <dsp:cNvPr id="0" name=""/>
        <dsp:cNvSpPr/>
      </dsp:nvSpPr>
      <dsp:spPr bwMode="white">
        <a:xfrm>
          <a:off x="5242305" y="2486749"/>
          <a:ext cx="1529231" cy="1529231"/>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17780" tIns="17780" rIns="17780" bIns="17780" numCol="1" spcCol="1270" anchor="ctr" anchorCtr="0">
          <a:noAutofit/>
        </a:bodyPr>
        <a:lstStyle/>
        <a:p>
          <a:pPr marL="0" lvl="0" indent="0" algn="l" defTabSz="622300">
            <a:lnSpc>
              <a:spcPct val="100000"/>
            </a:lnSpc>
            <a:spcBef>
              <a:spcPct val="0"/>
            </a:spcBef>
            <a:spcAft>
              <a:spcPct val="35000"/>
            </a:spcAft>
            <a:buNone/>
          </a:pPr>
          <a:r>
            <a:rPr lang="en-US" altLang="zh-CN" sz="1400" b="1" kern="1200">
              <a:latin typeface="微软雅黑" panose="020B0503020204020204" pitchFamily="34" charset="-122"/>
              <a:ea typeface="微软雅黑" panose="020B0503020204020204" pitchFamily="34" charset="-122"/>
            </a:rPr>
            <a:t>1</a:t>
          </a:r>
          <a:r>
            <a:rPr lang="zh-CN" altLang="en-US" sz="1400" b="1" kern="1200">
              <a:latin typeface="微软雅黑" panose="020B0503020204020204" pitchFamily="34" charset="-122"/>
              <a:ea typeface="微软雅黑" panose="020B0503020204020204" pitchFamily="34" charset="-122"/>
            </a:rPr>
            <a:t>、</a:t>
          </a:r>
          <a:r>
            <a:rPr lang="zh-CN" sz="1400" b="1" kern="1200">
              <a:latin typeface="微软雅黑" panose="020B0503020204020204" pitchFamily="34" charset="-122"/>
              <a:ea typeface="微软雅黑" panose="020B0503020204020204" pitchFamily="34" charset="-122"/>
            </a:rPr>
            <a:t>职业理解＆规划</a:t>
          </a:r>
        </a:p>
      </dsp:txBody>
      <dsp:txXfrm>
        <a:off x="5466256" y="2710700"/>
        <a:ext cx="1081329" cy="1081329"/>
      </dsp:txXfrm>
    </dsp:sp>
    <dsp:sp modelId="{DFD67B84-535A-4A66-930D-C5D2DB87D2E5}">
      <dsp:nvSpPr>
        <dsp:cNvPr id="0" name=""/>
        <dsp:cNvSpPr/>
      </dsp:nvSpPr>
      <dsp:spPr bwMode="white">
        <a:xfrm>
          <a:off x="4164065" y="3838819"/>
          <a:ext cx="1529231" cy="1529231"/>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17780" tIns="17780" rIns="17780" bIns="17780" numCol="1" spcCol="1270" anchor="ctr" anchorCtr="0">
          <a:noAutofit/>
        </a:bodyPr>
        <a:lstStyle/>
        <a:p>
          <a:pPr marL="0" lvl="0" indent="0" algn="l" defTabSz="622300">
            <a:lnSpc>
              <a:spcPct val="100000"/>
            </a:lnSpc>
            <a:spcBef>
              <a:spcPct val="0"/>
            </a:spcBef>
            <a:spcAft>
              <a:spcPct val="35000"/>
            </a:spcAft>
            <a:buNone/>
          </a:pPr>
          <a:r>
            <a:rPr lang="en-US" sz="1400" b="1" kern="1200">
              <a:latin typeface="微软雅黑" panose="020B0503020204020204" pitchFamily="34" charset="-122"/>
              <a:ea typeface="微软雅黑" panose="020B0503020204020204" pitchFamily="34" charset="-122"/>
              <a:cs typeface="微软雅黑" panose="020B0503020204020204" pitchFamily="34" charset="-122"/>
            </a:rPr>
            <a:t>7</a:t>
          </a:r>
          <a:r>
            <a:rPr lang="zh-CN" altLang="en-US" sz="1400" b="1" kern="1200">
              <a:latin typeface="微软雅黑" panose="020B0503020204020204" pitchFamily="34" charset="-122"/>
              <a:ea typeface="微软雅黑" panose="020B0503020204020204" pitchFamily="34" charset="-122"/>
              <a:cs typeface="微软雅黑" panose="020B0503020204020204" pitchFamily="34" charset="-122"/>
            </a:rPr>
            <a:t>、其它综合素质</a:t>
          </a:r>
        </a:p>
      </dsp:txBody>
      <dsp:txXfrm>
        <a:off x="4388016" y="4062770"/>
        <a:ext cx="1081329" cy="1081329"/>
      </dsp:txXfrm>
    </dsp:sp>
    <dsp:sp modelId="{BC684E3C-F852-495C-A151-2F847A0B211F}">
      <dsp:nvSpPr>
        <dsp:cNvPr id="0" name=""/>
        <dsp:cNvSpPr/>
      </dsp:nvSpPr>
      <dsp:spPr bwMode="white">
        <a:xfrm>
          <a:off x="2434702" y="3838819"/>
          <a:ext cx="1529231" cy="1529231"/>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17780" tIns="17780" rIns="17780" bIns="17780" numCol="1" spcCol="1270" anchor="ctr" anchorCtr="0">
          <a:noAutofit/>
        </a:bodyPr>
        <a:lstStyle/>
        <a:p>
          <a:pPr marL="0" lvl="0" indent="0" algn="l" defTabSz="622300">
            <a:lnSpc>
              <a:spcPct val="100000"/>
            </a:lnSpc>
            <a:spcBef>
              <a:spcPct val="0"/>
            </a:spcBef>
            <a:spcAft>
              <a:spcPct val="35000"/>
            </a:spcAft>
            <a:buNone/>
          </a:pPr>
          <a:r>
            <a:rPr lang="en-US" sz="1400" b="1" kern="1200">
              <a:latin typeface="微软雅黑" panose="020B0503020204020204" pitchFamily="34" charset="-122"/>
              <a:ea typeface="微软雅黑" panose="020B0503020204020204" pitchFamily="34" charset="-122"/>
              <a:cs typeface="微软雅黑" panose="020B0503020204020204" pitchFamily="34" charset="-122"/>
            </a:rPr>
            <a:t>6</a:t>
          </a:r>
          <a:r>
            <a:rPr lang="zh-CN" altLang="en-US" sz="1400" b="1" kern="1200">
              <a:latin typeface="微软雅黑" panose="020B0503020204020204" pitchFamily="34" charset="-122"/>
              <a:ea typeface="微软雅黑" panose="020B0503020204020204" pitchFamily="34" charset="-122"/>
              <a:cs typeface="微软雅黑" panose="020B0503020204020204" pitchFamily="34" charset="-122"/>
            </a:rPr>
            <a:t>、学习能力</a:t>
          </a:r>
        </a:p>
      </dsp:txBody>
      <dsp:txXfrm>
        <a:off x="2658653" y="4062770"/>
        <a:ext cx="1081329" cy="1081329"/>
      </dsp:txXfrm>
    </dsp:sp>
    <dsp:sp modelId="{21C15334-587C-423B-AFF1-3EE64FA75145}">
      <dsp:nvSpPr>
        <dsp:cNvPr id="0" name=""/>
        <dsp:cNvSpPr/>
      </dsp:nvSpPr>
      <dsp:spPr bwMode="white">
        <a:xfrm>
          <a:off x="1356462" y="2486749"/>
          <a:ext cx="1529231" cy="1529231"/>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17780" tIns="17780" rIns="17780" bIns="17780" numCol="1" spcCol="1270" anchor="ctr" anchorCtr="0">
          <a:noAutofit/>
        </a:bodyPr>
        <a:lstStyle/>
        <a:p>
          <a:pPr marL="0" lvl="0" indent="0" algn="l" defTabSz="622300">
            <a:lnSpc>
              <a:spcPct val="100000"/>
            </a:lnSpc>
            <a:spcBef>
              <a:spcPct val="0"/>
            </a:spcBef>
            <a:spcAft>
              <a:spcPct val="35000"/>
            </a:spcAft>
            <a:buNone/>
          </a:pPr>
          <a:r>
            <a:rPr lang="en-US" altLang="zh-CN" sz="1400" b="1" kern="1200">
              <a:latin typeface="微软雅黑" panose="020B0503020204020204" pitchFamily="34" charset="-122"/>
              <a:ea typeface="微软雅黑" panose="020B0503020204020204" pitchFamily="34" charset="-122"/>
              <a:cs typeface="微软雅黑" panose="020B0503020204020204" pitchFamily="34" charset="-122"/>
            </a:rPr>
            <a:t>5</a:t>
          </a:r>
          <a:r>
            <a:rPr lang="zh-CN" altLang="en-US" sz="1400" b="1" kern="1200">
              <a:latin typeface="微软雅黑" panose="020B0503020204020204" pitchFamily="34" charset="-122"/>
              <a:ea typeface="微软雅黑" panose="020B0503020204020204" pitchFamily="34" charset="-122"/>
              <a:cs typeface="微软雅黑" panose="020B0503020204020204" pitchFamily="34" charset="-122"/>
            </a:rPr>
            <a:t>、嫁接能力（数据</a:t>
          </a:r>
          <a:r>
            <a:rPr lang="en-US" altLang="zh-CN" sz="1400" b="1" kern="120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400" b="1" kern="1200">
              <a:latin typeface="微软雅黑" panose="020B0503020204020204" pitchFamily="34" charset="-122"/>
              <a:ea typeface="微软雅黑" panose="020B0503020204020204" pitchFamily="34" charset="-122"/>
              <a:cs typeface="微软雅黑" panose="020B0503020204020204" pitchFamily="34" charset="-122"/>
            </a:rPr>
            <a:t>业务）</a:t>
          </a:r>
        </a:p>
      </dsp:txBody>
      <dsp:txXfrm>
        <a:off x="1580413" y="2710700"/>
        <a:ext cx="1081329" cy="1081329"/>
      </dsp:txXfrm>
    </dsp:sp>
    <dsp:sp modelId="{344EB338-71FA-419C-9777-8D2B839A1974}">
      <dsp:nvSpPr>
        <dsp:cNvPr id="0" name=""/>
        <dsp:cNvSpPr/>
      </dsp:nvSpPr>
      <dsp:spPr bwMode="white">
        <a:xfrm>
          <a:off x="1741282" y="800745"/>
          <a:ext cx="1529231" cy="1529231"/>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17780" tIns="17780" rIns="17780" bIns="17780" numCol="1" spcCol="1270" anchor="ctr" anchorCtr="0">
          <a:noAutofit/>
        </a:bodyPr>
        <a:lstStyle/>
        <a:p>
          <a:pPr marL="0" lvl="0" indent="0" algn="l" defTabSz="622300">
            <a:lnSpc>
              <a:spcPct val="100000"/>
            </a:lnSpc>
            <a:spcBef>
              <a:spcPct val="0"/>
            </a:spcBef>
            <a:spcAft>
              <a:spcPct val="35000"/>
            </a:spcAft>
            <a:buNone/>
          </a:pPr>
          <a:r>
            <a:rPr lang="en-US" altLang="zh-CN" sz="1400" b="1" kern="1200">
              <a:latin typeface="微软雅黑" panose="020B0503020204020204" pitchFamily="34" charset="-122"/>
              <a:ea typeface="微软雅黑" panose="020B0503020204020204" pitchFamily="34" charset="-122"/>
              <a:cs typeface="微软雅黑" panose="020B0503020204020204" pitchFamily="34" charset="-122"/>
            </a:rPr>
            <a:t>4</a:t>
          </a:r>
          <a:r>
            <a:rPr lang="zh-CN" altLang="en-US" sz="1400" b="1" kern="1200">
              <a:latin typeface="微软雅黑" panose="020B0503020204020204" pitchFamily="34" charset="-122"/>
              <a:ea typeface="微软雅黑" panose="020B0503020204020204" pitchFamily="34" charset="-122"/>
              <a:cs typeface="微软雅黑" panose="020B0503020204020204" pitchFamily="34" charset="-122"/>
            </a:rPr>
            <a:t>、数据思维</a:t>
          </a:r>
        </a:p>
      </dsp:txBody>
      <dsp:txXfrm>
        <a:off x="1965233" y="1024696"/>
        <a:ext cx="1081329" cy="1081329"/>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85EB73-6392-4765-9102-B163C222E87B}">
      <dsp:nvSpPr>
        <dsp:cNvPr id="0" name=""/>
        <dsp:cNvSpPr/>
      </dsp:nvSpPr>
      <dsp:spPr>
        <a:xfrm>
          <a:off x="2561225" y="1206452"/>
          <a:ext cx="3005549" cy="3005549"/>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40640" tIns="40640" rIns="40640" bIns="40640" numCol="1" spcCol="1270" anchor="ctr" anchorCtr="0">
          <a:noAutofit/>
        </a:bodyPr>
        <a:lstStyle/>
        <a:p>
          <a:pPr marL="0" lvl="0" indent="0" algn="ctr" defTabSz="1422400">
            <a:lnSpc>
              <a:spcPct val="100000"/>
            </a:lnSpc>
            <a:spcBef>
              <a:spcPct val="0"/>
            </a:spcBef>
            <a:spcAft>
              <a:spcPct val="35000"/>
            </a:spcAft>
            <a:buNone/>
          </a:pPr>
          <a:r>
            <a:rPr lang="zh-CN" altLang="en-US" sz="3200" kern="1200">
              <a:latin typeface="微软雅黑" panose="020B0503020204020204" pitchFamily="34" charset="-122"/>
              <a:ea typeface="微软雅黑" panose="020B0503020204020204" pitchFamily="34" charset="-122"/>
            </a:rPr>
            <a:t>理解业务的</a:t>
          </a:r>
          <a:r>
            <a:rPr lang="en-US" altLang="zh-CN" sz="3200" kern="1200">
              <a:latin typeface="微软雅黑" panose="020B0503020204020204" pitchFamily="34" charset="-122"/>
              <a:ea typeface="微软雅黑" panose="020B0503020204020204" pitchFamily="34" charset="-122"/>
            </a:rPr>
            <a:t>4</a:t>
          </a:r>
          <a:r>
            <a:rPr lang="zh-CN" altLang="en-US" sz="3200" kern="1200">
              <a:latin typeface="微软雅黑" panose="020B0503020204020204" pitchFamily="34" charset="-122"/>
              <a:ea typeface="微软雅黑" panose="020B0503020204020204" pitchFamily="34" charset="-122"/>
            </a:rPr>
            <a:t>种视角</a:t>
          </a:r>
        </a:p>
      </dsp:txBody>
      <dsp:txXfrm>
        <a:off x="3001377" y="1646604"/>
        <a:ext cx="2125245" cy="2125245"/>
      </dsp:txXfrm>
    </dsp:sp>
    <dsp:sp modelId="{CFEB999B-FCB5-4A1E-9FCF-217EFE3095CC}">
      <dsp:nvSpPr>
        <dsp:cNvPr id="0" name=""/>
        <dsp:cNvSpPr/>
      </dsp:nvSpPr>
      <dsp:spPr>
        <a:xfrm>
          <a:off x="3312612" y="536"/>
          <a:ext cx="1502774" cy="1502774"/>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35560" tIns="35560" rIns="35560" bIns="35560" numCol="1" spcCol="1270" anchor="ctr" anchorCtr="0">
          <a:noAutofit/>
        </a:bodyPr>
        <a:lstStyle/>
        <a:p>
          <a:pPr marL="0" lvl="0" indent="0" algn="ctr" defTabSz="1244600">
            <a:lnSpc>
              <a:spcPct val="100000"/>
            </a:lnSpc>
            <a:spcBef>
              <a:spcPct val="0"/>
            </a:spcBef>
            <a:spcAft>
              <a:spcPct val="35000"/>
            </a:spcAft>
            <a:buNone/>
          </a:pPr>
          <a:r>
            <a:rPr lang="zh-CN" altLang="en-US" sz="2800" kern="1200">
              <a:latin typeface="微软雅黑" panose="020B0503020204020204" pitchFamily="34" charset="-122"/>
              <a:ea typeface="微软雅黑" panose="020B0503020204020204" pitchFamily="34" charset="-122"/>
            </a:rPr>
            <a:t>行业</a:t>
          </a:r>
        </a:p>
      </dsp:txBody>
      <dsp:txXfrm>
        <a:off x="3532688" y="220612"/>
        <a:ext cx="1062622" cy="1062622"/>
      </dsp:txXfrm>
    </dsp:sp>
    <dsp:sp modelId="{E0288A90-BB24-4EA6-8F9F-276B2505167F}">
      <dsp:nvSpPr>
        <dsp:cNvPr id="0" name=""/>
        <dsp:cNvSpPr/>
      </dsp:nvSpPr>
      <dsp:spPr>
        <a:xfrm>
          <a:off x="5269916" y="1957840"/>
          <a:ext cx="1502774" cy="1502774"/>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35560" tIns="35560" rIns="35560" bIns="35560" numCol="1" spcCol="1270" anchor="ctr" anchorCtr="0">
          <a:noAutofit/>
        </a:bodyPr>
        <a:lstStyle/>
        <a:p>
          <a:pPr marL="0" lvl="0" indent="0" algn="ctr" defTabSz="1244600">
            <a:lnSpc>
              <a:spcPct val="100000"/>
            </a:lnSpc>
            <a:spcBef>
              <a:spcPct val="0"/>
            </a:spcBef>
            <a:spcAft>
              <a:spcPct val="35000"/>
            </a:spcAft>
            <a:buNone/>
          </a:pPr>
          <a:r>
            <a:rPr lang="zh-CN" altLang="en-US" sz="2800" kern="1200">
              <a:latin typeface="微软雅黑" panose="020B0503020204020204" pitchFamily="34" charset="-122"/>
              <a:ea typeface="微软雅黑" panose="020B0503020204020204" pitchFamily="34" charset="-122"/>
            </a:rPr>
            <a:t>组织架构</a:t>
          </a:r>
        </a:p>
      </dsp:txBody>
      <dsp:txXfrm>
        <a:off x="5489992" y="2177916"/>
        <a:ext cx="1062622" cy="1062622"/>
      </dsp:txXfrm>
    </dsp:sp>
    <dsp:sp modelId="{21C15334-587C-423B-AFF1-3EE64FA75145}">
      <dsp:nvSpPr>
        <dsp:cNvPr id="0" name=""/>
        <dsp:cNvSpPr/>
      </dsp:nvSpPr>
      <dsp:spPr>
        <a:xfrm>
          <a:off x="3312612" y="3915143"/>
          <a:ext cx="1502774" cy="1502774"/>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35560" tIns="35560" rIns="35560" bIns="35560" numCol="1" spcCol="1270" anchor="ctr" anchorCtr="0">
          <a:noAutofit/>
        </a:bodyPr>
        <a:lstStyle/>
        <a:p>
          <a:pPr marL="0" lvl="0" indent="0" algn="ctr" defTabSz="1244600">
            <a:lnSpc>
              <a:spcPct val="100000"/>
            </a:lnSpc>
            <a:spcBef>
              <a:spcPct val="0"/>
            </a:spcBef>
            <a:spcAft>
              <a:spcPct val="35000"/>
            </a:spcAft>
            <a:buNone/>
          </a:pPr>
          <a:r>
            <a:rPr lang="zh-CN" altLang="en-US" sz="2800" kern="1200">
              <a:latin typeface="微软雅黑" panose="020B0503020204020204" pitchFamily="34" charset="-122"/>
              <a:ea typeface="微软雅黑" panose="020B0503020204020204" pitchFamily="34" charset="-122"/>
            </a:rPr>
            <a:t>战略目标</a:t>
          </a:r>
        </a:p>
      </dsp:txBody>
      <dsp:txXfrm>
        <a:off x="3532688" y="4135219"/>
        <a:ext cx="1062622" cy="1062622"/>
      </dsp:txXfrm>
    </dsp:sp>
    <dsp:sp modelId="{344EB338-71FA-419C-9777-8D2B839A1974}">
      <dsp:nvSpPr>
        <dsp:cNvPr id="0" name=""/>
        <dsp:cNvSpPr/>
      </dsp:nvSpPr>
      <dsp:spPr>
        <a:xfrm>
          <a:off x="1355308" y="1957840"/>
          <a:ext cx="1502774" cy="1502774"/>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35560" tIns="35560" rIns="35560" bIns="35560" numCol="1" spcCol="1270" anchor="ctr" anchorCtr="0">
          <a:noAutofit/>
        </a:bodyPr>
        <a:lstStyle/>
        <a:p>
          <a:pPr marL="0" lvl="0" indent="0" algn="ctr" defTabSz="1244600">
            <a:lnSpc>
              <a:spcPct val="100000"/>
            </a:lnSpc>
            <a:spcBef>
              <a:spcPct val="0"/>
            </a:spcBef>
            <a:spcAft>
              <a:spcPct val="35000"/>
            </a:spcAft>
            <a:buNone/>
          </a:pPr>
          <a:r>
            <a:rPr lang="zh-CN" altLang="en-US" sz="2800" kern="1200">
              <a:latin typeface="微软雅黑" panose="020B0503020204020204" pitchFamily="34" charset="-122"/>
              <a:ea typeface="微软雅黑" panose="020B0503020204020204" pitchFamily="34" charset="-122"/>
            </a:rPr>
            <a:t>用户</a:t>
          </a:r>
        </a:p>
      </dsp:txBody>
      <dsp:txXfrm>
        <a:off x="1575384" y="2177916"/>
        <a:ext cx="1062622" cy="106262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0BF45C1-8091-454A-8203-C06A7B7590F9}">
      <dsp:nvSpPr>
        <dsp:cNvPr id="0" name=""/>
        <dsp:cNvSpPr/>
      </dsp:nvSpPr>
      <dsp:spPr bwMode="white">
        <a:xfrm>
          <a:off x="1883978" y="116"/>
          <a:ext cx="1178693" cy="766151"/>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100000"/>
            </a:lnSpc>
            <a:spcBef>
              <a:spcPct val="0"/>
            </a:spcBef>
            <a:spcAft>
              <a:spcPct val="35000"/>
            </a:spcAft>
            <a:buNone/>
          </a:pPr>
          <a:r>
            <a:rPr lang="en-US" altLang="zh-CN" sz="1700" kern="1200">
              <a:latin typeface="微软雅黑" panose="020B0503020204020204" pitchFamily="34" charset="-122"/>
              <a:ea typeface="微软雅黑" panose="020B0503020204020204" pitchFamily="34" charset="-122"/>
              <a:cs typeface="微软雅黑" panose="020B0503020204020204" pitchFamily="34" charset="-122"/>
            </a:rPr>
            <a:t>A/B</a:t>
          </a:r>
          <a:r>
            <a:rPr lang="zh-CN" altLang="en-US" sz="1700" kern="1200">
              <a:latin typeface="微软雅黑" panose="020B0503020204020204" pitchFamily="34" charset="-122"/>
              <a:ea typeface="微软雅黑" panose="020B0503020204020204" pitchFamily="34" charset="-122"/>
              <a:cs typeface="微软雅黑" panose="020B0503020204020204" pitchFamily="34" charset="-122"/>
            </a:rPr>
            <a:t>测试</a:t>
          </a:r>
        </a:p>
      </dsp:txBody>
      <dsp:txXfrm>
        <a:off x="1921378" y="37516"/>
        <a:ext cx="1103893" cy="691351"/>
      </dsp:txXfrm>
    </dsp:sp>
    <dsp:sp modelId="{FACB0322-C0E5-47B2-A30E-4E65DACE54AB}">
      <dsp:nvSpPr>
        <dsp:cNvPr id="0" name=""/>
        <dsp:cNvSpPr/>
      </dsp:nvSpPr>
      <dsp:spPr>
        <a:xfrm>
          <a:off x="1207739" y="383192"/>
          <a:ext cx="2531170" cy="2531170"/>
        </a:xfrm>
        <a:custGeom>
          <a:avLst/>
          <a:gdLst/>
          <a:ahLst/>
          <a:cxnLst/>
          <a:rect l="0" t="0" r="0" b="0"/>
          <a:pathLst>
            <a:path>
              <a:moveTo>
                <a:pt x="1863419" y="150103"/>
              </a:moveTo>
              <a:arcTo wR="1265585" hR="1265585" stAng="17891326" swAng="2625427"/>
            </a:path>
          </a:pathLst>
        </a:custGeom>
        <a:noFill/>
        <a:ln w="9525" cap="flat"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5B56F173-CF60-49FA-B101-E6B505C28F2C}">
      <dsp:nvSpPr>
        <dsp:cNvPr id="0" name=""/>
        <dsp:cNvSpPr/>
      </dsp:nvSpPr>
      <dsp:spPr bwMode="white">
        <a:xfrm>
          <a:off x="3149563" y="1265701"/>
          <a:ext cx="1178693" cy="766151"/>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100000"/>
            </a:lnSpc>
            <a:spcBef>
              <a:spcPct val="0"/>
            </a:spcBef>
            <a:spcAft>
              <a:spcPct val="35000"/>
            </a:spcAft>
            <a:buNone/>
          </a:pPr>
          <a:r>
            <a:rPr lang="zh-CN" altLang="en-US" sz="1700" kern="1200">
              <a:latin typeface="微软雅黑" panose="020B0503020204020204" pitchFamily="34" charset="-122"/>
              <a:ea typeface="微软雅黑" panose="020B0503020204020204" pitchFamily="34" charset="-122"/>
            </a:rPr>
            <a:t>预测</a:t>
          </a:r>
        </a:p>
      </dsp:txBody>
      <dsp:txXfrm>
        <a:off x="3186963" y="1303101"/>
        <a:ext cx="1103893" cy="691351"/>
      </dsp:txXfrm>
    </dsp:sp>
    <dsp:sp modelId="{890F09E1-A5FD-4242-968C-AD8148ADBA80}">
      <dsp:nvSpPr>
        <dsp:cNvPr id="0" name=""/>
        <dsp:cNvSpPr/>
      </dsp:nvSpPr>
      <dsp:spPr>
        <a:xfrm>
          <a:off x="1207739" y="383192"/>
          <a:ext cx="2531170" cy="2531170"/>
        </a:xfrm>
        <a:custGeom>
          <a:avLst/>
          <a:gdLst/>
          <a:ahLst/>
          <a:cxnLst/>
          <a:rect l="0" t="0" r="0" b="0"/>
          <a:pathLst>
            <a:path>
              <a:moveTo>
                <a:pt x="2468858" y="1657808"/>
              </a:moveTo>
              <a:arcTo wR="1265585" hR="1265585" stAng="1083247" swAng="2625427"/>
            </a:path>
          </a:pathLst>
        </a:custGeom>
        <a:noFill/>
        <a:ln w="9525" cap="flat"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9B1E3B87-CFEF-48C3-B3ED-22B7722DA4B2}">
      <dsp:nvSpPr>
        <dsp:cNvPr id="0" name=""/>
        <dsp:cNvSpPr/>
      </dsp:nvSpPr>
      <dsp:spPr bwMode="white">
        <a:xfrm>
          <a:off x="1883978" y="2531287"/>
          <a:ext cx="1178693" cy="766151"/>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100000"/>
            </a:lnSpc>
            <a:spcBef>
              <a:spcPct val="0"/>
            </a:spcBef>
            <a:spcAft>
              <a:spcPct val="35000"/>
            </a:spcAft>
            <a:buNone/>
          </a:pPr>
          <a:r>
            <a:rPr lang="zh-CN" altLang="en-US" sz="1700" kern="1200">
              <a:latin typeface="微软雅黑" panose="020B0503020204020204" pitchFamily="34" charset="-122"/>
              <a:ea typeface="微软雅黑" panose="020B0503020204020204" pitchFamily="34" charset="-122"/>
              <a:cs typeface="微软雅黑" panose="020B0503020204020204" pitchFamily="34" charset="-122"/>
            </a:rPr>
            <a:t>分类</a:t>
          </a:r>
          <a:r>
            <a:rPr lang="en-US" altLang="zh-CN" sz="1700" kern="120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700" kern="1200">
              <a:latin typeface="微软雅黑" panose="020B0503020204020204" pitchFamily="34" charset="-122"/>
              <a:ea typeface="微软雅黑" panose="020B0503020204020204" pitchFamily="34" charset="-122"/>
              <a:cs typeface="微软雅黑" panose="020B0503020204020204" pitchFamily="34" charset="-122"/>
            </a:rPr>
            <a:t>聚类</a:t>
          </a:r>
        </a:p>
      </dsp:txBody>
      <dsp:txXfrm>
        <a:off x="1921378" y="2568687"/>
        <a:ext cx="1103893" cy="691351"/>
      </dsp:txXfrm>
    </dsp:sp>
    <dsp:sp modelId="{D354920F-3C18-4773-98FE-F5105B0C4655}">
      <dsp:nvSpPr>
        <dsp:cNvPr id="0" name=""/>
        <dsp:cNvSpPr/>
      </dsp:nvSpPr>
      <dsp:spPr>
        <a:xfrm>
          <a:off x="1207739" y="383192"/>
          <a:ext cx="2531170" cy="2531170"/>
        </a:xfrm>
        <a:custGeom>
          <a:avLst/>
          <a:gdLst/>
          <a:ahLst/>
          <a:cxnLst/>
          <a:rect l="0" t="0" r="0" b="0"/>
          <a:pathLst>
            <a:path>
              <a:moveTo>
                <a:pt x="667750" y="2381066"/>
              </a:moveTo>
              <a:arcTo wR="1265585" hR="1265585" stAng="7091326" swAng="2625427"/>
            </a:path>
          </a:pathLst>
        </a:custGeom>
        <a:noFill/>
        <a:ln w="9525" cap="flat"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4A533BBB-6BEA-429E-8541-03477BCE8622}">
      <dsp:nvSpPr>
        <dsp:cNvPr id="0" name=""/>
        <dsp:cNvSpPr/>
      </dsp:nvSpPr>
      <dsp:spPr bwMode="white">
        <a:xfrm>
          <a:off x="618392" y="1265701"/>
          <a:ext cx="1178693" cy="766151"/>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100000"/>
            </a:lnSpc>
            <a:spcBef>
              <a:spcPct val="0"/>
            </a:spcBef>
            <a:spcAft>
              <a:spcPct val="35000"/>
            </a:spcAft>
            <a:buNone/>
          </a:pPr>
          <a:r>
            <a:rPr lang="zh-CN" altLang="en-US" sz="1400" kern="1200">
              <a:latin typeface="微软雅黑" panose="020B0503020204020204" pitchFamily="34" charset="-122"/>
              <a:ea typeface="微软雅黑" panose="020B0503020204020204" pitchFamily="34" charset="-122"/>
            </a:rPr>
            <a:t>最优化求解</a:t>
          </a:r>
        </a:p>
      </dsp:txBody>
      <dsp:txXfrm>
        <a:off x="655792" y="1303101"/>
        <a:ext cx="1103893" cy="691351"/>
      </dsp:txXfrm>
    </dsp:sp>
    <dsp:sp modelId="{80375E59-737B-41DF-B3C9-E8361D136FF9}">
      <dsp:nvSpPr>
        <dsp:cNvPr id="0" name=""/>
        <dsp:cNvSpPr/>
      </dsp:nvSpPr>
      <dsp:spPr>
        <a:xfrm>
          <a:off x="1207739" y="383192"/>
          <a:ext cx="2531170" cy="2531170"/>
        </a:xfrm>
        <a:custGeom>
          <a:avLst/>
          <a:gdLst/>
          <a:ahLst/>
          <a:cxnLst/>
          <a:rect l="0" t="0" r="0" b="0"/>
          <a:pathLst>
            <a:path>
              <a:moveTo>
                <a:pt x="62312" y="873361"/>
              </a:moveTo>
              <a:arcTo wR="1265585" hR="1265585" stAng="11883247" swAng="2625427"/>
            </a:path>
          </a:pathLst>
        </a:custGeom>
        <a:noFill/>
        <a:ln w="9525" cap="flat"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E9041A0-C26E-4510-B34C-136E9FAA86EF}">
      <dsp:nvSpPr>
        <dsp:cNvPr id="0" name=""/>
        <dsp:cNvSpPr/>
      </dsp:nvSpPr>
      <dsp:spPr bwMode="white">
        <a:xfrm>
          <a:off x="3251231" y="2006372"/>
          <a:ext cx="1625536" cy="1625536"/>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1066800">
            <a:lnSpc>
              <a:spcPct val="100000"/>
            </a:lnSpc>
            <a:spcBef>
              <a:spcPct val="0"/>
            </a:spcBef>
            <a:spcAft>
              <a:spcPct val="35000"/>
            </a:spcAft>
            <a:buNone/>
          </a:pPr>
          <a:r>
            <a:rPr lang="zh-CN" altLang="en-US" sz="2400" kern="1200">
              <a:latin typeface="微软雅黑" panose="020B0503020204020204" pitchFamily="34" charset="-122"/>
              <a:ea typeface="微软雅黑" panose="020B0503020204020204" pitchFamily="34" charset="-122"/>
            </a:rPr>
            <a:t>学习能力</a:t>
          </a:r>
        </a:p>
      </dsp:txBody>
      <dsp:txXfrm>
        <a:off x="3330583" y="2085724"/>
        <a:ext cx="1466832" cy="1466832"/>
      </dsp:txXfrm>
    </dsp:sp>
    <dsp:sp modelId="{1AA0B0C8-CC00-49AB-8794-25D3DC091D70}">
      <dsp:nvSpPr>
        <dsp:cNvPr id="0" name=""/>
        <dsp:cNvSpPr/>
      </dsp:nvSpPr>
      <dsp:spPr>
        <a:xfrm rot="16200000">
          <a:off x="3632777" y="1575150"/>
          <a:ext cx="862444" cy="0"/>
        </a:xfrm>
        <a:custGeom>
          <a:avLst/>
          <a:gdLst/>
          <a:ahLst/>
          <a:cxnLst/>
          <a:rect l="0" t="0" r="0" b="0"/>
          <a:pathLst>
            <a:path>
              <a:moveTo>
                <a:pt x="0" y="0"/>
              </a:moveTo>
              <a:lnTo>
                <a:pt x="862444"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3EF0E3D-160B-4FC3-9CA3-5AD3CB34FC25}">
      <dsp:nvSpPr>
        <dsp:cNvPr id="0" name=""/>
        <dsp:cNvSpPr/>
      </dsp:nvSpPr>
      <dsp:spPr bwMode="white">
        <a:xfrm>
          <a:off x="3519445" y="54818"/>
          <a:ext cx="1089109" cy="1089109"/>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622300">
            <a:lnSpc>
              <a:spcPct val="100000"/>
            </a:lnSpc>
            <a:spcBef>
              <a:spcPct val="0"/>
            </a:spcBef>
            <a:spcAft>
              <a:spcPct val="35000"/>
            </a:spcAft>
            <a:buNone/>
          </a:pPr>
          <a:r>
            <a:rPr lang="zh-CN" altLang="en-US" sz="1400" kern="1200">
              <a:latin typeface="微软雅黑" panose="020B0503020204020204" pitchFamily="34" charset="-122"/>
              <a:ea typeface="微软雅黑" panose="020B0503020204020204" pitchFamily="34" charset="-122"/>
            </a:rPr>
            <a:t>沟通能力</a:t>
          </a:r>
        </a:p>
      </dsp:txBody>
      <dsp:txXfrm>
        <a:off x="3572611" y="107984"/>
        <a:ext cx="982777" cy="982777"/>
      </dsp:txXfrm>
    </dsp:sp>
    <dsp:sp modelId="{23CEBA6F-BDD8-4458-A508-9223A9F35EF8}">
      <dsp:nvSpPr>
        <dsp:cNvPr id="0" name=""/>
        <dsp:cNvSpPr/>
      </dsp:nvSpPr>
      <dsp:spPr>
        <a:xfrm rot="19285714">
          <a:off x="4824005" y="2020192"/>
          <a:ext cx="483686" cy="0"/>
        </a:xfrm>
        <a:custGeom>
          <a:avLst/>
          <a:gdLst/>
          <a:ahLst/>
          <a:cxnLst/>
          <a:rect l="0" t="0" r="0" b="0"/>
          <a:pathLst>
            <a:path>
              <a:moveTo>
                <a:pt x="0" y="0"/>
              </a:moveTo>
              <a:lnTo>
                <a:pt x="483686"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3F432BB-2935-4C7B-B571-2A2B0E781546}">
      <dsp:nvSpPr>
        <dsp:cNvPr id="0" name=""/>
        <dsp:cNvSpPr/>
      </dsp:nvSpPr>
      <dsp:spPr bwMode="white">
        <a:xfrm>
          <a:off x="5254929" y="890583"/>
          <a:ext cx="1089109" cy="1089109"/>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l" defTabSz="622300">
            <a:lnSpc>
              <a:spcPct val="100000"/>
            </a:lnSpc>
            <a:spcBef>
              <a:spcPct val="0"/>
            </a:spcBef>
            <a:spcAft>
              <a:spcPct val="35000"/>
            </a:spcAft>
            <a:buNone/>
          </a:pPr>
          <a:r>
            <a:rPr lang="zh-CN" altLang="en-US" sz="1400" kern="1200">
              <a:latin typeface="微软雅黑" panose="020B0503020204020204" pitchFamily="34" charset="-122"/>
              <a:ea typeface="微软雅黑" panose="020B0503020204020204" pitchFamily="34" charset="-122"/>
            </a:rPr>
            <a:t>逻辑思维能力</a:t>
          </a:r>
        </a:p>
      </dsp:txBody>
      <dsp:txXfrm>
        <a:off x="5308095" y="943749"/>
        <a:ext cx="982777" cy="982777"/>
      </dsp:txXfrm>
    </dsp:sp>
    <dsp:sp modelId="{CC14336D-1964-4790-ACB5-C670DB6EFE96}">
      <dsp:nvSpPr>
        <dsp:cNvPr id="0" name=""/>
        <dsp:cNvSpPr/>
      </dsp:nvSpPr>
      <dsp:spPr>
        <a:xfrm rot="771429">
          <a:off x="4866394" y="3096721"/>
          <a:ext cx="827538" cy="0"/>
        </a:xfrm>
        <a:custGeom>
          <a:avLst/>
          <a:gdLst/>
          <a:ahLst/>
          <a:cxnLst/>
          <a:rect l="0" t="0" r="0" b="0"/>
          <a:pathLst>
            <a:path>
              <a:moveTo>
                <a:pt x="0" y="0"/>
              </a:moveTo>
              <a:lnTo>
                <a:pt x="827538"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33CD4FE-2465-45EE-BE9F-DB80364C496A}">
      <dsp:nvSpPr>
        <dsp:cNvPr id="0" name=""/>
        <dsp:cNvSpPr/>
      </dsp:nvSpPr>
      <dsp:spPr bwMode="white">
        <a:xfrm>
          <a:off x="5683558" y="2768530"/>
          <a:ext cx="1089109" cy="1089109"/>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l" defTabSz="622300">
            <a:lnSpc>
              <a:spcPct val="100000"/>
            </a:lnSpc>
            <a:spcBef>
              <a:spcPct val="0"/>
            </a:spcBef>
            <a:spcAft>
              <a:spcPct val="35000"/>
            </a:spcAft>
            <a:buNone/>
          </a:pPr>
          <a:r>
            <a:rPr lang="zh-CN" altLang="en-US" sz="1400" kern="1200">
              <a:latin typeface="微软雅黑" panose="020B0503020204020204" pitchFamily="34" charset="-122"/>
              <a:ea typeface="微软雅黑" panose="020B0503020204020204" pitchFamily="34" charset="-122"/>
            </a:rPr>
            <a:t>思维缜密性</a:t>
          </a:r>
        </a:p>
      </dsp:txBody>
      <dsp:txXfrm>
        <a:off x="5736724" y="2821696"/>
        <a:ext cx="982777" cy="982777"/>
      </dsp:txXfrm>
    </dsp:sp>
    <dsp:sp modelId="{4F9ECCAB-E603-494F-AE95-A5A9BE106489}">
      <dsp:nvSpPr>
        <dsp:cNvPr id="0" name=""/>
        <dsp:cNvSpPr/>
      </dsp:nvSpPr>
      <dsp:spPr>
        <a:xfrm rot="3857143">
          <a:off x="4253516" y="3953217"/>
          <a:ext cx="713252" cy="0"/>
        </a:xfrm>
        <a:custGeom>
          <a:avLst/>
          <a:gdLst/>
          <a:ahLst/>
          <a:cxnLst/>
          <a:rect l="0" t="0" r="0" b="0"/>
          <a:pathLst>
            <a:path>
              <a:moveTo>
                <a:pt x="0" y="0"/>
              </a:moveTo>
              <a:lnTo>
                <a:pt x="713252"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777C1C0-BE60-4C9E-957D-EC074278CC15}">
      <dsp:nvSpPr>
        <dsp:cNvPr id="0" name=""/>
        <dsp:cNvSpPr/>
      </dsp:nvSpPr>
      <dsp:spPr bwMode="white">
        <a:xfrm>
          <a:off x="4482566" y="4274527"/>
          <a:ext cx="1089109" cy="1089109"/>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l" defTabSz="622300">
            <a:lnSpc>
              <a:spcPct val="100000"/>
            </a:lnSpc>
            <a:spcBef>
              <a:spcPct val="0"/>
            </a:spcBef>
            <a:spcAft>
              <a:spcPct val="35000"/>
            </a:spcAft>
            <a:buNone/>
          </a:pPr>
          <a:r>
            <a:rPr lang="zh-CN" altLang="en-US" sz="1400" kern="1200">
              <a:latin typeface="微软雅黑" panose="020B0503020204020204" pitchFamily="34" charset="-122"/>
              <a:ea typeface="微软雅黑" panose="020B0503020204020204" pitchFamily="34" charset="-122"/>
            </a:rPr>
            <a:t>思维的灵活性和多样性</a:t>
          </a:r>
        </a:p>
      </dsp:txBody>
      <dsp:txXfrm>
        <a:off x="4535732" y="4327693"/>
        <a:ext cx="982777" cy="982777"/>
      </dsp:txXfrm>
    </dsp:sp>
    <dsp:sp modelId="{826A90C1-A239-4A04-A02E-D781E8FDC88E}">
      <dsp:nvSpPr>
        <dsp:cNvPr id="0" name=""/>
        <dsp:cNvSpPr/>
      </dsp:nvSpPr>
      <dsp:spPr>
        <a:xfrm rot="6942857">
          <a:off x="3161230" y="3953217"/>
          <a:ext cx="713252" cy="0"/>
        </a:xfrm>
        <a:custGeom>
          <a:avLst/>
          <a:gdLst/>
          <a:ahLst/>
          <a:cxnLst/>
          <a:rect l="0" t="0" r="0" b="0"/>
          <a:pathLst>
            <a:path>
              <a:moveTo>
                <a:pt x="0" y="0"/>
              </a:moveTo>
              <a:lnTo>
                <a:pt x="713252"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3A6A589-7C5F-41CE-B6C1-67DE0F9A4D85}">
      <dsp:nvSpPr>
        <dsp:cNvPr id="0" name=""/>
        <dsp:cNvSpPr/>
      </dsp:nvSpPr>
      <dsp:spPr bwMode="white">
        <a:xfrm>
          <a:off x="2556324" y="4274527"/>
          <a:ext cx="1089109" cy="1089109"/>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622300">
            <a:lnSpc>
              <a:spcPct val="100000"/>
            </a:lnSpc>
            <a:spcBef>
              <a:spcPct val="0"/>
            </a:spcBef>
            <a:spcAft>
              <a:spcPct val="35000"/>
            </a:spcAft>
            <a:buNone/>
          </a:pPr>
          <a:r>
            <a:rPr lang="zh-CN" sz="1400" kern="1200">
              <a:latin typeface="微软雅黑" panose="020B0503020204020204" pitchFamily="34" charset="-122"/>
              <a:ea typeface="微软雅黑" panose="020B0503020204020204" pitchFamily="34" charset="-122"/>
            </a:rPr>
            <a:t>执行力</a:t>
          </a:r>
          <a:r>
            <a:rPr lang="en-US" altLang="zh-CN" sz="1400" kern="1200">
              <a:latin typeface="微软雅黑" panose="020B0503020204020204" pitchFamily="34" charset="-122"/>
              <a:ea typeface="微软雅黑" panose="020B0503020204020204" pitchFamily="34" charset="-122"/>
            </a:rPr>
            <a:t>/</a:t>
          </a:r>
          <a:r>
            <a:rPr lang="zh-CN" altLang="en-US" sz="1400" kern="1200">
              <a:latin typeface="微软雅黑" panose="020B0503020204020204" pitchFamily="34" charset="-122"/>
              <a:ea typeface="微软雅黑" panose="020B0503020204020204" pitchFamily="34" charset="-122"/>
            </a:rPr>
            <a:t>推动力</a:t>
          </a:r>
          <a:r>
            <a:rPr lang="en-US" altLang="zh-CN" sz="1400" kern="1200">
              <a:latin typeface="微软雅黑" panose="020B0503020204020204" pitchFamily="34" charset="-122"/>
              <a:ea typeface="微软雅黑" panose="020B0503020204020204" pitchFamily="34" charset="-122"/>
            </a:rPr>
            <a:t>/</a:t>
          </a:r>
          <a:r>
            <a:rPr lang="zh-CN" altLang="en-US" sz="1400" kern="1200">
              <a:latin typeface="微软雅黑" panose="020B0503020204020204" pitchFamily="34" charset="-122"/>
              <a:ea typeface="微软雅黑" panose="020B0503020204020204" pitchFamily="34" charset="-122"/>
            </a:rPr>
            <a:t>效率</a:t>
          </a:r>
        </a:p>
      </dsp:txBody>
      <dsp:txXfrm>
        <a:off x="2609490" y="4327693"/>
        <a:ext cx="982777" cy="982777"/>
      </dsp:txXfrm>
    </dsp:sp>
    <dsp:sp modelId="{82126325-9329-4E85-91EB-BB1460FDA5F5}">
      <dsp:nvSpPr>
        <dsp:cNvPr id="0" name=""/>
        <dsp:cNvSpPr/>
      </dsp:nvSpPr>
      <dsp:spPr>
        <a:xfrm rot="10028571">
          <a:off x="2434067" y="3096721"/>
          <a:ext cx="827538" cy="0"/>
        </a:xfrm>
        <a:custGeom>
          <a:avLst/>
          <a:gdLst/>
          <a:ahLst/>
          <a:cxnLst/>
          <a:rect l="0" t="0" r="0" b="0"/>
          <a:pathLst>
            <a:path>
              <a:moveTo>
                <a:pt x="0" y="0"/>
              </a:moveTo>
              <a:lnTo>
                <a:pt x="827538"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9767DC1-2B0B-4CC2-B999-EB43A98E6712}">
      <dsp:nvSpPr>
        <dsp:cNvPr id="0" name=""/>
        <dsp:cNvSpPr/>
      </dsp:nvSpPr>
      <dsp:spPr bwMode="white">
        <a:xfrm>
          <a:off x="1355332" y="2768530"/>
          <a:ext cx="1089109" cy="1089109"/>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622300">
            <a:lnSpc>
              <a:spcPct val="100000"/>
            </a:lnSpc>
            <a:spcBef>
              <a:spcPct val="0"/>
            </a:spcBef>
            <a:spcAft>
              <a:spcPct val="35000"/>
            </a:spcAft>
            <a:buNone/>
          </a:pPr>
          <a:r>
            <a:rPr lang="zh-CN" sz="1400" kern="1200">
              <a:latin typeface="微软雅黑" panose="020B0503020204020204" pitchFamily="34" charset="-122"/>
              <a:ea typeface="微软雅黑" panose="020B0503020204020204" pitchFamily="34" charset="-122"/>
            </a:rPr>
            <a:t>时间</a:t>
          </a:r>
          <a:r>
            <a:rPr lang="en-US" altLang="zh-CN" sz="1400" kern="1200">
              <a:latin typeface="微软雅黑" panose="020B0503020204020204" pitchFamily="34" charset="-122"/>
              <a:ea typeface="微软雅黑" panose="020B0503020204020204" pitchFamily="34" charset="-122"/>
            </a:rPr>
            <a:t>/</a:t>
          </a:r>
          <a:r>
            <a:rPr lang="zh-CN" altLang="en-US" sz="1400" kern="1200">
              <a:latin typeface="微软雅黑" panose="020B0503020204020204" pitchFamily="34" charset="-122"/>
              <a:ea typeface="微软雅黑" panose="020B0503020204020204" pitchFamily="34" charset="-122"/>
            </a:rPr>
            <a:t>项目管理能力</a:t>
          </a:r>
        </a:p>
      </dsp:txBody>
      <dsp:txXfrm>
        <a:off x="1408498" y="2821696"/>
        <a:ext cx="982777" cy="982777"/>
      </dsp:txXfrm>
    </dsp:sp>
    <dsp:sp modelId="{1C260F5A-9F65-4B64-BCB2-3674249DD6D6}">
      <dsp:nvSpPr>
        <dsp:cNvPr id="0" name=""/>
        <dsp:cNvSpPr/>
      </dsp:nvSpPr>
      <dsp:spPr>
        <a:xfrm rot="13114286">
          <a:off x="2820308" y="2020192"/>
          <a:ext cx="483686" cy="0"/>
        </a:xfrm>
        <a:custGeom>
          <a:avLst/>
          <a:gdLst/>
          <a:ahLst/>
          <a:cxnLst/>
          <a:rect l="0" t="0" r="0" b="0"/>
          <a:pathLst>
            <a:path>
              <a:moveTo>
                <a:pt x="0" y="0"/>
              </a:moveTo>
              <a:lnTo>
                <a:pt x="483686"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E286D9C-C3A9-470B-A654-754E4C1E02C9}">
      <dsp:nvSpPr>
        <dsp:cNvPr id="0" name=""/>
        <dsp:cNvSpPr/>
      </dsp:nvSpPr>
      <dsp:spPr bwMode="white">
        <a:xfrm>
          <a:off x="1783961" y="890583"/>
          <a:ext cx="1089109" cy="1089109"/>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l" defTabSz="622300">
            <a:lnSpc>
              <a:spcPct val="100000"/>
            </a:lnSpc>
            <a:spcBef>
              <a:spcPct val="0"/>
            </a:spcBef>
            <a:spcAft>
              <a:spcPct val="35000"/>
            </a:spcAft>
            <a:buNone/>
          </a:pPr>
          <a:r>
            <a:rPr lang="zh-CN" altLang="en-US" sz="1400" kern="1200">
              <a:latin typeface="微软雅黑" panose="020B0503020204020204" pitchFamily="34" charset="-122"/>
              <a:ea typeface="微软雅黑" panose="020B0503020204020204" pitchFamily="34" charset="-122"/>
            </a:rPr>
            <a:t>系统</a:t>
          </a:r>
          <a:r>
            <a:rPr lang="en-US" altLang="zh-CN" sz="1400" kern="1200">
              <a:latin typeface="微软雅黑" panose="020B0503020204020204" pitchFamily="34" charset="-122"/>
              <a:ea typeface="微软雅黑" panose="020B0503020204020204" pitchFamily="34" charset="-122"/>
            </a:rPr>
            <a:t>/</a:t>
          </a:r>
          <a:r>
            <a:rPr lang="zh-CN" altLang="en-US" sz="1400" kern="1200">
              <a:latin typeface="微软雅黑" panose="020B0503020204020204" pitchFamily="34" charset="-122"/>
              <a:ea typeface="微软雅黑" panose="020B0503020204020204" pitchFamily="34" charset="-122"/>
            </a:rPr>
            <a:t>体系能力</a:t>
          </a:r>
        </a:p>
      </dsp:txBody>
      <dsp:txXfrm>
        <a:off x="1837127" y="943749"/>
        <a:ext cx="982777" cy="98277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85EB73-6392-4765-9102-B163C222E87B}">
      <dsp:nvSpPr>
        <dsp:cNvPr id="0" name=""/>
        <dsp:cNvSpPr/>
      </dsp:nvSpPr>
      <dsp:spPr bwMode="white">
        <a:xfrm>
          <a:off x="2534768" y="1278674"/>
          <a:ext cx="3058463" cy="3058463"/>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45720" tIns="45720" rIns="45720" bIns="45720" numCol="1" spcCol="1270" anchor="ctr" anchorCtr="0">
          <a:noAutofit/>
        </a:bodyPr>
        <a:lstStyle/>
        <a:p>
          <a:pPr marL="0" lvl="0" indent="0" algn="ctr" defTabSz="1600200">
            <a:lnSpc>
              <a:spcPct val="100000"/>
            </a:lnSpc>
            <a:spcBef>
              <a:spcPct val="0"/>
            </a:spcBef>
            <a:spcAft>
              <a:spcPct val="35000"/>
            </a:spcAft>
            <a:buNone/>
          </a:pPr>
          <a:r>
            <a:rPr lang="zh-CN" altLang="en-US" sz="3600" b="1" kern="1200">
              <a:latin typeface="微软雅黑" panose="020B0503020204020204" pitchFamily="34" charset="-122"/>
              <a:ea typeface="微软雅黑" panose="020B0503020204020204" pitchFamily="34" charset="-122"/>
            </a:rPr>
            <a:t>考察方面</a:t>
          </a:r>
        </a:p>
      </dsp:txBody>
      <dsp:txXfrm>
        <a:off x="2982670" y="1726576"/>
        <a:ext cx="2162659" cy="2162659"/>
      </dsp:txXfrm>
    </dsp:sp>
    <dsp:sp modelId="{CFEB999B-FCB5-4A1E-9FCF-217EFE3095CC}">
      <dsp:nvSpPr>
        <dsp:cNvPr id="0" name=""/>
        <dsp:cNvSpPr/>
      </dsp:nvSpPr>
      <dsp:spPr bwMode="white">
        <a:xfrm>
          <a:off x="3299384" y="50403"/>
          <a:ext cx="1529231" cy="1529231"/>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17780" tIns="17780" rIns="17780" bIns="17780" numCol="1" spcCol="1270" anchor="ctr" anchorCtr="0">
          <a:noAutofit/>
        </a:bodyPr>
        <a:lstStyle/>
        <a:p>
          <a:pPr marL="0" lvl="0" indent="0" algn="ctr" defTabSz="622300">
            <a:lnSpc>
              <a:spcPct val="100000"/>
            </a:lnSpc>
            <a:spcBef>
              <a:spcPct val="0"/>
            </a:spcBef>
            <a:spcAft>
              <a:spcPct val="35000"/>
            </a:spcAft>
            <a:buNone/>
          </a:pPr>
          <a:r>
            <a:rPr lang="en-US" altLang="zh-CN" sz="1400" b="1" kern="1200">
              <a:latin typeface="微软雅黑" panose="020B0503020204020204" pitchFamily="34" charset="-122"/>
              <a:ea typeface="微软雅黑" panose="020B0503020204020204" pitchFamily="34" charset="-122"/>
              <a:cs typeface="微软雅黑" panose="020B0503020204020204" pitchFamily="34" charset="-122"/>
            </a:rPr>
            <a:t>3</a:t>
          </a:r>
          <a:r>
            <a:rPr lang="zh-CN" altLang="en-US" sz="1400" b="1" kern="1200">
              <a:latin typeface="微软雅黑" panose="020B0503020204020204" pitchFamily="34" charset="-122"/>
              <a:ea typeface="微软雅黑" panose="020B0503020204020204" pitchFamily="34" charset="-122"/>
              <a:cs typeface="微软雅黑" panose="020B0503020204020204" pitchFamily="34" charset="-122"/>
            </a:rPr>
            <a:t>、业务</a:t>
          </a:r>
          <a:r>
            <a:rPr lang="en-US" altLang="zh-CN" sz="1400" b="1" kern="1200">
              <a:latin typeface="微软雅黑" panose="020B0503020204020204" pitchFamily="34" charset="-122"/>
              <a:ea typeface="微软雅黑" panose="020B0503020204020204" pitchFamily="34" charset="-122"/>
              <a:cs typeface="微软雅黑" panose="020B0503020204020204" pitchFamily="34" charset="-122"/>
            </a:rPr>
            <a:t>Sense</a:t>
          </a:r>
        </a:p>
      </dsp:txBody>
      <dsp:txXfrm>
        <a:off x="3523335" y="274354"/>
        <a:ext cx="1081329" cy="1081329"/>
      </dsp:txXfrm>
    </dsp:sp>
    <dsp:sp modelId="{E0288A90-BB24-4EA6-8F9F-276B2505167F}">
      <dsp:nvSpPr>
        <dsp:cNvPr id="0" name=""/>
        <dsp:cNvSpPr/>
      </dsp:nvSpPr>
      <dsp:spPr bwMode="white">
        <a:xfrm>
          <a:off x="4857486" y="800745"/>
          <a:ext cx="1529231" cy="1529231"/>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17780" tIns="17780" rIns="17780" bIns="17780" numCol="1" spcCol="1270" anchor="ctr" anchorCtr="0">
          <a:noAutofit/>
        </a:bodyPr>
        <a:lstStyle/>
        <a:p>
          <a:pPr marL="0" lvl="0" indent="0" algn="ctr" defTabSz="622300">
            <a:lnSpc>
              <a:spcPct val="100000"/>
            </a:lnSpc>
            <a:spcBef>
              <a:spcPct val="0"/>
            </a:spcBef>
            <a:spcAft>
              <a:spcPct val="35000"/>
            </a:spcAft>
            <a:buNone/>
          </a:pPr>
          <a:r>
            <a:rPr lang="en-US" altLang="zh-CN" sz="1400" b="1" kern="1200">
              <a:latin typeface="微软雅黑" panose="020B0503020204020204" pitchFamily="34" charset="-122"/>
              <a:ea typeface="微软雅黑" panose="020B0503020204020204" pitchFamily="34" charset="-122"/>
              <a:cs typeface="微软雅黑" panose="020B0503020204020204" pitchFamily="34" charset="-122"/>
            </a:rPr>
            <a:t>2</a:t>
          </a:r>
          <a:r>
            <a:rPr lang="zh-CN" altLang="en-US" sz="1400" b="1" kern="1200">
              <a:latin typeface="微软雅黑" panose="020B0503020204020204" pitchFamily="34" charset="-122"/>
              <a:ea typeface="微软雅黑" panose="020B0503020204020204" pitchFamily="34" charset="-122"/>
              <a:cs typeface="微软雅黑" panose="020B0503020204020204" pitchFamily="34" charset="-122"/>
            </a:rPr>
            <a:t>、理论知识＆技能技法</a:t>
          </a:r>
        </a:p>
      </dsp:txBody>
      <dsp:txXfrm>
        <a:off x="5081437" y="1024696"/>
        <a:ext cx="1081329" cy="1081329"/>
      </dsp:txXfrm>
    </dsp:sp>
    <dsp:sp modelId="{C85EF990-E363-45B3-BDE1-193051235942}">
      <dsp:nvSpPr>
        <dsp:cNvPr id="0" name=""/>
        <dsp:cNvSpPr/>
      </dsp:nvSpPr>
      <dsp:spPr bwMode="white">
        <a:xfrm>
          <a:off x="5242305" y="2486749"/>
          <a:ext cx="1529231" cy="1529231"/>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17780" tIns="17780" rIns="17780" bIns="17780" numCol="1" spcCol="1270" anchor="ctr" anchorCtr="0">
          <a:noAutofit/>
        </a:bodyPr>
        <a:lstStyle/>
        <a:p>
          <a:pPr marL="0" lvl="0" indent="0" algn="l" defTabSz="622300">
            <a:lnSpc>
              <a:spcPct val="100000"/>
            </a:lnSpc>
            <a:spcBef>
              <a:spcPct val="0"/>
            </a:spcBef>
            <a:spcAft>
              <a:spcPct val="35000"/>
            </a:spcAft>
            <a:buNone/>
          </a:pPr>
          <a:r>
            <a:rPr lang="en-US" altLang="zh-CN" sz="1400" b="1" kern="1200">
              <a:latin typeface="微软雅黑" panose="020B0503020204020204" pitchFamily="34" charset="-122"/>
              <a:ea typeface="微软雅黑" panose="020B0503020204020204" pitchFamily="34" charset="-122"/>
            </a:rPr>
            <a:t>1</a:t>
          </a:r>
          <a:r>
            <a:rPr lang="zh-CN" altLang="en-US" sz="1400" b="1" kern="1200">
              <a:latin typeface="微软雅黑" panose="020B0503020204020204" pitchFamily="34" charset="-122"/>
              <a:ea typeface="微软雅黑" panose="020B0503020204020204" pitchFamily="34" charset="-122"/>
            </a:rPr>
            <a:t>、</a:t>
          </a:r>
          <a:r>
            <a:rPr lang="zh-CN" sz="1400" b="1" kern="1200">
              <a:latin typeface="微软雅黑" panose="020B0503020204020204" pitchFamily="34" charset="-122"/>
              <a:ea typeface="微软雅黑" panose="020B0503020204020204" pitchFamily="34" charset="-122"/>
            </a:rPr>
            <a:t>职业理解＆规划</a:t>
          </a:r>
        </a:p>
      </dsp:txBody>
      <dsp:txXfrm>
        <a:off x="5466256" y="2710700"/>
        <a:ext cx="1081329" cy="1081329"/>
      </dsp:txXfrm>
    </dsp:sp>
    <dsp:sp modelId="{DFD67B84-535A-4A66-930D-C5D2DB87D2E5}">
      <dsp:nvSpPr>
        <dsp:cNvPr id="0" name=""/>
        <dsp:cNvSpPr/>
      </dsp:nvSpPr>
      <dsp:spPr bwMode="white">
        <a:xfrm>
          <a:off x="4164065" y="3838819"/>
          <a:ext cx="1529231" cy="1529231"/>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17780" tIns="17780" rIns="17780" bIns="17780" numCol="1" spcCol="1270" anchor="ctr" anchorCtr="0">
          <a:noAutofit/>
        </a:bodyPr>
        <a:lstStyle/>
        <a:p>
          <a:pPr marL="0" lvl="0" indent="0" algn="l" defTabSz="622300">
            <a:lnSpc>
              <a:spcPct val="100000"/>
            </a:lnSpc>
            <a:spcBef>
              <a:spcPct val="0"/>
            </a:spcBef>
            <a:spcAft>
              <a:spcPct val="35000"/>
            </a:spcAft>
            <a:buNone/>
          </a:pPr>
          <a:r>
            <a:rPr lang="en-US" sz="1400" b="1" kern="1200">
              <a:latin typeface="微软雅黑" panose="020B0503020204020204" pitchFamily="34" charset="-122"/>
              <a:ea typeface="微软雅黑" panose="020B0503020204020204" pitchFamily="34" charset="-122"/>
              <a:cs typeface="微软雅黑" panose="020B0503020204020204" pitchFamily="34" charset="-122"/>
            </a:rPr>
            <a:t>7</a:t>
          </a:r>
          <a:r>
            <a:rPr lang="zh-CN" altLang="en-US" sz="1400" b="1" kern="1200">
              <a:latin typeface="微软雅黑" panose="020B0503020204020204" pitchFamily="34" charset="-122"/>
              <a:ea typeface="微软雅黑" panose="020B0503020204020204" pitchFamily="34" charset="-122"/>
              <a:cs typeface="微软雅黑" panose="020B0503020204020204" pitchFamily="34" charset="-122"/>
            </a:rPr>
            <a:t>、其它综合素质</a:t>
          </a:r>
        </a:p>
      </dsp:txBody>
      <dsp:txXfrm>
        <a:off x="4388016" y="4062770"/>
        <a:ext cx="1081329" cy="1081329"/>
      </dsp:txXfrm>
    </dsp:sp>
    <dsp:sp modelId="{BC684E3C-F852-495C-A151-2F847A0B211F}">
      <dsp:nvSpPr>
        <dsp:cNvPr id="0" name=""/>
        <dsp:cNvSpPr/>
      </dsp:nvSpPr>
      <dsp:spPr bwMode="white">
        <a:xfrm>
          <a:off x="2434702" y="3838819"/>
          <a:ext cx="1529231" cy="1529231"/>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17780" tIns="17780" rIns="17780" bIns="17780" numCol="1" spcCol="1270" anchor="ctr" anchorCtr="0">
          <a:noAutofit/>
        </a:bodyPr>
        <a:lstStyle/>
        <a:p>
          <a:pPr marL="0" lvl="0" indent="0" algn="l" defTabSz="622300">
            <a:lnSpc>
              <a:spcPct val="100000"/>
            </a:lnSpc>
            <a:spcBef>
              <a:spcPct val="0"/>
            </a:spcBef>
            <a:spcAft>
              <a:spcPct val="35000"/>
            </a:spcAft>
            <a:buNone/>
          </a:pPr>
          <a:r>
            <a:rPr lang="en-US" sz="1400" b="1" kern="1200">
              <a:latin typeface="微软雅黑" panose="020B0503020204020204" pitchFamily="34" charset="-122"/>
              <a:ea typeface="微软雅黑" panose="020B0503020204020204" pitchFamily="34" charset="-122"/>
              <a:cs typeface="微软雅黑" panose="020B0503020204020204" pitchFamily="34" charset="-122"/>
            </a:rPr>
            <a:t>6</a:t>
          </a:r>
          <a:r>
            <a:rPr lang="zh-CN" altLang="en-US" sz="1400" b="1" kern="1200">
              <a:latin typeface="微软雅黑" panose="020B0503020204020204" pitchFamily="34" charset="-122"/>
              <a:ea typeface="微软雅黑" panose="020B0503020204020204" pitchFamily="34" charset="-122"/>
              <a:cs typeface="微软雅黑" panose="020B0503020204020204" pitchFamily="34" charset="-122"/>
            </a:rPr>
            <a:t>、学习能力</a:t>
          </a:r>
        </a:p>
      </dsp:txBody>
      <dsp:txXfrm>
        <a:off x="2658653" y="4062770"/>
        <a:ext cx="1081329" cy="1081329"/>
      </dsp:txXfrm>
    </dsp:sp>
    <dsp:sp modelId="{21C15334-587C-423B-AFF1-3EE64FA75145}">
      <dsp:nvSpPr>
        <dsp:cNvPr id="0" name=""/>
        <dsp:cNvSpPr/>
      </dsp:nvSpPr>
      <dsp:spPr bwMode="white">
        <a:xfrm>
          <a:off x="1356462" y="2486749"/>
          <a:ext cx="1529231" cy="1529231"/>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17780" tIns="17780" rIns="17780" bIns="17780" numCol="1" spcCol="1270" anchor="ctr" anchorCtr="0">
          <a:noAutofit/>
        </a:bodyPr>
        <a:lstStyle/>
        <a:p>
          <a:pPr marL="0" lvl="0" indent="0" algn="l" defTabSz="622300">
            <a:lnSpc>
              <a:spcPct val="100000"/>
            </a:lnSpc>
            <a:spcBef>
              <a:spcPct val="0"/>
            </a:spcBef>
            <a:spcAft>
              <a:spcPct val="35000"/>
            </a:spcAft>
            <a:buNone/>
          </a:pPr>
          <a:r>
            <a:rPr lang="en-US" altLang="zh-CN" sz="1400" b="1" kern="1200">
              <a:latin typeface="微软雅黑" panose="020B0503020204020204" pitchFamily="34" charset="-122"/>
              <a:ea typeface="微软雅黑" panose="020B0503020204020204" pitchFamily="34" charset="-122"/>
              <a:cs typeface="微软雅黑" panose="020B0503020204020204" pitchFamily="34" charset="-122"/>
            </a:rPr>
            <a:t>5</a:t>
          </a:r>
          <a:r>
            <a:rPr lang="zh-CN" altLang="en-US" sz="1400" b="1" kern="1200">
              <a:latin typeface="微软雅黑" panose="020B0503020204020204" pitchFamily="34" charset="-122"/>
              <a:ea typeface="微软雅黑" panose="020B0503020204020204" pitchFamily="34" charset="-122"/>
              <a:cs typeface="微软雅黑" panose="020B0503020204020204" pitchFamily="34" charset="-122"/>
            </a:rPr>
            <a:t>、嫁接能力（数据</a:t>
          </a:r>
          <a:r>
            <a:rPr lang="en-US" altLang="zh-CN" sz="1400" b="1" kern="120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400" b="1" kern="1200">
              <a:latin typeface="微软雅黑" panose="020B0503020204020204" pitchFamily="34" charset="-122"/>
              <a:ea typeface="微软雅黑" panose="020B0503020204020204" pitchFamily="34" charset="-122"/>
              <a:cs typeface="微软雅黑" panose="020B0503020204020204" pitchFamily="34" charset="-122"/>
            </a:rPr>
            <a:t>业务）</a:t>
          </a:r>
        </a:p>
      </dsp:txBody>
      <dsp:txXfrm>
        <a:off x="1580413" y="2710700"/>
        <a:ext cx="1081329" cy="1081329"/>
      </dsp:txXfrm>
    </dsp:sp>
    <dsp:sp modelId="{344EB338-71FA-419C-9777-8D2B839A1974}">
      <dsp:nvSpPr>
        <dsp:cNvPr id="0" name=""/>
        <dsp:cNvSpPr/>
      </dsp:nvSpPr>
      <dsp:spPr bwMode="white">
        <a:xfrm>
          <a:off x="1741282" y="800745"/>
          <a:ext cx="1529231" cy="1529231"/>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17780" tIns="17780" rIns="17780" bIns="17780" numCol="1" spcCol="1270" anchor="ctr" anchorCtr="0">
          <a:noAutofit/>
        </a:bodyPr>
        <a:lstStyle/>
        <a:p>
          <a:pPr marL="0" lvl="0" indent="0" algn="l" defTabSz="622300">
            <a:lnSpc>
              <a:spcPct val="100000"/>
            </a:lnSpc>
            <a:spcBef>
              <a:spcPct val="0"/>
            </a:spcBef>
            <a:spcAft>
              <a:spcPct val="35000"/>
            </a:spcAft>
            <a:buNone/>
          </a:pPr>
          <a:r>
            <a:rPr lang="en-US" altLang="zh-CN" sz="1400" b="1" kern="1200">
              <a:latin typeface="微软雅黑" panose="020B0503020204020204" pitchFamily="34" charset="-122"/>
              <a:ea typeface="微软雅黑" panose="020B0503020204020204" pitchFamily="34" charset="-122"/>
              <a:cs typeface="微软雅黑" panose="020B0503020204020204" pitchFamily="34" charset="-122"/>
            </a:rPr>
            <a:t>4</a:t>
          </a:r>
          <a:r>
            <a:rPr lang="zh-CN" altLang="en-US" sz="1400" b="1" kern="1200">
              <a:latin typeface="微软雅黑" panose="020B0503020204020204" pitchFamily="34" charset="-122"/>
              <a:ea typeface="微软雅黑" panose="020B0503020204020204" pitchFamily="34" charset="-122"/>
              <a:cs typeface="微软雅黑" panose="020B0503020204020204" pitchFamily="34" charset="-122"/>
            </a:rPr>
            <a:t>、数据思维</a:t>
          </a:r>
        </a:p>
      </dsp:txBody>
      <dsp:txXfrm>
        <a:off x="1965233" y="1024696"/>
        <a:ext cx="1081329" cy="1081329"/>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4453CD1-FF23-4524-943E-431778D0731A}">
      <dsp:nvSpPr>
        <dsp:cNvPr id="0" name=""/>
        <dsp:cNvSpPr/>
      </dsp:nvSpPr>
      <dsp:spPr bwMode="white">
        <a:xfrm>
          <a:off x="3379062" y="2754141"/>
          <a:ext cx="3116760" cy="3116760"/>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100000"/>
            </a:lnSpc>
            <a:spcBef>
              <a:spcPct val="0"/>
            </a:spcBef>
            <a:spcAft>
              <a:spcPct val="35000"/>
            </a:spcAft>
            <a:buNone/>
          </a:pPr>
          <a:r>
            <a:rPr lang="en-US" altLang="zh-CN" sz="1600" kern="1200">
              <a:solidFill>
                <a:srgbClr val="4F80BD"/>
              </a:solidFill>
            </a:rPr>
            <a:t>1</a:t>
          </a:r>
        </a:p>
      </dsp:txBody>
      <dsp:txXfrm>
        <a:off x="3835501" y="3210580"/>
        <a:ext cx="2203882" cy="2203882"/>
      </dsp:txXfrm>
    </dsp:sp>
    <dsp:sp modelId="{9C58A270-6BFB-4A80-BD75-EC7DEC81C33A}">
      <dsp:nvSpPr>
        <dsp:cNvPr id="0" name=""/>
        <dsp:cNvSpPr/>
      </dsp:nvSpPr>
      <dsp:spPr>
        <a:xfrm rot="12900000">
          <a:off x="1261254" y="2171928"/>
          <a:ext cx="2506799" cy="888276"/>
        </a:xfrm>
        <a:prstGeom prst="lef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E98795DF-0FF8-4985-995B-A03C42B6D83C}">
      <dsp:nvSpPr>
        <dsp:cNvPr id="0" name=""/>
        <dsp:cNvSpPr/>
      </dsp:nvSpPr>
      <dsp:spPr bwMode="white">
        <a:xfrm>
          <a:off x="7467" y="712777"/>
          <a:ext cx="2960922" cy="2368738"/>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800100">
            <a:lnSpc>
              <a:spcPct val="0"/>
            </a:lnSpc>
            <a:spcBef>
              <a:spcPct val="0"/>
            </a:spcBef>
            <a:spcAft>
              <a:spcPct val="35000"/>
            </a:spcAft>
            <a:buNone/>
          </a:pPr>
          <a:r>
            <a:rPr lang="zh-CN" altLang="en-US" sz="1800" kern="1200">
              <a:solidFill>
                <a:srgbClr val="4F80BD"/>
              </a:solidFill>
              <a:latin typeface="微软雅黑" panose="020B0503020204020204" pitchFamily="34" charset="-122"/>
              <a:ea typeface="微软雅黑" panose="020B0503020204020204" pitchFamily="34" charset="-122"/>
            </a:rPr>
            <a:t>技术发展方向</a:t>
          </a:r>
          <a:endParaRPr lang="zh-CN" altLang="en-US" sz="1400" kern="1200">
            <a:solidFill>
              <a:srgbClr val="4F80BD"/>
            </a:solidFill>
            <a:latin typeface="微软雅黑" panose="020B0503020204020204" pitchFamily="34" charset="-122"/>
            <a:ea typeface="微软雅黑" panose="020B0503020204020204" pitchFamily="34" charset="-122"/>
          </a:endParaRPr>
        </a:p>
        <a:p>
          <a:pPr marL="0" lvl="0" indent="0" algn="ctr" defTabSz="800100">
            <a:lnSpc>
              <a:spcPct val="100000"/>
            </a:lnSpc>
            <a:spcBef>
              <a:spcPct val="0"/>
            </a:spcBef>
            <a:spcAft>
              <a:spcPct val="35000"/>
            </a:spcAft>
            <a:buNone/>
          </a:pPr>
          <a:endParaRPr lang="zh-CN" altLang="en-US" sz="1400" kern="1200">
            <a:latin typeface="微软雅黑" panose="020B0503020204020204" pitchFamily="34" charset="-122"/>
            <a:ea typeface="微软雅黑" panose="020B0503020204020204" pitchFamily="34" charset="-122"/>
          </a:endParaRPr>
        </a:p>
        <a:p>
          <a:pPr marL="0" lvl="0" indent="0" algn="ctr" defTabSz="800100">
            <a:lnSpc>
              <a:spcPct val="100000"/>
            </a:lnSpc>
            <a:spcBef>
              <a:spcPct val="0"/>
            </a:spcBef>
            <a:spcAft>
              <a:spcPct val="35000"/>
            </a:spcAft>
            <a:buNone/>
          </a:pPr>
          <a:endParaRPr lang="zh-CN" altLang="en-US" sz="1400" kern="1200">
            <a:latin typeface="微软雅黑" panose="020B0503020204020204" pitchFamily="34" charset="-122"/>
            <a:ea typeface="微软雅黑" panose="020B0503020204020204" pitchFamily="34" charset="-122"/>
          </a:endParaRPr>
        </a:p>
      </dsp:txBody>
      <dsp:txXfrm>
        <a:off x="76845" y="782155"/>
        <a:ext cx="2822166" cy="2229982"/>
      </dsp:txXfrm>
    </dsp:sp>
    <dsp:sp modelId="{BFA06A25-8FBD-462A-89DD-319C63D87AB3}">
      <dsp:nvSpPr>
        <dsp:cNvPr id="0" name=""/>
        <dsp:cNvSpPr/>
      </dsp:nvSpPr>
      <dsp:spPr>
        <a:xfrm rot="19500000">
          <a:off x="6106831" y="2171928"/>
          <a:ext cx="2506799" cy="888276"/>
        </a:xfrm>
        <a:prstGeom prst="lef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BED05D0C-89EC-4FB5-B846-1333FE6AC185}">
      <dsp:nvSpPr>
        <dsp:cNvPr id="0" name=""/>
        <dsp:cNvSpPr/>
      </dsp:nvSpPr>
      <dsp:spPr bwMode="white">
        <a:xfrm>
          <a:off x="6906494" y="712777"/>
          <a:ext cx="2960922" cy="2368738"/>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355600">
            <a:lnSpc>
              <a:spcPct val="100000"/>
            </a:lnSpc>
            <a:spcBef>
              <a:spcPct val="0"/>
            </a:spcBef>
            <a:spcAft>
              <a:spcPct val="35000"/>
            </a:spcAft>
            <a:buNone/>
          </a:pPr>
          <a:r>
            <a:rPr lang="en-US" altLang="zh-CN" sz="800" kern="1200">
              <a:solidFill>
                <a:srgbClr val="4F80BD"/>
              </a:solidFill>
            </a:rPr>
            <a:t>1</a:t>
          </a:r>
        </a:p>
      </dsp:txBody>
      <dsp:txXfrm>
        <a:off x="6975872" y="782155"/>
        <a:ext cx="2822166" cy="2229982"/>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6AE918-ABC8-47B8-8DD8-96F195BFB5B5}">
      <dsp:nvSpPr>
        <dsp:cNvPr id="0" name=""/>
        <dsp:cNvSpPr/>
      </dsp:nvSpPr>
      <dsp:spPr>
        <a:xfrm rot="5400000">
          <a:off x="5862261" y="-2487086"/>
          <a:ext cx="693181" cy="5843625"/>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24765" rIns="49530" bIns="24765" numCol="1" spcCol="1270" anchor="ctr" anchorCtr="0">
          <a:noAutofit/>
        </a:bodyPr>
        <a:lstStyle/>
        <a:p>
          <a:pPr marL="114300" lvl="1" indent="-114300" algn="l" defTabSz="577850">
            <a:lnSpc>
              <a:spcPct val="100000"/>
            </a:lnSpc>
            <a:spcBef>
              <a:spcPct val="0"/>
            </a:spcBef>
            <a:spcAft>
              <a:spcPct val="15000"/>
            </a:spcAft>
            <a:buChar char="•"/>
          </a:pPr>
          <a:r>
            <a:rPr lang="zh-CN" altLang="en-US" sz="1300" kern="1200">
              <a:latin typeface="微软雅黑" panose="020B0503020204020204" pitchFamily="34" charset="-122"/>
              <a:ea typeface="微软雅黑" panose="020B0503020204020204" pitchFamily="34" charset="-122"/>
            </a:rPr>
            <a:t>整个市场空间有多大？天花板在哪里？目前市场满足度如何？</a:t>
          </a:r>
        </a:p>
      </dsp:txBody>
      <dsp:txXfrm rot="-5400000">
        <a:off x="3287039" y="121974"/>
        <a:ext cx="5809787" cy="625505"/>
      </dsp:txXfrm>
    </dsp:sp>
    <dsp:sp modelId="{BD6C8DA9-0F3A-464E-ACD2-6660B6C6E5C4}">
      <dsp:nvSpPr>
        <dsp:cNvPr id="0" name=""/>
        <dsp:cNvSpPr/>
      </dsp:nvSpPr>
      <dsp:spPr>
        <a:xfrm>
          <a:off x="0" y="1488"/>
          <a:ext cx="3287039" cy="866476"/>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100000"/>
            </a:lnSpc>
            <a:spcBef>
              <a:spcPct val="0"/>
            </a:spcBef>
            <a:spcAft>
              <a:spcPct val="35000"/>
            </a:spcAft>
            <a:buNone/>
          </a:pPr>
          <a:r>
            <a:rPr lang="zh-CN" altLang="en-US" sz="2400" kern="1200">
              <a:solidFill>
                <a:schemeClr val="bg1"/>
              </a:solidFill>
              <a:latin typeface="微软雅黑" panose="020B0503020204020204" pitchFamily="34" charset="-122"/>
              <a:ea typeface="微软雅黑" panose="020B0503020204020204" pitchFamily="34" charset="-122"/>
            </a:rPr>
            <a:t>看市场</a:t>
          </a:r>
        </a:p>
      </dsp:txBody>
      <dsp:txXfrm>
        <a:off x="42298" y="43786"/>
        <a:ext cx="3202443" cy="781880"/>
      </dsp:txXfrm>
    </dsp:sp>
    <dsp:sp modelId="{C0AADB49-719E-4F14-9C49-C9CD30BA1BD4}">
      <dsp:nvSpPr>
        <dsp:cNvPr id="0" name=""/>
        <dsp:cNvSpPr/>
      </dsp:nvSpPr>
      <dsp:spPr>
        <a:xfrm rot="5400000">
          <a:off x="5862261" y="-1577285"/>
          <a:ext cx="693181" cy="5843625"/>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24765" rIns="49530" bIns="24765" numCol="1" spcCol="1270" anchor="ctr" anchorCtr="0">
          <a:noAutofit/>
        </a:bodyPr>
        <a:lstStyle/>
        <a:p>
          <a:pPr marL="114300" lvl="1" indent="-114300" algn="l" defTabSz="577850">
            <a:lnSpc>
              <a:spcPct val="100000"/>
            </a:lnSpc>
            <a:spcBef>
              <a:spcPct val="0"/>
            </a:spcBef>
            <a:spcAft>
              <a:spcPct val="15000"/>
            </a:spcAft>
            <a:buChar char="•"/>
          </a:pPr>
          <a:r>
            <a:rPr lang="zh-CN" sz="1300" kern="1200">
              <a:latin typeface="微软雅黑" panose="020B0503020204020204" pitchFamily="34" charset="-122"/>
              <a:ea typeface="微软雅黑" panose="020B0503020204020204" pitchFamily="34" charset="-122"/>
            </a:rPr>
            <a:t>整个竞争环境里，我们的排位是怎么样的？我们的邻座，我们的上下游，我们各自的优劣势是什么？我们该如何找好定位，做差异化的发展？</a:t>
          </a:r>
        </a:p>
      </dsp:txBody>
      <dsp:txXfrm rot="-5400000">
        <a:off x="3287039" y="1031775"/>
        <a:ext cx="5809787" cy="625505"/>
      </dsp:txXfrm>
    </dsp:sp>
    <dsp:sp modelId="{65FE01C5-CE85-4F79-A226-C59CD4AFB36D}">
      <dsp:nvSpPr>
        <dsp:cNvPr id="0" name=""/>
        <dsp:cNvSpPr/>
      </dsp:nvSpPr>
      <dsp:spPr>
        <a:xfrm>
          <a:off x="0" y="911288"/>
          <a:ext cx="3287039" cy="866476"/>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100000"/>
            </a:lnSpc>
            <a:spcBef>
              <a:spcPct val="0"/>
            </a:spcBef>
            <a:spcAft>
              <a:spcPct val="35000"/>
            </a:spcAft>
            <a:buNone/>
          </a:pPr>
          <a:r>
            <a:rPr lang="zh-CN" sz="2400" kern="1200">
              <a:solidFill>
                <a:schemeClr val="bg1"/>
              </a:solidFill>
              <a:latin typeface="微软雅黑" panose="020B0503020204020204" pitchFamily="34" charset="-122"/>
              <a:ea typeface="微软雅黑" panose="020B0503020204020204" pitchFamily="34" charset="-122"/>
            </a:rPr>
            <a:t>看竞争</a:t>
          </a:r>
        </a:p>
      </dsp:txBody>
      <dsp:txXfrm>
        <a:off x="42298" y="953586"/>
        <a:ext cx="3202443" cy="781880"/>
      </dsp:txXfrm>
    </dsp:sp>
    <dsp:sp modelId="{D3C1FD1B-870D-4A0E-B23E-E2AC1669220B}">
      <dsp:nvSpPr>
        <dsp:cNvPr id="0" name=""/>
        <dsp:cNvSpPr/>
      </dsp:nvSpPr>
      <dsp:spPr>
        <a:xfrm rot="5400000">
          <a:off x="5862261" y="-667485"/>
          <a:ext cx="693181" cy="5843625"/>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24765" rIns="49530" bIns="24765" numCol="1" spcCol="1270" anchor="ctr" anchorCtr="0">
          <a:noAutofit/>
        </a:bodyPr>
        <a:lstStyle/>
        <a:p>
          <a:pPr marL="114300" lvl="1" indent="-114300" algn="l" defTabSz="577850">
            <a:lnSpc>
              <a:spcPct val="100000"/>
            </a:lnSpc>
            <a:spcBef>
              <a:spcPct val="0"/>
            </a:spcBef>
            <a:spcAft>
              <a:spcPct val="15000"/>
            </a:spcAft>
            <a:buChar char="•"/>
          </a:pPr>
          <a:r>
            <a:rPr lang="zh-CN" sz="1300" kern="1200">
              <a:latin typeface="微软雅黑" panose="020B0503020204020204" pitchFamily="34" charset="-122"/>
              <a:ea typeface="微软雅黑" panose="020B0503020204020204" pitchFamily="34" charset="-122"/>
            </a:rPr>
            <a:t>我们所处的行业在发生哪些变化？我们如何去利用这些变化，更好地助力业务发展？我们如何去更早的捕捉可能的风险和威胁？</a:t>
          </a:r>
        </a:p>
      </dsp:txBody>
      <dsp:txXfrm rot="-5400000">
        <a:off x="3287039" y="1941575"/>
        <a:ext cx="5809787" cy="625505"/>
      </dsp:txXfrm>
    </dsp:sp>
    <dsp:sp modelId="{611DE9C3-E374-49BE-8C48-D439F51919A6}">
      <dsp:nvSpPr>
        <dsp:cNvPr id="0" name=""/>
        <dsp:cNvSpPr/>
      </dsp:nvSpPr>
      <dsp:spPr>
        <a:xfrm>
          <a:off x="0" y="1821089"/>
          <a:ext cx="3287039" cy="866476"/>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100000"/>
            </a:lnSpc>
            <a:spcBef>
              <a:spcPct val="0"/>
            </a:spcBef>
            <a:spcAft>
              <a:spcPct val="35000"/>
            </a:spcAft>
            <a:buNone/>
          </a:pPr>
          <a:r>
            <a:rPr lang="zh-CN" sz="2400" kern="1200">
              <a:solidFill>
                <a:schemeClr val="bg1"/>
              </a:solidFill>
              <a:latin typeface="微软雅黑" panose="020B0503020204020204" pitchFamily="34" charset="-122"/>
              <a:ea typeface="微软雅黑" panose="020B0503020204020204" pitchFamily="34" charset="-122"/>
            </a:rPr>
            <a:t>看风向</a:t>
          </a:r>
        </a:p>
      </dsp:txBody>
      <dsp:txXfrm>
        <a:off x="42298" y="1863387"/>
        <a:ext cx="3202443" cy="781880"/>
      </dsp:txXfrm>
    </dsp:sp>
    <dsp:sp modelId="{B1799245-8A88-4DFD-8913-C5C978690807}">
      <dsp:nvSpPr>
        <dsp:cNvPr id="0" name=""/>
        <dsp:cNvSpPr/>
      </dsp:nvSpPr>
      <dsp:spPr>
        <a:xfrm rot="5400000">
          <a:off x="5862261" y="242314"/>
          <a:ext cx="693181" cy="5843625"/>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24765" rIns="49530" bIns="24765" numCol="1" spcCol="1270" anchor="ctr" anchorCtr="0">
          <a:noAutofit/>
        </a:bodyPr>
        <a:lstStyle/>
        <a:p>
          <a:pPr marL="114300" lvl="1" indent="-114300" algn="l" defTabSz="577850">
            <a:lnSpc>
              <a:spcPct val="100000"/>
            </a:lnSpc>
            <a:spcBef>
              <a:spcPct val="0"/>
            </a:spcBef>
            <a:spcAft>
              <a:spcPct val="15000"/>
            </a:spcAft>
            <a:buChar char="•"/>
          </a:pPr>
          <a:r>
            <a:rPr lang="zh-CN" altLang="en-US" sz="1300" kern="1200">
              <a:latin typeface="微软雅黑" panose="020B0503020204020204" pitchFamily="34" charset="-122"/>
              <a:ea typeface="微软雅黑" panose="020B0503020204020204" pitchFamily="34" charset="-122"/>
            </a:rPr>
            <a:t>目前有哪些新的模式诞生？这些模式和目前已有的模式的关系是怎样的？这种模式是否存在借签和应用价值？我们需要具备什么样的条件？</a:t>
          </a:r>
        </a:p>
      </dsp:txBody>
      <dsp:txXfrm rot="-5400000">
        <a:off x="3287039" y="2851374"/>
        <a:ext cx="5809787" cy="625505"/>
      </dsp:txXfrm>
    </dsp:sp>
    <dsp:sp modelId="{F8FCFA27-1E37-47F3-819F-CCC620DE8027}">
      <dsp:nvSpPr>
        <dsp:cNvPr id="0" name=""/>
        <dsp:cNvSpPr/>
      </dsp:nvSpPr>
      <dsp:spPr>
        <a:xfrm>
          <a:off x="0" y="2730889"/>
          <a:ext cx="3287039" cy="866476"/>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100000"/>
            </a:lnSpc>
            <a:spcBef>
              <a:spcPct val="0"/>
            </a:spcBef>
            <a:spcAft>
              <a:spcPct val="35000"/>
            </a:spcAft>
            <a:buNone/>
          </a:pPr>
          <a:r>
            <a:rPr lang="zh-CN" altLang="en-US" sz="2400" kern="1200">
              <a:solidFill>
                <a:schemeClr val="bg1"/>
              </a:solidFill>
              <a:latin typeface="微软雅黑" panose="020B0503020204020204" pitchFamily="34" charset="-122"/>
              <a:ea typeface="微软雅黑" panose="020B0503020204020204" pitchFamily="34" charset="-122"/>
            </a:rPr>
            <a:t>看模式</a:t>
          </a:r>
        </a:p>
      </dsp:txBody>
      <dsp:txXfrm>
        <a:off x="42298" y="2773187"/>
        <a:ext cx="3202443" cy="781880"/>
      </dsp:txXfrm>
    </dsp:sp>
    <dsp:sp modelId="{F00652BC-5530-4BD7-A5E2-D7101737A3B5}">
      <dsp:nvSpPr>
        <dsp:cNvPr id="0" name=""/>
        <dsp:cNvSpPr/>
      </dsp:nvSpPr>
      <dsp:spPr>
        <a:xfrm rot="5400000">
          <a:off x="5862261" y="1152115"/>
          <a:ext cx="693181" cy="5843625"/>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24765" rIns="49530" bIns="24765" numCol="1" spcCol="1270" anchor="ctr" anchorCtr="0">
          <a:noAutofit/>
        </a:bodyPr>
        <a:lstStyle/>
        <a:p>
          <a:pPr marL="114300" lvl="1" indent="-114300" algn="l" defTabSz="577850">
            <a:lnSpc>
              <a:spcPct val="100000"/>
            </a:lnSpc>
            <a:spcBef>
              <a:spcPct val="0"/>
            </a:spcBef>
            <a:spcAft>
              <a:spcPct val="15000"/>
            </a:spcAft>
            <a:buChar char="•"/>
          </a:pPr>
          <a:r>
            <a:rPr lang="zh-CN" altLang="en-US" sz="1300" kern="1200">
              <a:latin typeface="微软雅黑" panose="020B0503020204020204" pitchFamily="34" charset="-122"/>
              <a:ea typeface="微软雅黑" panose="020B0503020204020204" pitchFamily="34" charset="-122"/>
            </a:rPr>
            <a:t>资本集中在哪里？有什么样的流向变动？为什么会发生这样的变动？小资本怎么去撬动大杠杆？</a:t>
          </a:r>
        </a:p>
      </dsp:txBody>
      <dsp:txXfrm rot="-5400000">
        <a:off x="3287039" y="3761175"/>
        <a:ext cx="5809787" cy="625505"/>
      </dsp:txXfrm>
    </dsp:sp>
    <dsp:sp modelId="{F3A1F871-519C-4E76-89EE-B8DB3D0BD125}">
      <dsp:nvSpPr>
        <dsp:cNvPr id="0" name=""/>
        <dsp:cNvSpPr/>
      </dsp:nvSpPr>
      <dsp:spPr>
        <a:xfrm>
          <a:off x="0" y="3640689"/>
          <a:ext cx="3287039" cy="866476"/>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100000"/>
            </a:lnSpc>
            <a:spcBef>
              <a:spcPct val="0"/>
            </a:spcBef>
            <a:spcAft>
              <a:spcPct val="35000"/>
            </a:spcAft>
            <a:buNone/>
          </a:pPr>
          <a:r>
            <a:rPr lang="zh-CN" altLang="en-US" sz="2400" kern="1200">
              <a:solidFill>
                <a:schemeClr val="bg1"/>
              </a:solidFill>
              <a:latin typeface="微软雅黑" panose="020B0503020204020204" pitchFamily="34" charset="-122"/>
              <a:ea typeface="微软雅黑" panose="020B0503020204020204" pitchFamily="34" charset="-122"/>
            </a:rPr>
            <a:t>看资本</a:t>
          </a:r>
        </a:p>
      </dsp:txBody>
      <dsp:txXfrm>
        <a:off x="42298" y="3682987"/>
        <a:ext cx="3202443" cy="781880"/>
      </dsp:txXfrm>
    </dsp:sp>
    <dsp:sp modelId="{359D66B5-86FA-4AE8-B948-B1EF0E2B13EB}">
      <dsp:nvSpPr>
        <dsp:cNvPr id="0" name=""/>
        <dsp:cNvSpPr/>
      </dsp:nvSpPr>
      <dsp:spPr>
        <a:xfrm rot="5400000">
          <a:off x="5862261" y="2061915"/>
          <a:ext cx="693181" cy="5843625"/>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24765" rIns="49530" bIns="24765" numCol="1" spcCol="1270" anchor="ctr" anchorCtr="0">
          <a:noAutofit/>
        </a:bodyPr>
        <a:lstStyle/>
        <a:p>
          <a:pPr marL="114300" lvl="1" indent="-114300" algn="l" defTabSz="577850">
            <a:lnSpc>
              <a:spcPct val="100000"/>
            </a:lnSpc>
            <a:spcBef>
              <a:spcPct val="0"/>
            </a:spcBef>
            <a:spcAft>
              <a:spcPct val="15000"/>
            </a:spcAft>
            <a:buChar char="•"/>
          </a:pPr>
          <a:r>
            <a:rPr lang="zh-CN" sz="1300" kern="1200">
              <a:latin typeface="微软雅黑" panose="020B0503020204020204" pitchFamily="34" charset="-122"/>
              <a:ea typeface="微软雅黑" panose="020B0503020204020204" pitchFamily="34" charset="-122"/>
              <a:cs typeface="微软雅黑" panose="020B0503020204020204" pitchFamily="34" charset="-122"/>
            </a:rPr>
            <a:t>业务</a:t>
          </a:r>
          <a:r>
            <a:rPr lang="en-US" altLang="zh-CN" sz="1300" kern="120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300" kern="1200">
              <a:latin typeface="微软雅黑" panose="020B0503020204020204" pitchFamily="34" charset="-122"/>
              <a:ea typeface="微软雅黑" panose="020B0503020204020204" pitchFamily="34" charset="-122"/>
              <a:cs typeface="微软雅黑" panose="020B0503020204020204" pitchFamily="34" charset="-122"/>
            </a:rPr>
            <a:t>产品发展是否有规律可循？成功的案例背后的机理是什么？失败的案例，是否有同样惨痛的教训？</a:t>
          </a:r>
        </a:p>
      </dsp:txBody>
      <dsp:txXfrm rot="-5400000">
        <a:off x="3287039" y="4670975"/>
        <a:ext cx="5809787" cy="625505"/>
      </dsp:txXfrm>
    </dsp:sp>
    <dsp:sp modelId="{B57754A2-3A90-408F-B471-774B862EB5C5}">
      <dsp:nvSpPr>
        <dsp:cNvPr id="0" name=""/>
        <dsp:cNvSpPr/>
      </dsp:nvSpPr>
      <dsp:spPr>
        <a:xfrm>
          <a:off x="0" y="4550490"/>
          <a:ext cx="3287039" cy="866476"/>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100000"/>
            </a:lnSpc>
            <a:spcBef>
              <a:spcPct val="0"/>
            </a:spcBef>
            <a:spcAft>
              <a:spcPct val="35000"/>
            </a:spcAft>
            <a:buNone/>
          </a:pPr>
          <a:r>
            <a:rPr lang="zh-CN" sz="2400" kern="1200">
              <a:solidFill>
                <a:schemeClr val="bg1"/>
              </a:solidFill>
              <a:latin typeface="微软雅黑" panose="020B0503020204020204" pitchFamily="34" charset="-122"/>
              <a:ea typeface="微软雅黑" panose="020B0503020204020204" pitchFamily="34" charset="-122"/>
            </a:rPr>
            <a:t>看规律</a:t>
          </a:r>
        </a:p>
      </dsp:txBody>
      <dsp:txXfrm>
        <a:off x="42298" y="4592788"/>
        <a:ext cx="3202443" cy="78188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6AE918-ABC8-47B8-8DD8-96F195BFB5B5}">
      <dsp:nvSpPr>
        <dsp:cNvPr id="0" name=""/>
        <dsp:cNvSpPr/>
      </dsp:nvSpPr>
      <dsp:spPr>
        <a:xfrm rot="5400000">
          <a:off x="5230189" y="-2229433"/>
          <a:ext cx="593701" cy="5201920"/>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26670" rIns="53340" bIns="26670" numCol="1" spcCol="1270" anchor="ctr" anchorCtr="0">
          <a:noAutofit/>
        </a:bodyPr>
        <a:lstStyle/>
        <a:p>
          <a:pPr marL="114300" lvl="1" indent="-114300" algn="l" defTabSz="622300">
            <a:lnSpc>
              <a:spcPct val="100000"/>
            </a:lnSpc>
            <a:spcBef>
              <a:spcPct val="0"/>
            </a:spcBef>
            <a:spcAft>
              <a:spcPct val="15000"/>
            </a:spcAft>
            <a:buChar char="•"/>
          </a:pPr>
          <a:r>
            <a:rPr lang="zh-CN" altLang="en-US" sz="1400" kern="1200">
              <a:latin typeface="微软雅黑" panose="020B0503020204020204" pitchFamily="34" charset="-122"/>
              <a:ea typeface="微软雅黑" panose="020B0503020204020204" pitchFamily="34" charset="-122"/>
            </a:rPr>
            <a:t>业务发展趋势，走好或者走低？是否符合预期？</a:t>
          </a:r>
        </a:p>
      </dsp:txBody>
      <dsp:txXfrm rot="-5400000">
        <a:off x="2926080" y="103658"/>
        <a:ext cx="5172938" cy="535737"/>
      </dsp:txXfrm>
    </dsp:sp>
    <dsp:sp modelId="{BD6C8DA9-0F3A-464E-ACD2-6660B6C6E5C4}">
      <dsp:nvSpPr>
        <dsp:cNvPr id="0" name=""/>
        <dsp:cNvSpPr/>
      </dsp:nvSpPr>
      <dsp:spPr>
        <a:xfrm>
          <a:off x="0" y="463"/>
          <a:ext cx="2926080" cy="742127"/>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100000"/>
            </a:lnSpc>
            <a:spcBef>
              <a:spcPct val="0"/>
            </a:spcBef>
            <a:spcAft>
              <a:spcPct val="35000"/>
            </a:spcAft>
            <a:buNone/>
          </a:pPr>
          <a:r>
            <a:rPr lang="zh-CN" altLang="en-US" sz="2400" kern="1200">
              <a:latin typeface="微软雅黑" panose="020B0503020204020204" pitchFamily="34" charset="-122"/>
              <a:ea typeface="微软雅黑" panose="020B0503020204020204" pitchFamily="34" charset="-122"/>
            </a:rPr>
            <a:t>看走势</a:t>
          </a:r>
        </a:p>
      </dsp:txBody>
      <dsp:txXfrm>
        <a:off x="36228" y="36691"/>
        <a:ext cx="2853624" cy="669671"/>
      </dsp:txXfrm>
    </dsp:sp>
    <dsp:sp modelId="{250776B1-F49F-43A3-A26B-8E2CA8EC5F4D}">
      <dsp:nvSpPr>
        <dsp:cNvPr id="0" name=""/>
        <dsp:cNvSpPr/>
      </dsp:nvSpPr>
      <dsp:spPr>
        <a:xfrm rot="5400000">
          <a:off x="5230189" y="-1450199"/>
          <a:ext cx="593701" cy="5201920"/>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26670" rIns="53340" bIns="26670" numCol="1" spcCol="1270" anchor="ctr" anchorCtr="0">
          <a:noAutofit/>
        </a:bodyPr>
        <a:lstStyle/>
        <a:p>
          <a:pPr marL="114300" lvl="1" indent="-114300" algn="l" defTabSz="622300">
            <a:lnSpc>
              <a:spcPct val="100000"/>
            </a:lnSpc>
            <a:spcBef>
              <a:spcPct val="0"/>
            </a:spcBef>
            <a:spcAft>
              <a:spcPct val="15000"/>
            </a:spcAft>
            <a:buChar char="•"/>
          </a:pPr>
          <a:r>
            <a:rPr lang="zh-CN" sz="1400" kern="1200">
              <a:latin typeface="微软雅黑" panose="020B0503020204020204" pitchFamily="34" charset="-122"/>
              <a:ea typeface="微软雅黑" panose="020B0503020204020204" pitchFamily="34" charset="-122"/>
            </a:rPr>
            <a:t>用户路径</a:t>
          </a:r>
          <a:r>
            <a:rPr lang="en-US" altLang="zh-CN" sz="1400" kern="1200">
              <a:latin typeface="微软雅黑" panose="020B0503020204020204" pitchFamily="34" charset="-122"/>
              <a:ea typeface="微软雅黑" panose="020B0503020204020204" pitchFamily="34" charset="-122"/>
            </a:rPr>
            <a:t>/</a:t>
          </a:r>
          <a:r>
            <a:rPr lang="zh-CN" altLang="en-US" sz="1400" kern="1200">
              <a:latin typeface="微软雅黑" panose="020B0503020204020204" pitchFamily="34" charset="-122"/>
              <a:ea typeface="微软雅黑" panose="020B0503020204020204" pitchFamily="34" charset="-122"/>
            </a:rPr>
            <a:t>流程中，哪个环节存在明显障碍</a:t>
          </a:r>
          <a:r>
            <a:rPr lang="en-US" altLang="zh-CN" sz="1400" kern="1200">
              <a:latin typeface="微软雅黑" panose="020B0503020204020204" pitchFamily="34" charset="-122"/>
              <a:ea typeface="微软雅黑" panose="020B0503020204020204" pitchFamily="34" charset="-122"/>
            </a:rPr>
            <a:t>/</a:t>
          </a:r>
          <a:r>
            <a:rPr lang="zh-CN" altLang="en-US" sz="1400" kern="1200">
              <a:latin typeface="微软雅黑" panose="020B0503020204020204" pitchFamily="34" charset="-122"/>
              <a:ea typeface="微软雅黑" panose="020B0503020204020204" pitchFamily="34" charset="-122"/>
            </a:rPr>
            <a:t>断点？</a:t>
          </a:r>
        </a:p>
      </dsp:txBody>
      <dsp:txXfrm rot="-5400000">
        <a:off x="2926080" y="882892"/>
        <a:ext cx="5172938" cy="535737"/>
      </dsp:txXfrm>
    </dsp:sp>
    <dsp:sp modelId="{90011A7F-9051-458F-993A-40BFF52268A3}">
      <dsp:nvSpPr>
        <dsp:cNvPr id="0" name=""/>
        <dsp:cNvSpPr/>
      </dsp:nvSpPr>
      <dsp:spPr>
        <a:xfrm>
          <a:off x="0" y="779696"/>
          <a:ext cx="2926080" cy="742127"/>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100000"/>
            </a:lnSpc>
            <a:spcBef>
              <a:spcPct val="0"/>
            </a:spcBef>
            <a:spcAft>
              <a:spcPct val="35000"/>
            </a:spcAft>
            <a:buNone/>
          </a:pPr>
          <a:r>
            <a:rPr lang="zh-CN" sz="2400" kern="1200">
              <a:solidFill>
                <a:schemeClr val="bg1"/>
              </a:solidFill>
              <a:latin typeface="微软雅黑" panose="020B0503020204020204" pitchFamily="34" charset="-122"/>
              <a:ea typeface="微软雅黑" panose="020B0503020204020204" pitchFamily="34" charset="-122"/>
            </a:rPr>
            <a:t>看断点</a:t>
          </a:r>
        </a:p>
      </dsp:txBody>
      <dsp:txXfrm>
        <a:off x="36228" y="815924"/>
        <a:ext cx="2853624" cy="669671"/>
      </dsp:txXfrm>
    </dsp:sp>
    <dsp:sp modelId="{107D581A-36D8-454D-BAD8-55FB34F81A06}">
      <dsp:nvSpPr>
        <dsp:cNvPr id="0" name=""/>
        <dsp:cNvSpPr/>
      </dsp:nvSpPr>
      <dsp:spPr>
        <a:xfrm rot="5400000">
          <a:off x="5230189" y="-670966"/>
          <a:ext cx="593701" cy="5201920"/>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26670" rIns="53340" bIns="26670" numCol="1" spcCol="1270" anchor="ctr" anchorCtr="0">
          <a:noAutofit/>
        </a:bodyPr>
        <a:lstStyle/>
        <a:p>
          <a:pPr marL="114300" lvl="1" indent="-114300" algn="l" defTabSz="622300">
            <a:lnSpc>
              <a:spcPct val="100000"/>
            </a:lnSpc>
            <a:spcBef>
              <a:spcPct val="0"/>
            </a:spcBef>
            <a:spcAft>
              <a:spcPct val="15000"/>
            </a:spcAft>
            <a:buChar char="•"/>
          </a:pPr>
          <a:r>
            <a:rPr lang="zh-CN" sz="1400" kern="1200">
              <a:latin typeface="微软雅黑" panose="020B0503020204020204" pitchFamily="34" charset="-122"/>
              <a:ea typeface="微软雅黑" panose="020B0503020204020204" pitchFamily="34" charset="-122"/>
            </a:rPr>
            <a:t>用户行为有哪些规律？如何基于这些规律提供更好的服务？</a:t>
          </a:r>
        </a:p>
      </dsp:txBody>
      <dsp:txXfrm rot="-5400000">
        <a:off x="2926080" y="1662125"/>
        <a:ext cx="5172938" cy="535737"/>
      </dsp:txXfrm>
    </dsp:sp>
    <dsp:sp modelId="{4D120899-AFA3-45E1-8E67-CBB29A62504A}">
      <dsp:nvSpPr>
        <dsp:cNvPr id="0" name=""/>
        <dsp:cNvSpPr/>
      </dsp:nvSpPr>
      <dsp:spPr>
        <a:xfrm>
          <a:off x="0" y="1558930"/>
          <a:ext cx="2926080" cy="742127"/>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100000"/>
            </a:lnSpc>
            <a:spcBef>
              <a:spcPct val="0"/>
            </a:spcBef>
            <a:spcAft>
              <a:spcPct val="35000"/>
            </a:spcAft>
            <a:buNone/>
          </a:pPr>
          <a:r>
            <a:rPr lang="zh-CN" sz="2400" kern="1200">
              <a:latin typeface="微软雅黑" panose="020B0503020204020204" pitchFamily="34" charset="-122"/>
              <a:ea typeface="微软雅黑" panose="020B0503020204020204" pitchFamily="34" charset="-122"/>
            </a:rPr>
            <a:t>看规律</a:t>
          </a:r>
        </a:p>
      </dsp:txBody>
      <dsp:txXfrm>
        <a:off x="36228" y="1595158"/>
        <a:ext cx="2853624" cy="669671"/>
      </dsp:txXfrm>
    </dsp:sp>
    <dsp:sp modelId="{B1799245-8A88-4DFD-8913-C5C978690807}">
      <dsp:nvSpPr>
        <dsp:cNvPr id="0" name=""/>
        <dsp:cNvSpPr/>
      </dsp:nvSpPr>
      <dsp:spPr>
        <a:xfrm rot="5400000">
          <a:off x="5230189" y="108267"/>
          <a:ext cx="593701" cy="5201920"/>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26670" rIns="53340" bIns="26670" numCol="1" spcCol="1270" anchor="ctr" anchorCtr="0">
          <a:noAutofit/>
        </a:bodyPr>
        <a:lstStyle/>
        <a:p>
          <a:pPr marL="114300" lvl="1" indent="-114300" algn="l" defTabSz="622300">
            <a:lnSpc>
              <a:spcPct val="100000"/>
            </a:lnSpc>
            <a:spcBef>
              <a:spcPct val="0"/>
            </a:spcBef>
            <a:spcAft>
              <a:spcPct val="15000"/>
            </a:spcAft>
            <a:buChar char="•"/>
          </a:pPr>
          <a:r>
            <a:rPr lang="zh-CN" altLang="en-US" sz="1400" kern="1200">
              <a:latin typeface="微软雅黑" panose="020B0503020204020204" pitchFamily="34" charset="-122"/>
              <a:ea typeface="微软雅黑" panose="020B0503020204020204" pitchFamily="34" charset="-122"/>
            </a:rPr>
            <a:t>不同业务或者指标或者行为之间有何关系？是如何相互影响的？</a:t>
          </a:r>
        </a:p>
      </dsp:txBody>
      <dsp:txXfrm rot="-5400000">
        <a:off x="2926080" y="2441358"/>
        <a:ext cx="5172938" cy="535737"/>
      </dsp:txXfrm>
    </dsp:sp>
    <dsp:sp modelId="{F8FCFA27-1E37-47F3-819F-CCC620DE8027}">
      <dsp:nvSpPr>
        <dsp:cNvPr id="0" name=""/>
        <dsp:cNvSpPr/>
      </dsp:nvSpPr>
      <dsp:spPr>
        <a:xfrm>
          <a:off x="0" y="2338163"/>
          <a:ext cx="2926080" cy="742127"/>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100000"/>
            </a:lnSpc>
            <a:spcBef>
              <a:spcPct val="0"/>
            </a:spcBef>
            <a:spcAft>
              <a:spcPct val="35000"/>
            </a:spcAft>
            <a:buNone/>
          </a:pPr>
          <a:r>
            <a:rPr lang="zh-CN" altLang="en-US" sz="2400" kern="1200">
              <a:latin typeface="微软雅黑" panose="020B0503020204020204" pitchFamily="34" charset="-122"/>
              <a:ea typeface="微软雅黑" panose="020B0503020204020204" pitchFamily="34" charset="-122"/>
            </a:rPr>
            <a:t>看关系</a:t>
          </a:r>
        </a:p>
      </dsp:txBody>
      <dsp:txXfrm>
        <a:off x="36228" y="2374391"/>
        <a:ext cx="2853624" cy="669671"/>
      </dsp:txXfrm>
    </dsp:sp>
    <dsp:sp modelId="{8A8B317E-5DC8-439D-A09C-A983CADA8F22}">
      <dsp:nvSpPr>
        <dsp:cNvPr id="0" name=""/>
        <dsp:cNvSpPr/>
      </dsp:nvSpPr>
      <dsp:spPr>
        <a:xfrm rot="5400000">
          <a:off x="5230189" y="887501"/>
          <a:ext cx="593701" cy="5201920"/>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26670" rIns="53340" bIns="26670" numCol="1" spcCol="1270" anchor="ctr" anchorCtr="0">
          <a:noAutofit/>
        </a:bodyPr>
        <a:lstStyle/>
        <a:p>
          <a:pPr marL="114300" lvl="1" indent="-114300" algn="l" defTabSz="622300">
            <a:lnSpc>
              <a:spcPct val="100000"/>
            </a:lnSpc>
            <a:spcBef>
              <a:spcPct val="0"/>
            </a:spcBef>
            <a:spcAft>
              <a:spcPct val="15000"/>
            </a:spcAft>
            <a:buChar char="•"/>
          </a:pPr>
          <a:r>
            <a:rPr lang="zh-CN" altLang="en-US" sz="1400" kern="1200">
              <a:latin typeface="微软雅黑" panose="020B0503020204020204" pitchFamily="34" charset="-122"/>
              <a:ea typeface="微软雅黑" panose="020B0503020204020204" pitchFamily="34" charset="-122"/>
              <a:sym typeface="+mn-ea"/>
            </a:rPr>
            <a:t>业务存在哪些异常？异常背后的原因？</a:t>
          </a:r>
          <a:endParaRPr lang="zh-CN" sz="1400" kern="1200"/>
        </a:p>
      </dsp:txBody>
      <dsp:txXfrm rot="-5400000">
        <a:off x="2926080" y="3220592"/>
        <a:ext cx="5172938" cy="535737"/>
      </dsp:txXfrm>
    </dsp:sp>
    <dsp:sp modelId="{B946A46E-E659-4FCC-9FC4-59BDB3788FB0}">
      <dsp:nvSpPr>
        <dsp:cNvPr id="0" name=""/>
        <dsp:cNvSpPr/>
      </dsp:nvSpPr>
      <dsp:spPr>
        <a:xfrm>
          <a:off x="0" y="3117397"/>
          <a:ext cx="2926080" cy="742127"/>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100000"/>
            </a:lnSpc>
            <a:spcBef>
              <a:spcPct val="0"/>
            </a:spcBef>
            <a:spcAft>
              <a:spcPct val="35000"/>
            </a:spcAft>
            <a:buNone/>
          </a:pPr>
          <a:r>
            <a:rPr lang="zh-CN" sz="2400" kern="1200">
              <a:latin typeface="微软雅黑" panose="020B0503020204020204" pitchFamily="34" charset="-122"/>
              <a:ea typeface="微软雅黑" panose="020B0503020204020204" pitchFamily="34" charset="-122"/>
            </a:rPr>
            <a:t>看异常</a:t>
          </a:r>
        </a:p>
      </dsp:txBody>
      <dsp:txXfrm>
        <a:off x="36228" y="3153625"/>
        <a:ext cx="2853624" cy="669671"/>
      </dsp:txXfrm>
    </dsp:sp>
    <dsp:sp modelId="{DED37ABD-0E25-4F7B-B269-87691A60E2AE}">
      <dsp:nvSpPr>
        <dsp:cNvPr id="0" name=""/>
        <dsp:cNvSpPr/>
      </dsp:nvSpPr>
      <dsp:spPr>
        <a:xfrm rot="5400000">
          <a:off x="5230189" y="1666734"/>
          <a:ext cx="593701" cy="5201920"/>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26670" rIns="53340" bIns="26670" numCol="1" spcCol="1270" anchor="ctr" anchorCtr="0">
          <a:noAutofit/>
        </a:bodyPr>
        <a:lstStyle/>
        <a:p>
          <a:pPr marL="114300" lvl="1" indent="-114300" algn="l" defTabSz="622300">
            <a:lnSpc>
              <a:spcPct val="100000"/>
            </a:lnSpc>
            <a:spcBef>
              <a:spcPct val="0"/>
            </a:spcBef>
            <a:spcAft>
              <a:spcPct val="15000"/>
            </a:spcAft>
            <a:buChar char="•"/>
          </a:pPr>
          <a:r>
            <a:rPr lang="zh-CN" sz="1400" kern="1200">
              <a:latin typeface="微软雅黑" panose="020B0503020204020204" pitchFamily="34" charset="-122"/>
              <a:ea typeface="微软雅黑" panose="020B0503020204020204" pitchFamily="34" charset="-122"/>
              <a:sym typeface="+mn-ea"/>
            </a:rPr>
            <a:t>增量机会点在哪里？存量（结构）机会点在哪里？</a:t>
          </a:r>
          <a:endParaRPr lang="zh-CN" sz="1400" kern="1200"/>
        </a:p>
      </dsp:txBody>
      <dsp:txXfrm rot="-5400000">
        <a:off x="2926080" y="3999825"/>
        <a:ext cx="5172938" cy="535737"/>
      </dsp:txXfrm>
    </dsp:sp>
    <dsp:sp modelId="{104AA6B8-7050-4235-AB6E-6AA0E2094A6C}">
      <dsp:nvSpPr>
        <dsp:cNvPr id="0" name=""/>
        <dsp:cNvSpPr/>
      </dsp:nvSpPr>
      <dsp:spPr>
        <a:xfrm>
          <a:off x="0" y="3896631"/>
          <a:ext cx="2926080" cy="742127"/>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100000"/>
            </a:lnSpc>
            <a:spcBef>
              <a:spcPct val="0"/>
            </a:spcBef>
            <a:spcAft>
              <a:spcPct val="35000"/>
            </a:spcAft>
            <a:buNone/>
          </a:pPr>
          <a:r>
            <a:rPr lang="zh-CN" sz="2400" kern="1200">
              <a:latin typeface="微软雅黑" panose="020B0503020204020204" pitchFamily="34" charset="-122"/>
              <a:ea typeface="微软雅黑" panose="020B0503020204020204" pitchFamily="34" charset="-122"/>
            </a:rPr>
            <a:t>看增长点</a:t>
          </a:r>
        </a:p>
      </dsp:txBody>
      <dsp:txXfrm>
        <a:off x="36228" y="3932859"/>
        <a:ext cx="2853624" cy="669671"/>
      </dsp:txXfrm>
    </dsp:sp>
    <dsp:sp modelId="{F00652BC-5530-4BD7-A5E2-D7101737A3B5}">
      <dsp:nvSpPr>
        <dsp:cNvPr id="0" name=""/>
        <dsp:cNvSpPr/>
      </dsp:nvSpPr>
      <dsp:spPr>
        <a:xfrm rot="5400000">
          <a:off x="5230189" y="2445968"/>
          <a:ext cx="593701" cy="5201920"/>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26670" rIns="53340" bIns="26670" numCol="1" spcCol="1270" anchor="ctr" anchorCtr="0">
          <a:noAutofit/>
        </a:bodyPr>
        <a:lstStyle/>
        <a:p>
          <a:pPr marL="114300" lvl="1" indent="-114300" algn="l" defTabSz="622300">
            <a:lnSpc>
              <a:spcPct val="100000"/>
            </a:lnSpc>
            <a:spcBef>
              <a:spcPct val="0"/>
            </a:spcBef>
            <a:spcAft>
              <a:spcPct val="15000"/>
            </a:spcAft>
            <a:buChar char="•"/>
          </a:pPr>
          <a:r>
            <a:rPr lang="zh-CN" altLang="en-US" sz="1400" kern="1200">
              <a:latin typeface="微软雅黑" panose="020B0503020204020204" pitchFamily="34" charset="-122"/>
              <a:ea typeface="微软雅黑" panose="020B0503020204020204" pitchFamily="34" charset="-122"/>
            </a:rPr>
            <a:t>资源投入产出比如何？是否值得继续投入？</a:t>
          </a:r>
        </a:p>
      </dsp:txBody>
      <dsp:txXfrm rot="-5400000">
        <a:off x="2926080" y="4779059"/>
        <a:ext cx="5172938" cy="535737"/>
      </dsp:txXfrm>
    </dsp:sp>
    <dsp:sp modelId="{F3A1F871-519C-4E76-89EE-B8DB3D0BD125}">
      <dsp:nvSpPr>
        <dsp:cNvPr id="0" name=""/>
        <dsp:cNvSpPr/>
      </dsp:nvSpPr>
      <dsp:spPr>
        <a:xfrm>
          <a:off x="0" y="4675864"/>
          <a:ext cx="2926080" cy="742127"/>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100000"/>
            </a:lnSpc>
            <a:spcBef>
              <a:spcPct val="0"/>
            </a:spcBef>
            <a:spcAft>
              <a:spcPct val="35000"/>
            </a:spcAft>
            <a:buNone/>
          </a:pPr>
          <a:r>
            <a:rPr lang="zh-CN" altLang="en-US" sz="2400" kern="1200">
              <a:latin typeface="微软雅黑" panose="020B0503020204020204" pitchFamily="34" charset="-122"/>
              <a:ea typeface="微软雅黑" panose="020B0503020204020204" pitchFamily="34" charset="-122"/>
              <a:cs typeface="微软雅黑" panose="020B0503020204020204" pitchFamily="34" charset="-122"/>
            </a:rPr>
            <a:t>看</a:t>
          </a:r>
          <a:r>
            <a:rPr lang="en-US" altLang="zh-CN" sz="2400" kern="1200">
              <a:latin typeface="微软雅黑" panose="020B0503020204020204" pitchFamily="34" charset="-122"/>
              <a:ea typeface="微软雅黑" panose="020B0503020204020204" pitchFamily="34" charset="-122"/>
              <a:cs typeface="微软雅黑" panose="020B0503020204020204" pitchFamily="34" charset="-122"/>
            </a:rPr>
            <a:t>ROI</a:t>
          </a:r>
        </a:p>
      </dsp:txBody>
      <dsp:txXfrm>
        <a:off x="36228" y="4712092"/>
        <a:ext cx="2853624" cy="669671"/>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45BFA90-D338-4867-B192-9BF5C62A40B7}">
      <dsp:nvSpPr>
        <dsp:cNvPr id="0" name=""/>
        <dsp:cNvSpPr/>
      </dsp:nvSpPr>
      <dsp:spPr>
        <a:xfrm rot="5400000">
          <a:off x="726161" y="1306736"/>
          <a:ext cx="1263566" cy="2102545"/>
        </a:xfrm>
        <a:prstGeom prst="corner">
          <a:avLst>
            <a:gd name="adj1" fmla="val 16120"/>
            <a:gd name="adj2" fmla="val 1611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4F24978-831E-41A8-A919-9DF3159D95B3}">
      <dsp:nvSpPr>
        <dsp:cNvPr id="0" name=""/>
        <dsp:cNvSpPr/>
      </dsp:nvSpPr>
      <dsp:spPr>
        <a:xfrm>
          <a:off x="515241" y="1934945"/>
          <a:ext cx="1898190" cy="16638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ctr" defTabSz="711200">
            <a:lnSpc>
              <a:spcPct val="100000"/>
            </a:lnSpc>
            <a:spcBef>
              <a:spcPct val="0"/>
            </a:spcBef>
            <a:spcAft>
              <a:spcPct val="35000"/>
            </a:spcAft>
            <a:buNone/>
          </a:pPr>
          <a:r>
            <a:rPr lang="zh-CN" altLang="en-US" sz="1600" b="1" kern="1200">
              <a:latin typeface="微软雅黑" panose="020B0503020204020204" pitchFamily="34" charset="-122"/>
              <a:ea typeface="微软雅黑" panose="020B0503020204020204" pitchFamily="34" charset="-122"/>
            </a:rPr>
            <a:t>快速响应</a:t>
          </a:r>
        </a:p>
        <a:p>
          <a:pPr marL="0" lvl="0" indent="0" algn="ctr" defTabSz="711200">
            <a:lnSpc>
              <a:spcPct val="100000"/>
            </a:lnSpc>
            <a:spcBef>
              <a:spcPct val="0"/>
            </a:spcBef>
            <a:spcAft>
              <a:spcPct val="35000"/>
            </a:spcAft>
            <a:buNone/>
          </a:pPr>
          <a:r>
            <a:rPr lang="zh-CN" altLang="en-US" sz="1600" b="1" kern="1200">
              <a:latin typeface="微软雅黑" panose="020B0503020204020204" pitchFamily="34" charset="-122"/>
              <a:ea typeface="微软雅黑" panose="020B0503020204020204" pitchFamily="34" charset="-122"/>
            </a:rPr>
            <a:t>简单直接</a:t>
          </a:r>
        </a:p>
      </dsp:txBody>
      <dsp:txXfrm>
        <a:off x="515241" y="1934945"/>
        <a:ext cx="1898190" cy="1663875"/>
      </dsp:txXfrm>
    </dsp:sp>
    <dsp:sp modelId="{61A5B80A-01D5-4349-A5BB-33A20E744C6C}">
      <dsp:nvSpPr>
        <dsp:cNvPr id="0" name=""/>
        <dsp:cNvSpPr/>
      </dsp:nvSpPr>
      <dsp:spPr>
        <a:xfrm>
          <a:off x="2055282" y="1151945"/>
          <a:ext cx="358149" cy="358149"/>
        </a:xfrm>
        <a:prstGeom prst="triangle">
          <a:avLst>
            <a:gd name="adj" fmla="val 100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804A231-4617-491C-9766-3FC53C39479E}">
      <dsp:nvSpPr>
        <dsp:cNvPr id="0" name=""/>
        <dsp:cNvSpPr/>
      </dsp:nvSpPr>
      <dsp:spPr>
        <a:xfrm rot="5400000">
          <a:off x="3049917" y="731721"/>
          <a:ext cx="1263566" cy="2102545"/>
        </a:xfrm>
        <a:prstGeom prst="corner">
          <a:avLst>
            <a:gd name="adj1" fmla="val 16120"/>
            <a:gd name="adj2" fmla="val 1611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C31EB00-2A90-4CCF-B82C-4A7025E8535A}">
      <dsp:nvSpPr>
        <dsp:cNvPr id="0" name=""/>
        <dsp:cNvSpPr/>
      </dsp:nvSpPr>
      <dsp:spPr>
        <a:xfrm>
          <a:off x="2838996" y="1359929"/>
          <a:ext cx="1898190" cy="16638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ctr" defTabSz="711200">
            <a:lnSpc>
              <a:spcPct val="100000"/>
            </a:lnSpc>
            <a:spcBef>
              <a:spcPct val="0"/>
            </a:spcBef>
            <a:spcAft>
              <a:spcPct val="35000"/>
            </a:spcAft>
            <a:buNone/>
          </a:pPr>
          <a:r>
            <a:rPr lang="zh-CN" altLang="en-US" sz="1600" b="1" kern="1200">
              <a:latin typeface="微软雅黑" panose="020B0503020204020204" pitchFamily="34" charset="-122"/>
              <a:ea typeface="微软雅黑" panose="020B0503020204020204" pitchFamily="34" charset="-122"/>
            </a:rPr>
            <a:t>快速、灵活</a:t>
          </a:r>
        </a:p>
        <a:p>
          <a:pPr marL="0" lvl="0" indent="0" algn="ctr" defTabSz="711200">
            <a:lnSpc>
              <a:spcPct val="100000"/>
            </a:lnSpc>
            <a:spcBef>
              <a:spcPct val="0"/>
            </a:spcBef>
            <a:spcAft>
              <a:spcPct val="35000"/>
            </a:spcAft>
            <a:buNone/>
          </a:pPr>
          <a:r>
            <a:rPr lang="zh-CN" altLang="en-US" sz="1600" b="1" kern="1200">
              <a:latin typeface="微软雅黑" panose="020B0503020204020204" pitchFamily="34" charset="-122"/>
              <a:ea typeface="微软雅黑" panose="020B0503020204020204" pitchFamily="34" charset="-122"/>
            </a:rPr>
            <a:t>规范化和产品化</a:t>
          </a:r>
        </a:p>
      </dsp:txBody>
      <dsp:txXfrm>
        <a:off x="2838996" y="1359929"/>
        <a:ext cx="1898190" cy="1663875"/>
      </dsp:txXfrm>
    </dsp:sp>
    <dsp:sp modelId="{619850C3-35E4-43A9-841E-37DE8E695D93}">
      <dsp:nvSpPr>
        <dsp:cNvPr id="0" name=""/>
        <dsp:cNvSpPr/>
      </dsp:nvSpPr>
      <dsp:spPr>
        <a:xfrm>
          <a:off x="4379037" y="576929"/>
          <a:ext cx="358149" cy="358149"/>
        </a:xfrm>
        <a:prstGeom prst="triangle">
          <a:avLst>
            <a:gd name="adj" fmla="val 100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12A881D-D55E-4ECD-AEB2-4F5DF5258573}">
      <dsp:nvSpPr>
        <dsp:cNvPr id="0" name=""/>
        <dsp:cNvSpPr/>
      </dsp:nvSpPr>
      <dsp:spPr>
        <a:xfrm rot="5400000">
          <a:off x="5373672" y="156705"/>
          <a:ext cx="1263566" cy="2102545"/>
        </a:xfrm>
        <a:prstGeom prst="corner">
          <a:avLst>
            <a:gd name="adj1" fmla="val 16120"/>
            <a:gd name="adj2" fmla="val 1611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1EE6131-7DC5-43B3-95B0-5EA645B87141}">
      <dsp:nvSpPr>
        <dsp:cNvPr id="0" name=""/>
        <dsp:cNvSpPr/>
      </dsp:nvSpPr>
      <dsp:spPr>
        <a:xfrm>
          <a:off x="5162752" y="784913"/>
          <a:ext cx="1898190" cy="16638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ctr" defTabSz="711200">
            <a:lnSpc>
              <a:spcPct val="100000"/>
            </a:lnSpc>
            <a:spcBef>
              <a:spcPct val="0"/>
            </a:spcBef>
            <a:spcAft>
              <a:spcPct val="35000"/>
            </a:spcAft>
            <a:buNone/>
          </a:pPr>
          <a:r>
            <a:rPr lang="zh-CN" altLang="en-US" sz="1600" b="1" kern="1200">
              <a:latin typeface="微软雅黑" panose="020B0503020204020204" pitchFamily="34" charset="-122"/>
              <a:ea typeface="微软雅黑" panose="020B0503020204020204" pitchFamily="34" charset="-122"/>
            </a:rPr>
            <a:t>精细化＆系统化</a:t>
          </a:r>
        </a:p>
      </dsp:txBody>
      <dsp:txXfrm>
        <a:off x="5162752" y="784913"/>
        <a:ext cx="1898190" cy="1663875"/>
      </dsp:txXfrm>
    </dsp:sp>
    <dsp:sp modelId="{ECD083AF-8B51-425E-8FBD-304C8B68556B}">
      <dsp:nvSpPr>
        <dsp:cNvPr id="0" name=""/>
        <dsp:cNvSpPr/>
      </dsp:nvSpPr>
      <dsp:spPr>
        <a:xfrm>
          <a:off x="6702793" y="1913"/>
          <a:ext cx="358149" cy="358149"/>
        </a:xfrm>
        <a:prstGeom prst="triangle">
          <a:avLst>
            <a:gd name="adj" fmla="val 100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B39C04B-DB95-4296-A469-A38FE21752DB}">
      <dsp:nvSpPr>
        <dsp:cNvPr id="0" name=""/>
        <dsp:cNvSpPr/>
      </dsp:nvSpPr>
      <dsp:spPr>
        <a:xfrm rot="5400000">
          <a:off x="7697428" y="-418309"/>
          <a:ext cx="1263566" cy="2102545"/>
        </a:xfrm>
        <a:prstGeom prst="corner">
          <a:avLst>
            <a:gd name="adj1" fmla="val 16120"/>
            <a:gd name="adj2" fmla="val 1611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78A66A8-A98A-41EB-9F1A-E8F1A9311212}">
      <dsp:nvSpPr>
        <dsp:cNvPr id="0" name=""/>
        <dsp:cNvSpPr/>
      </dsp:nvSpPr>
      <dsp:spPr>
        <a:xfrm>
          <a:off x="7486507" y="209898"/>
          <a:ext cx="1898190" cy="16638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ctr" defTabSz="711200">
            <a:lnSpc>
              <a:spcPct val="100000"/>
            </a:lnSpc>
            <a:spcBef>
              <a:spcPct val="0"/>
            </a:spcBef>
            <a:spcAft>
              <a:spcPct val="35000"/>
            </a:spcAft>
            <a:buNone/>
          </a:pPr>
          <a:r>
            <a:rPr lang="zh-CN" sz="1600" b="1" kern="1200">
              <a:latin typeface="微软雅黑" panose="020B0503020204020204" pitchFamily="34" charset="-122"/>
              <a:ea typeface="微软雅黑" panose="020B0503020204020204" pitchFamily="34" charset="-122"/>
            </a:rPr>
            <a:t>智能化和高效化</a:t>
          </a:r>
        </a:p>
      </dsp:txBody>
      <dsp:txXfrm>
        <a:off x="7486507" y="209898"/>
        <a:ext cx="1898190" cy="1663875"/>
      </dsp:txXfrm>
    </dsp:sp>
  </dsp:spTree>
</dsp:drawing>
</file>

<file path=ppt/diagrams/layout1.xml><?xml version="1.0" encoding="utf-8"?>
<dgm:layoutDef xmlns:dgm="http://schemas.openxmlformats.org/drawingml/2006/diagram" xmlns:a="http://schemas.openxmlformats.org/drawingml/2006/main" uniqueId="urn:microsoft.com/office/officeart/2009/3/layout/CircleRelationship">
  <dgm:title val=""/>
  <dgm:desc val=""/>
  <dgm:catLst>
    <dgm:cat type="relationship" pri="1500"/>
  </dgm:catLst>
  <dgm:sampData>
    <dgm:dataModel>
      <dgm:ptLst>
        <dgm:pt modelId="0" type="doc"/>
        <dgm:pt modelId="10">
          <dgm:prSet phldr="1"/>
        </dgm:pt>
        <dgm:pt modelId="11">
          <dgm:prSet phldr="1"/>
        </dgm:pt>
        <dgm:pt modelId="12">
          <dgm:prSet phldr="1"/>
        </dgm:pt>
      </dgm:ptLst>
      <dgm:cxnLst>
        <dgm:cxn modelId="20" srcId="0" destId="10" srcOrd="0" destOrd="0"/>
        <dgm:cxn modelId="21" srcId="10" destId="11" srcOrd="0" destOrd="0"/>
        <dgm:cxn modelId="22" srcId="10" destId="12" srcOrd="0" destOrd="0"/>
      </dgm:cxnLst>
      <dgm:bg/>
      <dgm:whole/>
    </dgm:dataModel>
  </dgm:sampData>
  <dgm:styleData>
    <dgm:dataModel>
      <dgm:ptLst>
        <dgm:pt modelId="0" type="doc"/>
        <dgm:pt modelId="10">
          <dgm:prSet phldr="1"/>
        </dgm:pt>
        <dgm:pt modelId="11">
          <dgm:prSet phldr="1"/>
        </dgm:pt>
        <dgm:pt modelId="12">
          <dgm:prSet phldr="1"/>
        </dgm:pt>
      </dgm:ptLst>
      <dgm:cxnLst>
        <dgm:cxn modelId="20" srcId="0" destId="10" srcOrd="0" destOrd="0"/>
        <dgm:cxn modelId="21" srcId="10" destId="11" srcOrd="0" destOrd="0"/>
        <dgm:cxn modelId="22" srcId="10" destId="12" srcOrd="0" destOrd="0"/>
      </dgm:cxnLst>
      <dgm:bg/>
      <dgm:whole/>
    </dgm:dataModel>
  </dgm:styleData>
  <dgm:clrData>
    <dgm:dataModel>
      <dgm:ptLst>
        <dgm:pt modelId="0" type="doc"/>
        <dgm:pt modelId="10">
          <dgm:prSet phldr="1"/>
        </dgm:pt>
        <dgm:pt modelId="11">
          <dgm:prSet phldr="1"/>
        </dgm:pt>
        <dgm:pt modelId="12">
          <dgm:prSet phldr="1"/>
        </dgm:pt>
      </dgm:ptLst>
      <dgm:cxnLst>
        <dgm:cxn modelId="20" srcId="0" destId="10" srcOrd="0" destOrd="0"/>
        <dgm:cxn modelId="21" srcId="10" destId="11" srcOrd="0" destOrd="0"/>
        <dgm:cxn modelId="22" srcId="10" destId="12" srcOrd="0" destOrd="0"/>
      </dgm:cxnLst>
      <dgm:bg/>
      <dgm:whole/>
    </dgm:dataModel>
  </dgm:clrData>
  <dgm:layoutNode name="Name0">
    <dgm:varLst>
      <dgm:chMax val="1"/>
      <dgm:chPref val="1"/>
    </dgm:varLst>
    <dgm:shape xmlns:r="http://schemas.openxmlformats.org/officeDocument/2006/relationships" r:blip="">
      <dgm:adjLst/>
    </dgm:shape>
    <dgm:choose name="Name1">
      <dgm:if name="Name2" axis="ch ch" ptType="node node" func="cnt" op="equ" val="0">
        <dgm:alg type="composite">
          <dgm:param type="ar" val="0.98"/>
        </dgm:alg>
        <dgm:constrLst>
          <dgm:constr type="primFontSz" for="des" ptType="node" op="equ" val="65"/>
          <dgm:constr type="l" for="ch" forName="Parent" refType="w" fact="0"/>
          <dgm:constr type="t" for="ch" forName="Parent" refType="h" fact="0.039"/>
          <dgm:constr type="w" for="ch" forName="Parent" refType="w" fact="0.8734"/>
          <dgm:constr type="h" for="ch" forName="Parent" refType="h" fact="0.856"/>
          <dgm:constr type="l" for="ch" forName="Accent1" refType="w" fact="0.4984"/>
          <dgm:constr type="t" for="ch" forName="Accent1" refType="h" fact="0"/>
          <dgm:constr type="w" for="ch" forName="Accent1" refType="w" fact="0.0972"/>
          <dgm:constr type="h" for="ch" forName="Accent1" refType="h" fact="0.0952"/>
          <dgm:constr type="l" for="ch" forName="Accent2" refType="w" fact="0.2684"/>
          <dgm:constr type="t" for="ch" forName="Accent2" refType="h" fact="0.8314"/>
          <dgm:constr type="w" for="ch" forName="Accent2" refType="w" fact="0.0704"/>
          <dgm:constr type="h" for="ch" forName="Accent2" refType="h" fact="0.069"/>
          <dgm:constr type="l" for="ch" forName="Accent3" refType="w" fact="0.9296"/>
          <dgm:constr type="t" for="ch" forName="Accent3" refType="h" fact="0.3864"/>
          <dgm:constr type="w" for="ch" forName="Accent3" refType="w" fact="0.0704"/>
          <dgm:constr type="h" for="ch" forName="Accent3" refType="h" fact="0.069"/>
          <dgm:constr type="l" for="ch" forName="Accent4" refType="w" fact="0.5931"/>
          <dgm:constr type="t" for="ch" forName="Accent4" refType="h" fact="0.9048"/>
          <dgm:constr type="w" for="ch" forName="Accent4" refType="w" fact="0.0972"/>
          <dgm:constr type="h" for="ch" forName="Accent4" refType="h" fact="0.0952"/>
          <dgm:constr type="l" for="ch" forName="Accent5" refType="w" fact="0.2883"/>
          <dgm:constr type="t" for="ch" forName="Accent5" refType="h" fact="0.1353"/>
          <dgm:constr type="w" for="ch" forName="Accent5" refType="w" fact="0.0704"/>
          <dgm:constr type="h" for="ch" forName="Accent5" refType="h" fact="0.069"/>
          <dgm:constr type="l" for="ch" forName="Accent6" refType="w" fact="0.0666"/>
          <dgm:constr type="t" for="ch" forName="Accent6" refType="h" fact="0.53"/>
          <dgm:constr type="w" for="ch" forName="Accent6" refType="w" fact="0.0704"/>
          <dgm:constr type="h" for="ch" forName="Accent6" refType="h" fact="0.069"/>
        </dgm:constrLst>
      </dgm:if>
      <dgm:if name="Name3" axis="ch ch" ptType="node node" func="cnt" op="equ" val="1">
        <dgm:alg type="composite">
          <dgm:param type="ar" val="1.2476"/>
        </dgm:alg>
        <dgm:constrLst>
          <dgm:constr type="primFontSz" for="des" ptType="node" op="equ" val="65"/>
          <dgm:constr type="l" for="ch" forName="Parent" refType="w" fact="0.2145"/>
          <dgm:constr type="t" for="ch" forName="Parent" refType="h" fact="0.039"/>
          <dgm:constr type="w" for="ch" forName="Parent" refType="w" fact="0.6861"/>
          <dgm:constr type="h" for="ch" forName="Parent" refType="h" fact="0.856"/>
          <dgm:constr type="l" for="ch" forName="Accent8" refType="w" fact="0.0262"/>
          <dgm:constr type="t" for="ch" forName="Accent8" refType="h" fact="0.6434"/>
          <dgm:constr type="w" for="ch" forName="Accent8" refType="w" fact="0.138"/>
          <dgm:constr type="h" for="ch" forName="Accent8" refType="h" fact="0.1721"/>
          <dgm:constr type="l" for="ch" forName="Accent1" refType="w" fact="0.6059"/>
          <dgm:constr type="t" for="ch" forName="Accent1" refType="h" fact="0"/>
          <dgm:constr type="w" for="ch" forName="Accent1" refType="w" fact="0.0763"/>
          <dgm:constr type="h" for="ch" forName="Accent1" refType="h" fact="0.0952"/>
          <dgm:constr type="l" for="ch" forName="Accent2" refType="w" fact="0.4253"/>
          <dgm:constr type="t" for="ch" forName="Accent2" refType="h" fact="0.8314"/>
          <dgm:constr type="w" for="ch" forName="Accent2" refType="w" fact="0.0553"/>
          <dgm:constr type="h" for="ch" forName="Accent2" refType="h" fact="0.069"/>
          <dgm:constr type="l" for="ch" forName="Accent3" refType="w" fact="0.9447"/>
          <dgm:constr type="t" for="ch" forName="Accent3" refType="h" fact="0.3864"/>
          <dgm:constr type="w" for="ch" forName="Accent3" refType="w" fact="0.0553"/>
          <dgm:constr type="h" for="ch" forName="Accent3" refType="h" fact="0.069"/>
          <dgm:constr type="l" for="ch" forName="Child1" refType="w" fact="0"/>
          <dgm:constr type="t" for="ch" forName="Child1" refType="h" fact="0.1935"/>
          <dgm:constr type="w" for="ch" forName="Child1" refType="w" fact="0.2789"/>
          <dgm:constr type="h" for="ch" forName="Child1" refType="h" fact="0.3479"/>
          <dgm:constr type="l" for="ch" forName="Accent4" refType="w" fact="0.6803"/>
          <dgm:constr type="t" for="ch" forName="Accent4" refType="h" fact="0.9048"/>
          <dgm:constr type="w" for="ch" forName="Accent4" refType="w" fact="0.0763"/>
          <dgm:constr type="h" for="ch" forName="Accent4" refType="h" fact="0.0952"/>
          <dgm:constr type="l" for="ch" forName="Accent7" refType="w" fact="0.5287"/>
          <dgm:constr type="t" for="ch" forName="Accent7" refType="h" fact="0.1383"/>
          <dgm:constr type="w" for="ch" forName="Accent7" refType="w" fact="0.0763"/>
          <dgm:constr type="h" for="ch" forName="Accent7" refType="h" fact="0.0952"/>
          <dgm:constr type="l" for="ch" forName="Accent5" refType="w" fact="0.4409"/>
          <dgm:constr type="t" for="ch" forName="Accent5" refType="h" fact="0.1353"/>
          <dgm:constr type="w" for="ch" forName="Accent5" refType="w" fact="0.0553"/>
          <dgm:constr type="h" for="ch" forName="Accent5" refType="h" fact="0.069"/>
          <dgm:constr type="l" for="ch" forName="Accent6" refType="w" fact="0.2668"/>
          <dgm:constr type="t" for="ch" forName="Accent6" refType="h" fact="0.53"/>
          <dgm:constr type="w" for="ch" forName="Accent6" refType="w" fact="0.0553"/>
          <dgm:constr type="h" for="ch" forName="Accent6" refType="h" fact="0.069"/>
        </dgm:constrLst>
      </dgm:if>
      <dgm:if name="Name4" axis="ch ch" ptType="node node" func="cnt" op="equ" val="2">
        <dgm:alg type="composite">
          <dgm:param type="ar" val="1.592"/>
        </dgm:alg>
        <dgm:constrLst>
          <dgm:constr type="primFontSz" for="des" ptType="node" op="equ" val="65"/>
          <dgm:constr type="l" for="ch" forName="Parent" refType="w" fact="0.1886"/>
          <dgm:constr type="t" for="ch" forName="Parent" refType="h" fact="0.039"/>
          <dgm:constr type="w" for="ch" forName="Parent" refType="w" fact="0.5377"/>
          <dgm:constr type="h" for="ch" forName="Parent" refType="h" fact="0.856"/>
          <dgm:constr type="l" for="ch" forName="Accent8" refType="w" fact="0.0411"/>
          <dgm:constr type="t" for="ch" forName="Accent8" refType="h" fact="0.6434"/>
          <dgm:constr type="w" for="ch" forName="Accent8" refType="w" fact="0.1081"/>
          <dgm:constr type="h" for="ch" forName="Accent8" refType="h" fact="0.1721"/>
          <dgm:constr type="l" for="ch" forName="Accent1" refType="w" fact="0.4954"/>
          <dgm:constr type="t" for="ch" forName="Accent1" refType="h" fact="0"/>
          <dgm:constr type="w" for="ch" forName="Accent1" refType="w" fact="0.0598"/>
          <dgm:constr type="h" for="ch" forName="Accent1" refType="h" fact="0.0952"/>
          <dgm:constr type="l" for="ch" forName="Accent2" refType="w" fact="0.3538"/>
          <dgm:constr type="t" for="ch" forName="Accent2" refType="h" fact="0.8314"/>
          <dgm:constr type="w" for="ch" forName="Accent2" refType="w" fact="0.0433"/>
          <dgm:constr type="h" for="ch" forName="Accent2" refType="h" fact="0.069"/>
          <dgm:constr type="l" for="ch" forName="Accent3" refType="w" fact="0.7609"/>
          <dgm:constr type="t" for="ch" forName="Accent3" refType="h" fact="0.3864"/>
          <dgm:constr type="w" for="ch" forName="Accent3" refType="w" fact="0.0433"/>
          <dgm:constr type="h" for="ch" forName="Accent3" refType="h" fact="0.069"/>
          <dgm:constr type="l" for="ch" forName="Accent9" refType="w" fact="0.6839"/>
          <dgm:constr type="t" for="ch" forName="Accent9" refType="h" fact="0.27"/>
          <dgm:constr type="w" for="ch" forName="Accent9" refType="w" fact="0.0598"/>
          <dgm:constr type="h" for="ch" forName="Accent9" refType="h" fact="0.0952"/>
          <dgm:constr type="l" for="ch" forName="Child1" refType="w" fact="0.0206"/>
          <dgm:constr type="t" for="ch" forName="Child1" refType="h" fact="0.1935"/>
          <dgm:constr type="w" for="ch" forName="Child1" refType="w" fact="0.2186"/>
          <dgm:constr type="h" for="ch" forName="Child1" refType="h" fact="0.3479"/>
          <dgm:constr type="l" for="ch" forName="Child2" refType="w" fact="0.7814"/>
          <dgm:constr type="t" for="ch" forName="Child2" refType="h" fact="0.0298"/>
          <dgm:constr type="w" for="ch" forName="Child2" refType="w" fact="0.2186"/>
          <dgm:constr type="h" for="ch" forName="Child2" refType="h" fact="0.3479"/>
          <dgm:constr type="l" for="ch" forName="Accent10" refType="w" fact="0"/>
          <dgm:constr type="t" for="ch" forName="Accent10" refType="h" fact="0.8482"/>
          <dgm:constr type="w" for="ch" forName="Accent10" refType="w" fact="0.0433"/>
          <dgm:constr type="h" for="ch" forName="Accent10" refType="h" fact="0.069"/>
          <dgm:constr type="l" for="ch" forName="Accent11" refType="w" fact="0.4318"/>
          <dgm:constr type="t" for="ch" forName="Accent11" refType="h" fact="0.75"/>
          <dgm:constr type="w" for="ch" forName="Accent11" refType="w" fact="0.0433"/>
          <dgm:constr type="h" for="ch" forName="Accent11" refType="h" fact="0.069"/>
          <dgm:constr type="l" for="ch" forName="Accent7" refType="w" fact="0.4349"/>
          <dgm:constr type="t" for="ch" forName="Accent7" refType="h" fact="0.1383"/>
          <dgm:constr type="w" for="ch" forName="Accent7" refType="w" fact="0.0598"/>
          <dgm:constr type="h" for="ch" forName="Accent7" refType="h" fact="0.0952"/>
          <dgm:constr type="l" for="ch" forName="Accent5" refType="w" fact="0.3661"/>
          <dgm:constr type="t" for="ch" forName="Accent5" refType="h" fact="0.1353"/>
          <dgm:constr type="w" for="ch" forName="Accent5" refType="w" fact="0.0433"/>
          <dgm:constr type="h" for="ch" forName="Accent5" refType="h" fact="0.069"/>
          <dgm:constr type="l" for="ch" forName="Accent6" refType="w" fact="0.2296"/>
          <dgm:constr type="t" for="ch" forName="Accent6" refType="h" fact="0.53"/>
          <dgm:constr type="w" for="ch" forName="Accent6" refType="w" fact="0.0433"/>
          <dgm:constr type="h" for="ch" forName="Accent6" refType="h" fact="0.069"/>
          <dgm:constr type="l" for="ch" forName="Accent4" refType="w" fact="0.5537"/>
          <dgm:constr type="t" for="ch" forName="Accent4" refType="h" fact="0.9048"/>
          <dgm:constr type="w" for="ch" forName="Accent4" refType="w" fact="0.0598"/>
          <dgm:constr type="h" for="ch" forName="Accent4" refType="h" fact="0.0952"/>
        </dgm:constrLst>
      </dgm:if>
      <dgm:if name="Name5" axis="ch ch" ptType="node node" func="cnt" op="equ" val="3">
        <dgm:alg type="composite">
          <dgm:param type="ar" val="1.7557"/>
        </dgm:alg>
        <dgm:constrLst>
          <dgm:constr type="primFontSz" for="des" ptType="node" op="equ" val="65"/>
          <dgm:constr type="l" for="ch" forName="Parent" refType="w" fact="0.171"/>
          <dgm:constr type="t" for="ch" forName="Parent" refType="h" fact="0.039"/>
          <dgm:constr type="w" for="ch" forName="Parent" refType="w" fact="0.4875"/>
          <dgm:constr type="h" for="ch" forName="Parent" refType="h" fact="0.856"/>
          <dgm:constr type="l" for="ch" forName="Accent8" refType="w" fact="0.0373"/>
          <dgm:constr type="t" for="ch" forName="Accent8" refType="h" fact="0.6434"/>
          <dgm:constr type="w" for="ch" forName="Accent8" refType="w" fact="0.098"/>
          <dgm:constr type="h" for="ch" forName="Accent8" refType="h" fact="0.1721"/>
          <dgm:constr type="l" for="ch" forName="Accent1" refType="w" fact="0.4492"/>
          <dgm:constr type="t" for="ch" forName="Accent1" refType="h" fact="0"/>
          <dgm:constr type="w" for="ch" forName="Accent1" refType="w" fact="0.0542"/>
          <dgm:constr type="h" for="ch" forName="Accent1" refType="h" fact="0.0952"/>
          <dgm:constr type="l" for="ch" forName="Accent2" refType="w" fact="0.3209"/>
          <dgm:constr type="t" for="ch" forName="Accent2" refType="h" fact="0.8314"/>
          <dgm:constr type="w" for="ch" forName="Accent2" refType="w" fact="0.0393"/>
          <dgm:constr type="h" for="ch" forName="Accent2" refType="h" fact="0.069"/>
          <dgm:constr type="l" for="ch" forName="Accent3" refType="w" fact="0.6899"/>
          <dgm:constr type="t" for="ch" forName="Accent3" refType="h" fact="0.3864"/>
          <dgm:constr type="w" for="ch" forName="Accent3" refType="w" fact="0.0393"/>
          <dgm:constr type="h" for="ch" forName="Accent3" refType="h" fact="0.069"/>
          <dgm:constr type="l" for="ch" forName="Accent9" refType="w" fact="0.6201"/>
          <dgm:constr type="t" for="ch" forName="Accent9" refType="h" fact="0.27"/>
          <dgm:constr type="w" for="ch" forName="Accent9" refType="w" fact="0.0542"/>
          <dgm:constr type="h" for="ch" forName="Accent9" refType="h" fact="0.0952"/>
          <dgm:constr type="l" for="ch" forName="Child1" refType="w" fact="0.0186"/>
          <dgm:constr type="t" for="ch" forName="Child1" refType="h" fact="0.1935"/>
          <dgm:constr type="w" for="ch" forName="Child1" refType="w" fact="0.1982"/>
          <dgm:constr type="h" for="ch" forName="Child1" refType="h" fact="0.3479"/>
          <dgm:constr type="l" for="ch" forName="Child2" refType="w" fact="0.7086"/>
          <dgm:constr type="t" for="ch" forName="Child2" refType="h" fact="0.0298"/>
          <dgm:constr type="w" for="ch" forName="Child2" refType="w" fact="0.1982"/>
          <dgm:constr type="h" for="ch" forName="Child2" refType="h" fact="0.3479"/>
          <dgm:constr type="l" for="ch" forName="Child3" refType="w" fact="0.8018"/>
          <dgm:constr type="t" for="ch" forName="Child3" refType="h" fact="0.6312"/>
          <dgm:constr type="w" for="ch" forName="Child3" refType="w" fact="0.1982"/>
          <dgm:constr type="h" for="ch" forName="Child3" refType="h" fact="0.3479"/>
          <dgm:constr type="l" for="ch" forName="Accent12" refType="w" fact="0.7459"/>
          <dgm:constr type="t" for="ch" forName="Accent12" refType="h" fact="0.619"/>
          <dgm:constr type="w" for="ch" forName="Accent12" refType="w" fact="0.0393"/>
          <dgm:constr type="h" for="ch" forName="Accent12" refType="h" fact="0.069"/>
          <dgm:constr type="l" for="ch" forName="Accent4" refType="w" fact="0.5021"/>
          <dgm:constr type="t" for="ch" forName="Accent4" refType="h" fact="0.9048"/>
          <dgm:constr type="w" for="ch" forName="Accent4" refType="w" fact="0.0542"/>
          <dgm:constr type="h" for="ch" forName="Accent4" refType="h" fact="0.0952"/>
          <dgm:constr type="l" for="ch" forName="Accent10" refType="w" fact="0"/>
          <dgm:constr type="t" for="ch" forName="Accent10" refType="h" fact="0.8482"/>
          <dgm:constr type="w" for="ch" forName="Accent10" refType="w" fact="0.0393"/>
          <dgm:constr type="h" for="ch" forName="Accent10" refType="h" fact="0.069"/>
          <dgm:constr type="l" for="ch" forName="Accent11" refType="w" fact="0.3916"/>
          <dgm:constr type="t" for="ch" forName="Accent11" refType="h" fact="0.75"/>
          <dgm:constr type="w" for="ch" forName="Accent11" refType="w" fact="0.0393"/>
          <dgm:constr type="h" for="ch" forName="Accent11" refType="h" fact="0.069"/>
          <dgm:constr type="l" for="ch" forName="Accent7" refType="w" fact="0.3944"/>
          <dgm:constr type="t" for="ch" forName="Accent7" refType="h" fact="0.1383"/>
          <dgm:constr type="w" for="ch" forName="Accent7" refType="w" fact="0.0542"/>
          <dgm:constr type="h" for="ch" forName="Accent7" refType="h" fact="0.0952"/>
          <dgm:constr type="l" for="ch" forName="Accent5" refType="w" fact="0.3319"/>
          <dgm:constr type="t" for="ch" forName="Accent5" refType="h" fact="0.1353"/>
          <dgm:constr type="w" for="ch" forName="Accent5" refType="w" fact="0.0393"/>
          <dgm:constr type="h" for="ch" forName="Accent5" refType="h" fact="0.069"/>
          <dgm:constr type="l" for="ch" forName="Accent6" refType="w" fact="0.2082"/>
          <dgm:constr type="t" for="ch" forName="Accent6" refType="h" fact="0.53"/>
          <dgm:constr type="w" for="ch" forName="Accent6" refType="w" fact="0.0393"/>
          <dgm:constr type="h" for="ch" forName="Accent6" refType="h" fact="0.069"/>
        </dgm:constrLst>
      </dgm:if>
      <dgm:if name="Name6" axis="ch ch" ptType="node node" func="cnt" op="equ" val="4">
        <dgm:alg type="composite">
          <dgm:param type="ar" val="1.3749"/>
        </dgm:alg>
        <dgm:constrLst>
          <dgm:constr type="primFontSz" for="des" ptType="node" op="equ" val="65"/>
          <dgm:constr type="l" for="ch" forName="Parent" refType="w" fact="0.171"/>
          <dgm:constr type="t" for="ch" forName="Parent" refType="h" fact="0.0306"/>
          <dgm:constr type="w" for="ch" forName="Parent" refType="w" fact="0.4875"/>
          <dgm:constr type="h" for="ch" forName="Parent" refType="h" fact="0.6703"/>
          <dgm:constr type="l" for="ch" forName="Accent8" refType="w" fact="0.0373"/>
          <dgm:constr type="t" for="ch" forName="Accent8" refType="h" fact="0.5038"/>
          <dgm:constr type="w" for="ch" forName="Accent8" refType="w" fact="0.098"/>
          <dgm:constr type="h" for="ch" forName="Accent8" refType="h" fact="0.1348"/>
          <dgm:constr type="l" for="ch" forName="Accent1" refType="w" fact="0.4492"/>
          <dgm:constr type="t" for="ch" forName="Accent1" refType="h" fact="0"/>
          <dgm:constr type="w" for="ch" forName="Accent1" refType="w" fact="0.0542"/>
          <dgm:constr type="h" for="ch" forName="Accent1" refType="h" fact="0.0746"/>
          <dgm:constr type="l" for="ch" forName="Accent2" refType="w" fact="0.3209"/>
          <dgm:constr type="t" for="ch" forName="Accent2" refType="h" fact="0.6511"/>
          <dgm:constr type="w" for="ch" forName="Accent2" refType="w" fact="0.0393"/>
          <dgm:constr type="h" for="ch" forName="Accent2" refType="h" fact="0.054"/>
          <dgm:constr type="l" for="ch" forName="Accent3" refType="w" fact="0.6899"/>
          <dgm:constr type="t" for="ch" forName="Accent3" refType="h" fact="0.3026"/>
          <dgm:constr type="w" for="ch" forName="Accent3" refType="w" fact="0.0393"/>
          <dgm:constr type="h" for="ch" forName="Accent3" refType="h" fact="0.054"/>
          <dgm:constr type="l" for="ch" forName="Accent9" refType="w" fact="0.6201"/>
          <dgm:constr type="t" for="ch" forName="Accent9" refType="h" fact="0.2115"/>
          <dgm:constr type="w" for="ch" forName="Accent9" refType="w" fact="0.0542"/>
          <dgm:constr type="h" for="ch" forName="Accent9" refType="h" fact="0.0746"/>
          <dgm:constr type="l" for="ch" forName="Child1" refType="w" fact="0.0186"/>
          <dgm:constr type="t" for="ch" forName="Child1" refType="h" fact="0.1515"/>
          <dgm:constr type="w" for="ch" forName="Child1" refType="w" fact="0.1982"/>
          <dgm:constr type="h" for="ch" forName="Child1" refType="h" fact="0.2725"/>
          <dgm:constr type="l" for="ch" forName="Child2" refType="w" fact="0.7086"/>
          <dgm:constr type="t" for="ch" forName="Child2" refType="h" fact="0.0233"/>
          <dgm:constr type="w" for="ch" forName="Child2" refType="w" fact="0.1982"/>
          <dgm:constr type="h" for="ch" forName="Child2" refType="h" fact="0.2725"/>
          <dgm:constr type="l" for="ch" forName="Child3" refType="w" fact="0.8018"/>
          <dgm:constr type="t" for="ch" forName="Child3" refType="h" fact="0.4943"/>
          <dgm:constr type="w" for="ch" forName="Child3" refType="w" fact="0.1982"/>
          <dgm:constr type="h" for="ch" forName="Child3" refType="h" fact="0.2725"/>
          <dgm:constr type="l" for="ch" forName="Accent12" refType="w" fact="0.7459"/>
          <dgm:constr type="t" for="ch" forName="Accent12" refType="h" fact="0.4848"/>
          <dgm:constr type="w" for="ch" forName="Accent12" refType="w" fact="0.0393"/>
          <dgm:constr type="h" for="ch" forName="Accent12" refType="h" fact="0.054"/>
          <dgm:constr type="l" for="ch" forName="Accent4" refType="w" fact="0.5021"/>
          <dgm:constr type="t" for="ch" forName="Accent4" refType="h" fact="0.7085"/>
          <dgm:constr type="w" for="ch" forName="Accent4" refType="w" fact="0.0542"/>
          <dgm:constr type="h" for="ch" forName="Accent4" refType="h" fact="0.0746"/>
          <dgm:constr type="l" for="ch" forName="Accent10" refType="w" fact="0"/>
          <dgm:constr type="t" for="ch" forName="Accent10" refType="h" fact="0.6642"/>
          <dgm:constr type="w" for="ch" forName="Accent10" refType="w" fact="0.0393"/>
          <dgm:constr type="h" for="ch" forName="Accent10" refType="h" fact="0.054"/>
          <dgm:constr type="l" for="ch" forName="Accent11" refType="w" fact="0.3916"/>
          <dgm:constr type="t" for="ch" forName="Accent11" refType="h" fact="0.5873"/>
          <dgm:constr type="w" for="ch" forName="Accent11" refType="w" fact="0.0393"/>
          <dgm:constr type="h" for="ch" forName="Accent11" refType="h" fact="0.054"/>
          <dgm:constr type="l" for="ch" forName="Accent7" refType="w" fact="0.3944"/>
          <dgm:constr type="t" for="ch" forName="Accent7" refType="h" fact="0.1083"/>
          <dgm:constr type="w" for="ch" forName="Accent7" refType="w" fact="0.0542"/>
          <dgm:constr type="h" for="ch" forName="Accent7" refType="h" fact="0.0746"/>
          <dgm:constr type="l" for="ch" forName="Accent5" refType="w" fact="0.3319"/>
          <dgm:constr type="t" for="ch" forName="Accent5" refType="h" fact="0.1059"/>
          <dgm:constr type="w" for="ch" forName="Accent5" refType="w" fact="0.0393"/>
          <dgm:constr type="h" for="ch" forName="Accent5" refType="h" fact="0.054"/>
          <dgm:constr type="l" for="ch" forName="Accent6" refType="w" fact="0.2082"/>
          <dgm:constr type="t" for="ch" forName="Accent6" refType="h" fact="0.4151"/>
          <dgm:constr type="w" for="ch" forName="Accent6" refType="w" fact="0.0393"/>
          <dgm:constr type="h" for="ch" forName="Accent6" refType="h" fact="0.054"/>
          <dgm:constr type="l" for="ch" forName="Child4" refType="w" fact="0.2329"/>
          <dgm:constr type="t" for="ch" forName="Child4" refType="h" fact="0.7275"/>
          <dgm:constr type="w" for="ch" forName="Child4" refType="w" fact="0.1982"/>
          <dgm:constr type="h" for="ch" forName="Child4" refType="h" fact="0.2725"/>
          <dgm:constr type="l" for="ch" forName="Accent13" refType="w" fact="0.4099"/>
          <dgm:constr type="t" for="ch" forName="Accent13" refType="h" fact="0.7183"/>
          <dgm:constr type="w" for="ch" forName="Accent13" refType="w" fact="0.0393"/>
          <dgm:constr type="h" for="ch" forName="Accent13" refType="h" fact="0.054"/>
        </dgm:constrLst>
      </dgm:if>
      <dgm:else name="Name7">
        <dgm:alg type="composite">
          <dgm:param type="ar" val="1.1477"/>
        </dgm:alg>
        <dgm:constrLst>
          <dgm:constr type="primFontSz" for="des" ptType="node" op="equ" val="65"/>
          <dgm:constr type="l" for="ch" forName="Parent" refType="w" fact="0.171"/>
          <dgm:constr type="t" for="ch" forName="Parent" refType="h" fact="0.1907"/>
          <dgm:constr type="w" for="ch" forName="Parent" refType="w" fact="0.4875"/>
          <dgm:constr type="h" for="ch" forName="Parent" refType="h" fact="0.5596"/>
          <dgm:constr type="l" for="ch" forName="Accent8" refType="w" fact="0.0373"/>
          <dgm:constr type="t" for="ch" forName="Accent8" refType="h" fact="0.5858"/>
          <dgm:constr type="w" for="ch" forName="Accent8" refType="w" fact="0.098"/>
          <dgm:constr type="h" for="ch" forName="Accent8" refType="h" fact="0.1125"/>
          <dgm:constr type="l" for="ch" forName="Accent1" refType="w" fact="0.4492"/>
          <dgm:constr type="t" for="ch" forName="Accent1" refType="h" fact="0.1652"/>
          <dgm:constr type="w" for="ch" forName="Accent1" refType="w" fact="0.0542"/>
          <dgm:constr type="h" for="ch" forName="Accent1" refType="h" fact="0.0623"/>
          <dgm:constr type="l" for="ch" forName="Accent2" refType="w" fact="0.3209"/>
          <dgm:constr type="t" for="ch" forName="Accent2" refType="h" fact="0.7087"/>
          <dgm:constr type="w" for="ch" forName="Accent2" refType="w" fact="0.0393"/>
          <dgm:constr type="h" for="ch" forName="Accent2" refType="h" fact="0.0451"/>
          <dgm:constr type="l" for="ch" forName="Accent3" refType="w" fact="0.6899"/>
          <dgm:constr type="t" for="ch" forName="Accent3" refType="h" fact="0.4178"/>
          <dgm:constr type="w" for="ch" forName="Accent3" refType="w" fact="0.0393"/>
          <dgm:constr type="h" for="ch" forName="Accent3" refType="h" fact="0.0451"/>
          <dgm:constr type="l" for="ch" forName="Accent9" refType="w" fact="0.6201"/>
          <dgm:constr type="t" for="ch" forName="Accent9" refType="h" fact="0.3417"/>
          <dgm:constr type="w" for="ch" forName="Accent9" refType="w" fact="0.0542"/>
          <dgm:constr type="h" for="ch" forName="Accent9" refType="h" fact="0.0623"/>
          <dgm:constr type="l" for="ch" forName="Child1" refType="w" fact="0.0186"/>
          <dgm:constr type="t" for="ch" forName="Child1" refType="h" fact="0.2917"/>
          <dgm:constr type="w" for="ch" forName="Child1" refType="w" fact="0.1982"/>
          <dgm:constr type="h" for="ch" forName="Child1" refType="h" fact="0.2275"/>
          <dgm:constr type="l" for="ch" forName="Child2" refType="w" fact="0.7086"/>
          <dgm:constr type="t" for="ch" forName="Child2" refType="h" fact="0.1847"/>
          <dgm:constr type="w" for="ch" forName="Child2" refType="w" fact="0.1982"/>
          <dgm:constr type="h" for="ch" forName="Child2" refType="h" fact="0.2275"/>
          <dgm:constr type="l" for="ch" forName="Child3" refType="w" fact="0.8018"/>
          <dgm:constr type="t" for="ch" forName="Child3" refType="h" fact="0.5778"/>
          <dgm:constr type="w" for="ch" forName="Child3" refType="w" fact="0.1982"/>
          <dgm:constr type="h" for="ch" forName="Child3" refType="h" fact="0.2275"/>
          <dgm:constr type="l" for="ch" forName="Accent12" refType="w" fact="0.7459"/>
          <dgm:constr type="t" for="ch" forName="Accent12" refType="h" fact="0.5699"/>
          <dgm:constr type="w" for="ch" forName="Accent12" refType="w" fact="0.0393"/>
          <dgm:constr type="h" for="ch" forName="Accent12" refType="h" fact="0.0451"/>
          <dgm:constr type="l" for="ch" forName="Accent4" refType="w" fact="0.5021"/>
          <dgm:constr type="t" for="ch" forName="Accent4" refType="h" fact="0.7567"/>
          <dgm:constr type="w" for="ch" forName="Accent4" refType="w" fact="0.0542"/>
          <dgm:constr type="h" for="ch" forName="Accent4" refType="h" fact="0.0623"/>
          <dgm:constr type="l" for="ch" forName="Accent10" refType="w" fact="0"/>
          <dgm:constr type="t" for="ch" forName="Accent10" refType="h" fact="0.7197"/>
          <dgm:constr type="w" for="ch" forName="Accent10" refType="w" fact="0.0393"/>
          <dgm:constr type="h" for="ch" forName="Accent10" refType="h" fact="0.0451"/>
          <dgm:constr type="l" for="ch" forName="Accent11" refType="w" fact="0.3916"/>
          <dgm:constr type="t" for="ch" forName="Accent11" refType="h" fact="0.6555"/>
          <dgm:constr type="w" for="ch" forName="Accent11" refType="w" fact="0.0393"/>
          <dgm:constr type="h" for="ch" forName="Accent11" refType="h" fact="0.0451"/>
          <dgm:constr type="l" for="ch" forName="Accent7" refType="w" fact="0.3944"/>
          <dgm:constr type="t" for="ch" forName="Accent7" refType="h" fact="0.2556"/>
          <dgm:constr type="w" for="ch" forName="Accent7" refType="w" fact="0.0542"/>
          <dgm:constr type="h" for="ch" forName="Accent7" refType="h" fact="0.0623"/>
          <dgm:constr type="l" for="ch" forName="Accent5" refType="w" fact="0.3319"/>
          <dgm:constr type="t" for="ch" forName="Accent5" refType="h" fact="0.2536"/>
          <dgm:constr type="w" for="ch" forName="Accent5" refType="w" fact="0.0393"/>
          <dgm:constr type="h" for="ch" forName="Accent5" refType="h" fact="0.0451"/>
          <dgm:constr type="l" for="ch" forName="Accent6" refType="w" fact="0.2082"/>
          <dgm:constr type="t" for="ch" forName="Accent6" refType="h" fact="0.5117"/>
          <dgm:constr type="w" for="ch" forName="Accent6" refType="w" fact="0.0393"/>
          <dgm:constr type="h" for="ch" forName="Accent6" refType="h" fact="0.0451"/>
          <dgm:constr type="l" for="ch" forName="Child5" refType="w" fact="0.4219"/>
          <dgm:constr type="t" for="ch" forName="Child5" refType="h" fact="0"/>
          <dgm:constr type="w" for="ch" forName="Child5" refType="w" fact="0.1982"/>
          <dgm:constr type="h" for="ch" forName="Child5" refType="h" fact="0.2275"/>
          <dgm:constr type="l" for="ch" forName="Child4" refType="w" fact="0.2329"/>
          <dgm:constr type="t" for="ch" forName="Child4" refType="h" fact="0.7725"/>
          <dgm:constr type="w" for="ch" forName="Child4" refType="w" fact="0.1982"/>
          <dgm:constr type="h" for="ch" forName="Child4" refType="h" fact="0.2275"/>
          <dgm:constr type="l" for="ch" forName="Accent15" refType="w" fact="0.1775"/>
          <dgm:constr type="t" for="ch" forName="Accent15" refType="h" fact="0.2466"/>
          <dgm:constr type="w" for="ch" forName="Accent15" refType="w" fact="0.0393"/>
          <dgm:constr type="h" for="ch" forName="Accent15" refType="h" fact="0.0451"/>
          <dgm:constr type="l" for="ch" forName="Accent16" refType="w" fact="0.6351"/>
          <dgm:constr type="t" for="ch" forName="Accent16" refType="h" fact="0.056"/>
          <dgm:constr type="w" for="ch" forName="Accent16" refType="w" fact="0.0393"/>
          <dgm:constr type="h" for="ch" forName="Accent16" refType="h" fact="0.0451"/>
          <dgm:constr type="l" for="ch" forName="Accent13" refType="w" fact="0.4099"/>
          <dgm:constr type="t" for="ch" forName="Accent13" refType="h" fact="0.7648"/>
          <dgm:constr type="w" for="ch" forName="Accent13" refType="w" fact="0.0393"/>
          <dgm:constr type="h" for="ch" forName="Accent13" refType="h" fact="0.0451"/>
        </dgm:constrLst>
      </dgm:else>
    </dgm:choose>
    <dgm:forEach name="wrapper" axis="self" ptType="parTrans">
      <dgm:forEach name="accentRepeat1" axis="self">
        <dgm:layoutNode name="AccentHold1" styleLbl="node1">
          <dgm:alg type="sp"/>
          <dgm:shape xmlns:r="http://schemas.openxmlformats.org/officeDocument/2006/relationships" type="ellipse" r:blip="">
            <dgm:adjLst/>
          </dgm:shape>
          <dgm:presOf/>
        </dgm:layoutNode>
      </dgm:forEach>
      <dgm:forEach name="accentRepeat2" axis="self">
        <dgm:layoutNode name="AccentHold2" styleLbl="node1">
          <dgm:alg type="sp"/>
          <dgm:shape xmlns:r="http://schemas.openxmlformats.org/officeDocument/2006/relationships" type="ellipse" r:blip="">
            <dgm:adjLst/>
          </dgm:shape>
          <dgm:presOf/>
        </dgm:layoutNode>
      </dgm:forEach>
      <dgm:forEach name="accentRepeat3" axis="self">
        <dgm:layoutNode name="AccentHold3" styleLbl="node1">
          <dgm:alg type="sp"/>
          <dgm:shape xmlns:r="http://schemas.openxmlformats.org/officeDocument/2006/relationships" type="ellipse" r:blip="">
            <dgm:adjLst/>
          </dgm:shape>
          <dgm:presOf/>
        </dgm:layoutNode>
      </dgm:forEach>
    </dgm:forEach>
    <dgm:forEach name="Name8" axis="ch" ptType="node" cnt="1">
      <dgm:layoutNode name="Parent" styleLbl="node0">
        <dgm:varLst>
          <dgm:chMax val="5"/>
          <dgm:chPref val="5"/>
        </dgm:varLst>
        <dgm:alg type="tx"/>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ch" ptType="node" func="cnt" op="lte" val="4">
          <dgm:layoutNode name="Accent1" styleLbl="node1">
            <dgm:alg type="sp"/>
            <dgm:shape xmlns:r="http://schemas.openxmlformats.org/officeDocument/2006/relationships" type="ellipse" r:blip="">
              <dgm:adjLst/>
            </dgm:shape>
            <dgm:presOf/>
            <dgm:constrLst/>
          </dgm:layoutNode>
        </dgm:if>
        <dgm:else name="Name11"/>
      </dgm:choose>
      <dgm:layoutNode name="Accent2" styleLbl="node1">
        <dgm:alg type="sp"/>
        <dgm:shape xmlns:r="http://schemas.openxmlformats.org/officeDocument/2006/relationships" type="ellipse" r:blip="">
          <dgm:adjLst/>
        </dgm:shape>
        <dgm:presOf/>
        <dgm:constrLst/>
      </dgm:layoutNode>
      <dgm:layoutNode name="Accent3" styleLbl="node1">
        <dgm:alg type="sp"/>
        <dgm:shape xmlns:r="http://schemas.openxmlformats.org/officeDocument/2006/relationships" type="ellipse" r:blip="">
          <dgm:adjLst/>
        </dgm:shape>
        <dgm:presOf/>
        <dgm:constrLst/>
      </dgm:layoutNode>
      <dgm:layoutNode name="Accent4" styleLbl="node1">
        <dgm:alg type="sp"/>
        <dgm:shape xmlns:r="http://schemas.openxmlformats.org/officeDocument/2006/relationships" type="ellipse" r:blip="">
          <dgm:adjLst/>
        </dgm:shape>
        <dgm:presOf/>
        <dgm:constrLst/>
      </dgm:layoutNode>
      <dgm:layoutNode name="Accent5" styleLbl="node1">
        <dgm:alg type="sp"/>
        <dgm:shape xmlns:r="http://schemas.openxmlformats.org/officeDocument/2006/relationships" type="ellipse" r:blip="">
          <dgm:adjLst/>
        </dgm:shape>
        <dgm:presOf/>
        <dgm:constrLst/>
      </dgm:layoutNode>
      <dgm:layoutNode name="Accent6" styleLbl="node1">
        <dgm:alg type="sp"/>
        <dgm:shape xmlns:r="http://schemas.openxmlformats.org/officeDocument/2006/relationships" type="ellipse" r:blip="">
          <dgm:adjLst/>
        </dgm:shape>
        <dgm:presOf/>
        <dgm:constrLst/>
      </dgm:layoutNode>
    </dgm:forEach>
    <dgm:forEach name="Name12" axis="ch ch" ptType="node node" st="1 1" cnt="1 1">
      <dgm:layoutNode name="Child1"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7">
        <dgm:alg type="sp"/>
        <dgm:shape xmlns:r="http://schemas.openxmlformats.org/officeDocument/2006/relationships" r:blip="">
          <dgm:adjLst/>
        </dgm:shape>
        <dgm:presOf/>
        <dgm:constrLst/>
        <dgm:forEach name="Name13" ref="accentRepeat1"/>
      </dgm:layoutNode>
      <dgm:layoutNode name="Accent8">
        <dgm:alg type="sp"/>
        <dgm:shape xmlns:r="http://schemas.openxmlformats.org/officeDocument/2006/relationships" r:blip="">
          <dgm:adjLst/>
        </dgm:shape>
        <dgm:presOf/>
        <dgm:constrLst/>
        <dgm:forEach name="Name14" ref="accentRepeat2"/>
      </dgm:layoutNode>
    </dgm:forEach>
    <dgm:forEach name="Name15" axis="ch ch" ptType="node node" st="1 2" cnt="1 1">
      <dgm:layoutNode name="Child2"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9">
        <dgm:alg type="sp"/>
        <dgm:shape xmlns:r="http://schemas.openxmlformats.org/officeDocument/2006/relationships" r:blip="">
          <dgm:adjLst/>
        </dgm:shape>
        <dgm:presOf/>
        <dgm:constrLst/>
        <dgm:forEach name="Name16" ref="accentRepeat1"/>
      </dgm:layoutNode>
      <dgm:layoutNode name="Accent10">
        <dgm:alg type="sp"/>
        <dgm:shape xmlns:r="http://schemas.openxmlformats.org/officeDocument/2006/relationships" r:blip="">
          <dgm:adjLst/>
        </dgm:shape>
        <dgm:presOf/>
        <dgm:constrLst/>
        <dgm:forEach name="Name17" ref="accentRepeat2"/>
      </dgm:layoutNode>
      <dgm:layoutNode name="Accent11">
        <dgm:alg type="sp"/>
        <dgm:shape xmlns:r="http://schemas.openxmlformats.org/officeDocument/2006/relationships" r:blip="">
          <dgm:adjLst/>
        </dgm:shape>
        <dgm:presOf/>
        <dgm:constrLst/>
        <dgm:forEach name="Name18" ref="accentRepeat3"/>
      </dgm:layoutNode>
    </dgm:forEach>
    <dgm:forEach name="Name19" axis="ch ch" ptType="node node" st="1 3" cnt="1 1">
      <dgm:layoutNode name="Child3"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12">
        <dgm:alg type="sp"/>
        <dgm:shape xmlns:r="http://schemas.openxmlformats.org/officeDocument/2006/relationships" r:blip="">
          <dgm:adjLst/>
        </dgm:shape>
        <dgm:presOf/>
        <dgm:constrLst/>
        <dgm:forEach name="Name20" ref="accentRepeat1"/>
      </dgm:layoutNode>
    </dgm:forEach>
    <dgm:forEach name="Name21" axis="ch ch" ptType="node node" st="1 4" cnt="1 1">
      <dgm:layoutNode name="Child4"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13">
        <dgm:alg type="sp"/>
        <dgm:shape xmlns:r="http://schemas.openxmlformats.org/officeDocument/2006/relationships" r:blip="">
          <dgm:adjLst/>
        </dgm:shape>
        <dgm:presOf/>
        <dgm:constrLst/>
        <dgm:forEach name="Name22" ref="accentRepeat1"/>
      </dgm:layoutNode>
    </dgm:forEach>
    <dgm:forEach name="Name23" axis="ch ch" ptType="node node" st="1 5" cnt="1 1">
      <dgm:layoutNode name="Child5"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15">
        <dgm:alg type="sp"/>
        <dgm:shape xmlns:r="http://schemas.openxmlformats.org/officeDocument/2006/relationships" r:blip="">
          <dgm:adjLst/>
        </dgm:shape>
        <dgm:presOf/>
        <dgm:constrLst/>
        <dgm:forEach name="Name24" ref="accentRepeat2"/>
      </dgm:layoutNode>
      <dgm:layoutNode name="Accent16">
        <dgm:alg type="sp"/>
        <dgm:shape xmlns:r="http://schemas.openxmlformats.org/officeDocument/2006/relationships" r:blip="">
          <dgm:adjLst/>
        </dgm:shape>
        <dgm:presOf/>
        <dgm:constrLst/>
        <dgm:forEach name="Name25" ref="accentRepeat3"/>
      </dgm:layoutNode>
    </dgm:forEach>
  </dgm:layoutNode>
</dgm:layoutDef>
</file>

<file path=ppt/diagrams/layout10.xml><?xml version="1.0" encoding="utf-8"?>
<dgm:layoutDef xmlns:dgm="http://schemas.openxmlformats.org/drawingml/2006/diagram" xmlns:a="http://schemas.openxmlformats.org/drawingml/2006/main" uniqueId="urn:microsoft.com/office/officeart/2005/8/layout/pyramid1#1">
  <dgm:title val=""/>
  <dgm:desc val=""/>
  <dgm:catLst>
    <dgm:cat type="pyramid" pri="1000"/>
  </dgm:catLst>
  <dgm:sampData useDef="1">
    <dgm:dataModel>
      <dgm:pt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pyraLvlNode" val="level"/>
          <dgm:param type="pyraAcctTxNode" val="acctTx"/>
          <dgm:param type="pyraAcctBkgdNode" val="acctBkgd"/>
          <dgm:param type="linDir" val="fromB"/>
          <dgm:param type="txDir" val="fromT"/>
          <dgm:param type="pyraAcctPos" val="aft"/>
          <dgm:param type="pyraAcctTxMar" val="step"/>
        </dgm:alg>
      </dgm:if>
      <dgm:else name="Name3">
        <dgm:alg type="pyra">
          <dgm:param type="pyraLvlNode" val="level"/>
          <dgm:param type="pyraAcctTxNode" val="acctTx"/>
          <dgm:param type="pyraAcctBkgdNode" val="acctBkgd"/>
          <dgm:param type="linDir" val="fromB"/>
          <dgm:param type="txDir" val="fromT"/>
          <dgm:param type="pyraAcctPos" val="bef"/>
          <dgm:param type="pyraAcctTxMar" val="step"/>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1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14.xml><?xml version="1.0" encoding="utf-8"?>
<dgm:layoutDef xmlns:dgm="http://schemas.openxmlformats.org/drawingml/2006/diagram" xmlns:a="http://schemas.openxmlformats.org/drawingml/2006/main" uniqueId="urn:microsoft.com/office/officeart/2005/8/layout/radial2#1">
  <dgm:title val=""/>
  <dgm:desc val=""/>
  <dgm:catLst>
    <dgm:cat type="relationship" pri="20000"/>
    <dgm:cat type="convert" pri="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ite">
    <dgm:varLst>
      <dgm:chMax val="5"/>
      <dgm:dir/>
      <dgm:animLvl val="ctr"/>
      <dgm:resizeHandles val="exact"/>
    </dgm:varLst>
    <dgm:alg type="composite"/>
    <dgm:shape xmlns:r="http://schemas.openxmlformats.org/officeDocument/2006/relationships" r:blip="">
      <dgm:adjLst/>
    </dgm:shape>
    <dgm:presOf/>
    <dgm:constrLst>
      <dgm:constr type="w" for="ch" forName="cycle" refType="w"/>
      <dgm:constr type="h" for="ch" forName="cycle" refType="h"/>
    </dgm:constrLst>
    <dgm:ruleLst/>
    <dgm:layoutNode name="cycle">
      <dgm:choose name="Name0">
        <dgm:if name="Name1" func="var" arg="dir" op="equ" val="norm">
          <dgm:choose name="Name2">
            <dgm:if name="Name3" axis="ch" ptType="node" func="cnt" op="lte" val="1">
              <dgm:alg type="cycle">
                <dgm:param type="stAng" val="90"/>
                <dgm:param type="spanAng" val="360"/>
                <dgm:param type="ctrShpMap" val="fNode"/>
              </dgm:alg>
            </dgm:if>
            <dgm:if name="Name4" axis="ch" ptType="node" func="cnt" op="equ" val="2">
              <dgm:alg type="cycle">
                <dgm:param type="stAng" val="70"/>
                <dgm:param type="spanAng" val="40"/>
                <dgm:param type="ctrShpMap" val="fNode"/>
              </dgm:alg>
            </dgm:if>
            <dgm:if name="Name5" axis="ch" ptType="node" func="cnt" op="equ" val="3">
              <dgm:alg type="cycle">
                <dgm:param type="stAng" val="60"/>
                <dgm:param type="spanAng" val="60"/>
                <dgm:param type="ctrShpMap" val="fNode"/>
              </dgm:alg>
            </dgm:if>
            <dgm:else name="Name6">
              <dgm:alg type="cycle">
                <dgm:param type="stAng" val="45"/>
                <dgm:param type="spanAng" val="90"/>
                <dgm:param type="ctrShpMap" val="fNode"/>
              </dgm:alg>
            </dgm:else>
          </dgm:choose>
        </dgm:if>
        <dgm:else name="Name7">
          <dgm:choose name="Name8">
            <dgm:if name="Name9" axis="ch" ptType="node" func="cnt" op="lte" val="1">
              <dgm:alg type="cycle">
                <dgm:param type="stAng" val="-90"/>
                <dgm:param type="spanAng" val="-360"/>
                <dgm:param type="ctrShpMap" val="fNode"/>
              </dgm:alg>
            </dgm:if>
            <dgm:if name="Name10" axis="ch" ptType="node" func="cnt" op="equ" val="2">
              <dgm:alg type="cycle">
                <dgm:param type="stAng" val="-70"/>
                <dgm:param type="spanAng" val="-40"/>
                <dgm:param type="ctrShpMap" val="fNode"/>
              </dgm:alg>
            </dgm:if>
            <dgm:if name="Name11" axis="ch" ptType="node" func="cnt" op="equ" val="3">
              <dgm:alg type="cycle">
                <dgm:param type="stAng" val="-60"/>
                <dgm:param type="spanAng" val="-60"/>
                <dgm:param type="ctrShpMap" val="fNode"/>
              </dgm:alg>
            </dgm:if>
            <dgm:else name="Name12">
              <dgm:alg type="cycle">
                <dgm:param type="stAng" val="-45"/>
                <dgm:param type="spanAng" val="-90"/>
                <dgm:param type="ctrShpMap" val="fNode"/>
              </dgm:alg>
            </dgm:else>
          </dgm:choose>
        </dgm:else>
      </dgm:choose>
      <dgm:shape xmlns:r="http://schemas.openxmlformats.org/officeDocument/2006/relationships" r:blip="">
        <dgm:adjLst/>
      </dgm:shape>
      <dgm:presOf/>
      <dgm:constrLst>
        <dgm:constr type="sp" val="20"/>
        <dgm:constr type="w" for="ch" forName="centerShape" refType="w"/>
        <dgm:constr type="w" for="ch" forName="node" refType="w" refFor="ch" refForName="centerShape" fact="1.5"/>
        <dgm:constr type="sibSp" refType="w" refFor="ch" refForName="centerShape" op="equ" fact="0.08"/>
        <dgm:constr type="primFontSz" for="des" forName="parentNode" op="equ" val="65"/>
        <dgm:constr type="secFontSz" for="des" forName="childNode" op="equ" val="65"/>
      </dgm:constrLst>
      <dgm:ruleLst/>
      <dgm:choose name="Name13">
        <dgm:if name="Name14" axis="ch" ptType="node" hideLastTrans="0" func="cnt" op="gte" val="1">
          <dgm:layoutNode name="centerShape" styleLbl="node0">
            <dgm:alg type="composite"/>
            <dgm:shape xmlns:r="http://schemas.openxmlformats.org/officeDocument/2006/relationships" r:blip="">
              <dgm:adjLst/>
            </dgm:shape>
            <dgm:presOf axis="ch" ptType="node" cnt="1"/>
            <dgm:constrLst>
              <dgm:constr type="w" for="ch" forName="connSite" refType="w" fact="0.7"/>
              <dgm:constr type="h" for="ch" forName="connSite" refType="w" fact="0.7"/>
              <dgm:constr type="ctrX" for="ch" forName="connSite" refType="w" fact="0.5"/>
              <dgm:constr type="ctrY" for="ch" forName="connSite" refType="h" fact="0.5"/>
              <dgm:constr type="w" for="ch" forName="visible" refType="w"/>
              <dgm:constr type="h" for="ch" forName="visible" refType="w"/>
              <dgm:constr type="ctrX" for="ch" forName="visible" refType="w" fact="0.5"/>
              <dgm:constr type="ctrY" for="ch" forName="visible" refType="h" fact="0.5"/>
            </dgm:constrLst>
            <dgm:ruleLst/>
            <dgm:layoutNode name="connSite">
              <dgm:alg type="sp"/>
              <dgm:shape xmlns:r="http://schemas.openxmlformats.org/officeDocument/2006/relationships" type="ellipse" r:blip="" hideGeom="1">
                <dgm:adjLst/>
              </dgm:shape>
              <dgm:presOf/>
              <dgm:constrLst/>
              <dgm:ruleLst/>
            </dgm:layoutNode>
            <dgm:layoutNode name="visible">
              <dgm:alg type="sp"/>
              <dgm:shape xmlns:r="http://schemas.openxmlformats.org/officeDocument/2006/relationships" type="ellipse" r:blip="" blipPhldr="1">
                <dgm:adjLst/>
              </dgm:shape>
              <dgm:presOf/>
              <dgm:constrLst/>
              <dgm:ruleLst/>
            </dgm:layoutNode>
          </dgm:layoutNode>
        </dgm:if>
        <dgm:else name="Name15"/>
      </dgm:choose>
      <dgm:forEach name="Name16" axis="ch">
        <dgm:forEach name="Name17" axis="self" ptType="node">
          <dgm:layoutNode name="node">
            <dgm:alg type="composite"/>
            <dgm:shape xmlns:r="http://schemas.openxmlformats.org/officeDocument/2006/relationships" r:blip="">
              <dgm:adjLst/>
            </dgm:shape>
            <dgm:presOf/>
            <dgm:choose name="Name18">
              <dgm:if name="Name19" func="var" arg="dir" op="equ" val="norm">
                <dgm:constrLst>
                  <dgm:constr type="t" for="ch" forName="parentNode"/>
                  <dgm:constr type="l" for="ch" forName="parentNode"/>
                  <dgm:constr type="w" for="ch" forName="parentNode" refType="w" fact="0.4"/>
                  <dgm:constr type="h" for="ch" forName="parentNode" refType="w" refFor="ch" refForName="parentNode" op="equ"/>
                  <dgm:constr type="ctrY" for="ch" forName="childNode" refType="h" refFor="ch" refForName="parentNode" fact="0.5"/>
                  <dgm:constr type="l" for="ch" forName="childNode" refType="w" refFor="ch" refForName="parentNode" op="equ" fact="1.1"/>
                  <dgm:constr type="w" for="ch" forName="childNode" refType="w" fact="0.6"/>
                  <dgm:constr type="h" for="ch" forName="childNode" refType="h" refFor="ch" refForName="parentNode"/>
                </dgm:constrLst>
              </dgm:if>
              <dgm:else name="Name20">
                <dgm:constrLst>
                  <dgm:constr type="t" for="ch" forName="parentNode"/>
                  <dgm:constr type="r" for="ch" forName="parentNode" refType="w"/>
                  <dgm:constr type="w" for="ch" forName="parentNode" refType="w" fact="0.4"/>
                  <dgm:constr type="h" for="ch" forName="parentNode" refType="w" refFor="ch" refForName="parentNode" op="equ"/>
                  <dgm:constr type="ctrY" for="ch" forName="childNode" refType="h" refFor="ch" refForName="parentNode" fact="0.5"/>
                  <dgm:constr type="l" for="ch" forName="childNode"/>
                  <dgm:constr type="w" for="ch" forName="childNode" refType="w" fact="0.6"/>
                  <dgm:constr type="h" for="ch" forName="childNode" refType="h" refFor="ch" refForName="parentNode"/>
                </dgm:constrLst>
              </dgm:else>
            </dgm:choose>
            <dgm:ruleLst/>
            <dgm:layoutNode name="parentNode" styleLbl="node1">
              <dgm:varLst>
                <dgm:chMax val="1"/>
                <dgm:bulletEnabled val="1"/>
              </dgm:varLst>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childNode" styleLbl="revTx" moveWith="parentNode">
              <dgm:varLst>
                <dgm:bulletEnabled val="1"/>
              </dgm:varLst>
              <dgm:alg type="tx">
                <dgm:param type="stBulletLvl" val="1"/>
                <dgm:param type="txAnchorVertCh" val="mid"/>
              </dgm:alg>
              <dgm:choose name="Name21">
                <dgm:if name="Name22" axis="ch" ptType="node" func="cnt" op="gte" val="1">
                  <dgm:shape xmlns:r="http://schemas.openxmlformats.org/officeDocument/2006/relationships" type="rect" r:blip="">
                    <dgm:adjLst/>
                  </dgm:shape>
                </dgm:if>
                <dgm:else name="Name23">
                  <dgm:shape xmlns:r="http://schemas.openxmlformats.org/officeDocument/2006/relationships" type="rect" r:blip="" hideGeom="1">
                    <dgm:adjLst/>
                  </dgm:shape>
                </dgm:else>
              </dgm:choose>
              <dgm:presOf axis="des" ptType="node"/>
              <dgm:constrLst>
                <dgm:constr type="tMarg"/>
                <dgm:constr type="bMarg"/>
                <dgm:constr type="lMarg"/>
                <dgm:constr type="rMarg"/>
              </dgm:constrLst>
              <dgm:ruleLst>
                <dgm:rule type="secFontSz" val="5" fact="NaN" max="NaN"/>
              </dgm:ruleLst>
            </dgm:layoutNode>
          </dgm:layoutNode>
        </dgm:forEach>
        <dgm:forEach name="Name24" axis="self" ptType="parTrans" cnt="1">
          <dgm:layoutNode name="Name25">
            <dgm:alg type="conn">
              <dgm:param type="srcNode" val="connSite"/>
              <dgm:param type="dstNode" val="parentNode"/>
              <dgm:param type="dim" val="1D"/>
              <dgm:param type="endSty" val="noArr"/>
              <dgm:param type="begPts" val="auto"/>
              <dgm:param type="endPts" val="auto"/>
            </dgm:alg>
            <dgm:shape xmlns:r="http://schemas.openxmlformats.org/officeDocument/2006/relationships" type="conn" r:blip="" zOrderOff="-99">
              <dgm:adjLst/>
            </dgm:shape>
            <dgm:presOf axis="self"/>
            <dgm:constrLst>
              <dgm:constr type="connDist"/>
              <dgm:constr type="w" val="1"/>
              <dgm:constr type="h" val="5"/>
              <dgm:constr type="begPad"/>
              <dgm:constr type="endPad"/>
            </dgm:constrLst>
            <dgm:ruleLst/>
          </dgm:layoutNode>
        </dgm:forEach>
      </dgm:forEach>
    </dgm:layoutNode>
  </dgm:layoutNode>
</dgm:layoutDef>
</file>

<file path=ppt/diagrams/layout15.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layout16.xml><?xml version="1.0" encoding="utf-8"?>
<dgm:layoutDef xmlns:dgm="http://schemas.openxmlformats.org/drawingml/2006/diagram" xmlns:a="http://schemas.openxmlformats.org/drawingml/2006/main" uniqueId="urn:microsoft.com/office/officeart/2009/layout/CircleArrowProcess#1">
  <dgm:title val=""/>
  <dgm:desc val=""/>
  <dgm:catLst>
    <dgm:cat type="process" pri="16500"/>
    <dgm:cat type="cycle" pri="16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rSet qsTypeId="urn:microsoft.com/office/officeart/2005/8/quickstyle/simple5"/>
        </dgm:pt>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7"/>
      <dgm:chPref val="7"/>
      <dgm:dir/>
      <dgm:animLvl val="lvl"/>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5"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1144"/>
              <dgm:constr type="t" for="ch" forName="Accent1" refType="h" fact="0"/>
              <dgm:constr type="w" for="ch" forName="Accent1" refType="w" fact="0.5542"/>
              <dgm:constr type="h" for="ch" forName="Accent1" refType="h" fact="0.6665"/>
              <dgm:constr type="l" for="ch" forName="Parent1" refType="w" fact="0.2368"/>
              <dgm:constr type="t" for="ch" forName="Parent1" refType="h" fact="0.2413"/>
              <dgm:constr type="w" for="ch" forName="Parent1" refType="w" fact="0.3092"/>
              <dgm:constr type="h" for="ch" forName="Parent1" refType="h" fact="0.1859"/>
              <dgm:constr type="l" for="ch" forName="Parent2" refType="w" fact="0.0822"/>
              <dgm:constr type="t" for="ch" forName="Parent2" refType="h" fact="0.625"/>
              <dgm:constr type="w" for="ch" forName="Parent2" refType="w" fact="0.3092"/>
              <dgm:constr type="h" for="ch" forName="Parent2" refType="h" fact="0.1859"/>
              <dgm:constr type="l" for="ch" forName="Child1" refType="w" fact="0.6678"/>
              <dgm:constr type="t" for="ch" forName="Child1" refType="h" fact="0.1978"/>
              <dgm:constr type="w" for="ch" forName="Child1" refType="w" fact="0.3322"/>
              <dgm:constr type="h" for="ch" forName="Child1" refType="h" fact="0.265"/>
              <dgm:constr type="l" for="ch" forName="Child2" refType="w" fact="0.5164"/>
              <dgm:constr type="t" for="ch" forName="Child2" refType="h" fact="0.5855"/>
              <dgm:constr type="w" for="ch" forName="Child2" refType="w" fact="0.3322"/>
              <dgm:constr type="h" for="ch" forName="Child2" refType="h" fact="0.265"/>
              <dgm:constr type="l" for="ch" forName="Accent2" refType="w" fact="0"/>
              <dgm:constr type="t" for="ch" forName="Accent2" refType="h" fact="0.4272"/>
              <dgm:constr type="w" for="ch" forName="Accent2" refType="w" fact="0.4761"/>
              <dgm:constr type="h" for="ch" forName="Accent2" refType="h" fact="0.5728"/>
            </dgm:constrLst>
          </dgm:if>
          <dgm:if name="Name6"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1479"/>
              <dgm:constr type="t" for="ch" forName="Accent1" refType="h" fact="0"/>
              <dgm:constr type="w" for="ch" forName="Accent1" refType="w" fact="0.5325"/>
              <dgm:constr type="h" for="ch" forName="Accent1" refType="h" fact="0.4814"/>
              <dgm:constr type="l" for="ch" forName="Accent2" refType="w" fact="0"/>
              <dgm:constr type="t" for="ch" forName="Accent2" refType="h" fact="0.2766"/>
              <dgm:constr type="w" for="ch" forName="Accent2" refType="w" fact="0.5325"/>
              <dgm:constr type="h" for="ch" forName="Accent2" refType="h" fact="0.4814"/>
              <dgm:constr type="l" for="ch" forName="Parent1" refType="w" fact="0.2656"/>
              <dgm:constr type="t" for="ch" forName="Parent1" refType="h" fact="0.1738"/>
              <dgm:constr type="w" for="ch" forName="Parent1" refType="w" fact="0.2959"/>
              <dgm:constr type="h" for="ch" forName="Parent1" refType="h" fact="0.1337"/>
              <dgm:constr type="l" for="ch" forName="Accent3" refType="w" fact="0.1858"/>
              <dgm:constr type="t" for="ch" forName="Accent3" refType="h" fact="0.5863"/>
              <dgm:constr type="w" for="ch" forName="Accent3" refType="w" fact="0.4575"/>
              <dgm:constr type="h" for="ch" forName="Accent3" refType="h" fact="0.4137"/>
              <dgm:constr type="l" for="ch" forName="Parent2" refType="w" fact="0.1183"/>
              <dgm:constr type="t" for="ch" forName="Parent2" refType="h" fact="0.452"/>
              <dgm:constr type="w" for="ch" forName="Parent2" refType="w" fact="0.2959"/>
              <dgm:constr type="h" for="ch" forName="Parent2" refType="h" fact="0.1337"/>
              <dgm:constr type="l" for="ch" forName="Parent3" refType="w" fact="0.2663"/>
              <dgm:constr type="t" for="ch" forName="Parent3" refType="h" fact="0.7306"/>
              <dgm:constr type="w" for="ch" forName="Parent3" refType="w" fact="0.2959"/>
              <dgm:constr type="h" for="ch" forName="Parent3" refType="h" fact="0.1337"/>
              <dgm:constr type="l" for="ch" forName="Child2" refType="w" fact="0.5325"/>
              <dgm:constr type="t" for="ch" forName="Child2" refType="h" fact="0.4217"/>
              <dgm:constr type="w" for="ch" forName="Child2" refType="w" fact="0.3195"/>
              <dgm:constr type="h" for="ch" forName="Child2" refType="h" fact="0.1926"/>
              <dgm:constr type="l" for="ch" forName="Child1" refType="w" fact="0.6805"/>
              <dgm:constr type="t" for="ch" forName="Child1" refType="h" fact="0.1435"/>
              <dgm:constr type="w" for="ch" forName="Child1" refType="w" fact="0.3195"/>
              <dgm:constr type="h" for="ch" forName="Child1" refType="h" fact="0.1926"/>
              <dgm:constr type="l" for="ch" forName="Child3" refType="w" fact="0.6805"/>
              <dgm:constr type="t" for="ch" forName="Child3" refType="h" fact="0.6998"/>
              <dgm:constr type="w" for="ch" forName="Child3" refType="w" fact="0.3195"/>
              <dgm:constr type="h" for="ch" forName="Child3" refType="h" fact="0.1926"/>
            </dgm:constrLst>
          </dgm:if>
          <dgm:if name="Name7"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1481"/>
              <dgm:constr type="t" for="ch" forName="Accent1" refType="h" fact="0"/>
              <dgm:constr type="w" for="ch" forName="Accent1" refType="w" fact="0.5331"/>
              <dgm:constr type="h" for="ch" forName="Accent1" refType="h" fact="0.3771"/>
              <dgm:constr type="l" for="ch" forName="Accent2" refType="w" fact="0"/>
              <dgm:constr type="t" for="ch" forName="Accent2" refType="h" fact="0.2167"/>
              <dgm:constr type="w" for="ch" forName="Accent2" refType="w" fact="0.5331"/>
              <dgm:constr type="h" for="ch" forName="Accent2" refType="h" fact="0.3771"/>
              <dgm:constr type="l" for="ch" forName="Accent3" refType="w" fact="0.1481"/>
              <dgm:constr type="t" for="ch" forName="Accent3" refType="h" fact="0.4342"/>
              <dgm:constr type="w" for="ch" forName="Accent3" refType="w" fact="0.5331"/>
              <dgm:constr type="h" for="ch" forName="Accent3" refType="h" fact="0.3771"/>
              <dgm:constr type="l" for="ch" forName="Parent1" refType="w" fact="0.2658"/>
              <dgm:constr type="t" for="ch" forName="Parent1" refType="h" fact="0.1365"/>
              <dgm:constr type="w" for="ch" forName="Parent1" refType="w" fact="0.2975"/>
              <dgm:constr type="h" for="ch" forName="Parent1" refType="h" fact="0.1052"/>
              <dgm:constr type="l" for="ch" forName="Parent2" refType="w" fact="0.1171"/>
              <dgm:constr type="t" for="ch" forName="Parent2" refType="h" fact="0.3536"/>
              <dgm:constr type="w" for="ch" forName="Parent2" refType="w" fact="0.2975"/>
              <dgm:constr type="h" for="ch" forName="Parent2" refType="h" fact="0.1052"/>
              <dgm:constr type="l" for="ch" forName="Parent3" refType="w" fact="0.2658"/>
              <dgm:constr type="t" for="ch" forName="Parent3" refType="h" fact="0.5707"/>
              <dgm:constr type="w" for="ch" forName="Parent3" refType="w" fact="0.2975"/>
              <dgm:constr type="h" for="ch" forName="Parent3" refType="h" fact="0.1052"/>
              <dgm:constr type="l" for="ch" forName="Parent4" refType="w" fact="0.1171"/>
              <dgm:constr type="t" for="ch" forName="Parent4" refType="h" fact="0.7878"/>
              <dgm:constr type="w" for="ch" forName="Parent4" refType="w" fact="0.2975"/>
              <dgm:constr type="h" for="ch" forName="Parent4" refType="h" fact="0.1052"/>
              <dgm:constr type="l" for="ch" forName="Child1" refType="w" fact="0.6804"/>
              <dgm:constr type="t" for="ch" forName="Child1" refType="h" fact="0.1119"/>
              <dgm:constr type="w" for="ch" forName="Child1" refType="w" fact="0.3196"/>
              <dgm:constr type="h" for="ch" forName="Child1" refType="h" fact="0.15"/>
              <dgm:constr type="l" for="ch" forName="Child2" refType="w" fact="0.5348"/>
              <dgm:constr type="t" for="ch" forName="Child2" refType="h" fact="0.3312"/>
              <dgm:constr type="w" for="ch" forName="Child2" refType="w" fact="0.3196"/>
              <dgm:constr type="h" for="ch" forName="Child2" refType="h" fact="0.15"/>
              <dgm:constr type="l" for="ch" forName="Child3" refType="w" fact="0.6804"/>
              <dgm:constr type="t" for="ch" forName="Child3" refType="h" fact="0.5461"/>
              <dgm:constr type="w" for="ch" forName="Child3" refType="w" fact="0.3196"/>
              <dgm:constr type="h" for="ch" forName="Child3" refType="h" fact="0.15"/>
              <dgm:constr type="l" for="ch" forName="Child4" refType="w" fact="0.5348"/>
              <dgm:constr type="t" for="ch" forName="Child4" refType="h" fact="0.7632"/>
              <dgm:constr type="w" for="ch" forName="Child4" refType="w" fact="0.3196"/>
              <dgm:constr type="h" for="ch" forName="Child4" refType="h" fact="0.15"/>
              <dgm:constr type="l" for="ch" forName="Accent4" refType="w" fact="0.038"/>
              <dgm:constr type="t" for="ch" forName="Accent4" refType="h" fact="0.6759"/>
              <dgm:constr type="w" for="ch" forName="Accent4" refType="w" fact="0.458"/>
              <dgm:constr type="h" for="ch" forName="Accent4" refType="h" fact="0.3241"/>
            </dgm:constrLst>
          </dgm:if>
          <dgm:if name="Name8"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1481"/>
              <dgm:constr type="t" for="ch" forName="Accent1" refType="h" fact="0"/>
              <dgm:constr type="w" for="ch" forName="Accent1" refType="w" fact="0.5331"/>
              <dgm:constr type="h" for="ch" forName="Accent1" refType="h" fact="0.3098"/>
              <dgm:constr type="l" for="ch" forName="Accent2" refType="w" fact="0"/>
              <dgm:constr type="t" for="ch" forName="Accent2" refType="h" fact="0.178"/>
              <dgm:constr type="w" for="ch" forName="Accent2" refType="w" fact="0.5331"/>
              <dgm:constr type="h" for="ch" forName="Accent2" refType="h" fact="0.3098"/>
              <dgm:constr type="l" for="ch" forName="Accent3" refType="w" fact="0.1481"/>
              <dgm:constr type="t" for="ch" forName="Accent3" refType="h" fact="0.3568"/>
              <dgm:constr type="w" for="ch" forName="Accent3" refType="w" fact="0.5331"/>
              <dgm:constr type="h" for="ch" forName="Accent3" refType="h" fact="0.3098"/>
              <dgm:constr type="l" for="ch" forName="Accent4" refType="w" fact="0"/>
              <dgm:constr type="t" for="ch" forName="Accent4" refType="h" fact="0.5351"/>
              <dgm:constr type="w" for="ch" forName="Accent4" refType="w" fact="0.5331"/>
              <dgm:constr type="h" for="ch" forName="Accent4" refType="h" fact="0.3098"/>
              <dgm:constr type="l" for="ch" forName="Accent5" refType="w" fact="0.186"/>
              <dgm:constr type="t" for="ch" forName="Accent5" refType="h" fact="0.7337"/>
              <dgm:constr type="w" for="ch" forName="Accent5" refType="w" fact="0.458"/>
              <dgm:constr type="h" for="ch" forName="Accent5" refType="h" fact="0.2663"/>
              <dgm:constr type="l" for="ch" forName="Parent1" refType="w" fact="0.2658"/>
              <dgm:constr type="t" for="ch" forName="Parent1" refType="h" fact="0.1122"/>
              <dgm:constr type="w" for="ch" forName="Parent1" refType="w" fact="0.2975"/>
              <dgm:constr type="h" for="ch" forName="Parent1" refType="h" fact="0.0864"/>
              <dgm:constr type="l" for="ch" forName="Parent2" refType="w" fact="0.1171"/>
              <dgm:constr type="t" for="ch" forName="Parent2" refType="h" fact="0.2906"/>
              <dgm:constr type="w" for="ch" forName="Parent2" refType="w" fact="0.2975"/>
              <dgm:constr type="h" for="ch" forName="Parent2" refType="h" fact="0.0864"/>
              <dgm:constr type="l" for="ch" forName="Parent3" refType="w" fact="0.2658"/>
              <dgm:constr type="t" for="ch" forName="Parent3" refType="h" fact="0.4689"/>
              <dgm:constr type="w" for="ch" forName="Parent3" refType="w" fact="0.2975"/>
              <dgm:constr type="h" for="ch" forName="Parent3" refType="h" fact="0.0864"/>
              <dgm:constr type="l" for="ch" forName="Parent4" refType="w" fact="0.1171"/>
              <dgm:constr type="t" for="ch" forName="Parent4" refType="h" fact="0.6473"/>
              <dgm:constr type="w" for="ch" forName="Parent4" refType="w" fact="0.2975"/>
              <dgm:constr type="h" for="ch" forName="Parent4" refType="h" fact="0.0864"/>
              <dgm:constr type="l" for="ch" forName="Parent5" refType="w" fact="0.2658"/>
              <dgm:constr type="t" for="ch" forName="Parent5" refType="h" fact="0.8257"/>
              <dgm:constr type="w" for="ch" forName="Parent5" refType="w" fact="0.2975"/>
              <dgm:constr type="h" for="ch" forName="Parent5" refType="h" fact="0.0864"/>
              <dgm:constr type="l" for="ch" forName="Child1" refType="w" fact="0.6804"/>
              <dgm:constr type="t" for="ch" forName="Child1" refType="h" fact="0.0919"/>
              <dgm:constr type="w" for="ch" forName="Child1" refType="w" fact="0.3196"/>
              <dgm:constr type="h" for="ch" forName="Child1" refType="h" fact="0.1232"/>
              <dgm:constr type="l" for="ch" forName="Child2" refType="w" fact="0.5348"/>
              <dgm:constr type="t" for="ch" forName="Child2" refType="h" fact="0.2722"/>
              <dgm:constr type="w" for="ch" forName="Child2" refType="w" fact="0.3196"/>
              <dgm:constr type="h" for="ch" forName="Child2" refType="h" fact="0.1232"/>
              <dgm:constr type="l" for="ch" forName="Child3" refType="w" fact="0.6804"/>
              <dgm:constr type="t" for="ch" forName="Child3" refType="h" fact="0.4487"/>
              <dgm:constr type="w" for="ch" forName="Child3" refType="w" fact="0.3196"/>
              <dgm:constr type="h" for="ch" forName="Child3" refType="h" fact="0.1232"/>
              <dgm:constr type="l" for="ch" forName="Child4" refType="w" fact="0.5348"/>
              <dgm:constr type="t" for="ch" forName="Child4" refType="h" fact="0.6271"/>
              <dgm:constr type="w" for="ch" forName="Child4" refType="w" fact="0.3196"/>
              <dgm:constr type="h" for="ch" forName="Child4" refType="h" fact="0.1232"/>
              <dgm:constr type="l" for="ch" forName="Child5" refType="w" fact="0.6804"/>
              <dgm:constr type="t" for="ch" forName="Child5" refType="h" fact="0.8073"/>
              <dgm:constr type="w" for="ch" forName="Child5" refType="w" fact="0.3196"/>
              <dgm:constr type="h" for="ch" forName="Child5" refType="h" fact="0.1232"/>
            </dgm:constrLst>
          </dgm:if>
          <dgm:if name="Name9"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1481"/>
              <dgm:constr type="t" for="ch" forName="Accent1" refType="h" fact="0"/>
              <dgm:constr type="w" for="ch" forName="Accent1" refType="w" fact="0.5331"/>
              <dgm:constr type="h" for="ch" forName="Accent1" refType="h" fact="0.2629"/>
              <dgm:constr type="l" for="ch" forName="Accent2" refType="w" fact="0"/>
              <dgm:constr type="t" for="ch" forName="Accent2" refType="h" fact="0.1511"/>
              <dgm:constr type="w" for="ch" forName="Accent2" refType="w" fact="0.5331"/>
              <dgm:constr type="h" for="ch" forName="Accent2" refType="h" fact="0.2629"/>
              <dgm:constr type="l" for="ch" forName="Accent3" refType="w" fact="0.1481"/>
              <dgm:constr type="t" for="ch" forName="Accent3" refType="h" fact="0.3027"/>
              <dgm:constr type="w" for="ch" forName="Accent3" refType="w" fact="0.5331"/>
              <dgm:constr type="h" for="ch" forName="Accent3" refType="h" fact="0.2629"/>
              <dgm:constr type="l" for="ch" forName="Accent4" refType="w" fact="0"/>
              <dgm:constr type="t" for="ch" forName="Accent4" refType="h" fact="0.4541"/>
              <dgm:constr type="w" for="ch" forName="Accent4" refType="w" fact="0.5331"/>
              <dgm:constr type="h" for="ch" forName="Accent4" refType="h" fact="0.2629"/>
              <dgm:constr type="l" for="ch" forName="Parent1" refType="w" fact="0.2658"/>
              <dgm:constr type="t" for="ch" forName="Parent1" refType="h" fact="0.0952"/>
              <dgm:constr type="w" for="ch" forName="Parent1" refType="w" fact="0.2975"/>
              <dgm:constr type="h" for="ch" forName="Parent1" refType="h" fact="0.0733"/>
              <dgm:constr type="l" for="ch" forName="Parent2" refType="w" fact="0.1171"/>
              <dgm:constr type="t" for="ch" forName="Parent2" refType="h" fact="0.2466"/>
              <dgm:constr type="w" for="ch" forName="Parent2" refType="w" fact="0.2975"/>
              <dgm:constr type="h" for="ch" forName="Parent2" refType="h" fact="0.0733"/>
              <dgm:constr type="l" for="ch" forName="Parent3" refType="w" fact="0.2658"/>
              <dgm:constr type="t" for="ch" forName="Parent3" refType="h" fact="0.3979"/>
              <dgm:constr type="w" for="ch" forName="Parent3" refType="w" fact="0.2975"/>
              <dgm:constr type="h" for="ch" forName="Parent3" refType="h" fact="0.0733"/>
              <dgm:constr type="l" for="ch" forName="Parent4" refType="w" fact="0.1171"/>
              <dgm:constr type="t" for="ch" forName="Parent4" refType="h" fact="0.5493"/>
              <dgm:constr type="w" for="ch" forName="Parent4" refType="w" fact="0.2975"/>
              <dgm:constr type="h" for="ch" forName="Parent4" refType="h" fact="0.0733"/>
              <dgm:constr type="l" for="ch" forName="Child1" refType="w" fact="0.6804"/>
              <dgm:constr type="t" for="ch" forName="Child1" refType="h" fact="0.078"/>
              <dgm:constr type="w" for="ch" forName="Child1" refType="w" fact="0.3196"/>
              <dgm:constr type="h" for="ch" forName="Child1" refType="h" fact="0.1046"/>
              <dgm:constr type="l" for="ch" forName="Child2" refType="w" fact="0.5348"/>
              <dgm:constr type="t" for="ch" forName="Child2" refType="h" fact="0.231"/>
              <dgm:constr type="w" for="ch" forName="Child2" refType="w" fact="0.3196"/>
              <dgm:constr type="h" for="ch" forName="Child2" refType="h" fact="0.1046"/>
              <dgm:constr type="l" for="ch" forName="Child3" refType="w" fact="0.6804"/>
              <dgm:constr type="t" for="ch" forName="Child3" refType="h" fact="0.3808"/>
              <dgm:constr type="w" for="ch" forName="Child3" refType="w" fact="0.3196"/>
              <dgm:constr type="h" for="ch" forName="Child3" refType="h" fact="0.1046"/>
              <dgm:constr type="l" for="ch" forName="Child4" refType="w" fact="0.5348"/>
              <dgm:constr type="t" for="ch" forName="Child4" refType="h" fact="0.5322"/>
              <dgm:constr type="w" for="ch" forName="Child4" refType="w" fact="0.3196"/>
              <dgm:constr type="h" for="ch" forName="Child4" refType="h" fact="0.1046"/>
              <dgm:constr type="l" for="ch" forName="Accent5" refType="w" fact="0.1481"/>
              <dgm:constr type="t" for="ch" forName="Accent5" refType="h" fact="0.6053"/>
              <dgm:constr type="w" for="ch" forName="Accent5" refType="w" fact="0.5331"/>
              <dgm:constr type="h" for="ch" forName="Accent5" refType="h" fact="0.2629"/>
              <dgm:constr type="l" for="ch" forName="Accent6" refType="w" fact="0.038"/>
              <dgm:constr type="t" for="ch" forName="Accent6" refType="h" fact="0.774"/>
              <dgm:constr type="w" for="ch" forName="Accent6" refType="w" fact="0.458"/>
              <dgm:constr type="h" for="ch" forName="Accent6" refType="h" fact="0.226"/>
              <dgm:constr type="l" for="ch" forName="Parent5" refType="w" fact="0.2658"/>
              <dgm:constr type="t" for="ch" forName="Parent5" refType="h" fact="0.7005"/>
              <dgm:constr type="w" for="ch" forName="Parent5" refType="w" fact="0.2975"/>
              <dgm:constr type="h" for="ch" forName="Parent5" refType="h" fact="0.0733"/>
              <dgm:constr type="l" for="ch" forName="Parent6" refType="w" fact="0.1171"/>
              <dgm:constr type="t" for="ch" forName="Parent6" refType="h" fact="0.8519"/>
              <dgm:constr type="w" for="ch" forName="Parent6" refType="w" fact="0.2975"/>
              <dgm:constr type="h" for="ch" forName="Parent6" refType="h" fact="0.0733"/>
              <dgm:constr type="l" for="ch" forName="Child5" refType="w" fact="0.6804"/>
              <dgm:constr type="t" for="ch" forName="Child5" refType="h" fact="0.6833"/>
              <dgm:constr type="w" for="ch" forName="Child5" refType="w" fact="0.3196"/>
              <dgm:constr type="h" for="ch" forName="Child5" refType="h" fact="0.1046"/>
              <dgm:constr type="l" for="ch" forName="Child6" refType="w" fact="0.5348"/>
              <dgm:constr type="t" for="ch" forName="Child6" refType="h" fact="0.8347"/>
              <dgm:constr type="w" for="ch" forName="Child6" refType="w" fact="0.3196"/>
              <dgm:constr type="h" for="ch" forName="Child6" refType="h" fact="0.1046"/>
            </dgm:constrLst>
          </dgm:if>
          <dgm:else name="Name10">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1481"/>
              <dgm:constr type="t" for="ch" forName="Accent1" refType="h" fact="0"/>
              <dgm:constr type="w" for="ch" forName="Accent1" refType="w" fact="0.5331"/>
              <dgm:constr type="h" for="ch" forName="Accent1" refType="h" fact="0.2284"/>
              <dgm:constr type="l" for="ch" forName="Accent2" refType="w" fact="0"/>
              <dgm:constr type="t" for="ch" forName="Accent2" refType="h" fact="0.1312"/>
              <dgm:constr type="w" for="ch" forName="Accent2" refType="w" fact="0.5331"/>
              <dgm:constr type="h" for="ch" forName="Accent2" refType="h" fact="0.2284"/>
              <dgm:constr type="l" for="ch" forName="Accent3" refType="w" fact="0.1481"/>
              <dgm:constr type="t" for="ch" forName="Accent3" refType="h" fact="0.263"/>
              <dgm:constr type="w" for="ch" forName="Accent3" refType="w" fact="0.5331"/>
              <dgm:constr type="h" for="ch" forName="Accent3" refType="h" fact="0.2284"/>
              <dgm:constr type="l" for="ch" forName="Accent4" refType="w" fact="0"/>
              <dgm:constr type="t" for="ch" forName="Accent4" refType="h" fact="0.3945"/>
              <dgm:constr type="w" for="ch" forName="Accent4" refType="w" fact="0.5331"/>
              <dgm:constr type="h" for="ch" forName="Accent4" refType="h" fact="0.2284"/>
              <dgm:constr type="l" for="ch" forName="Parent1" refType="w" fact="0.2658"/>
              <dgm:constr type="t" for="ch" forName="Parent1" refType="h" fact="0.0827"/>
              <dgm:constr type="w" for="ch" forName="Parent1" refType="w" fact="0.2975"/>
              <dgm:constr type="h" for="ch" forName="Parent1" refType="h" fact="0.0637"/>
              <dgm:constr type="l" for="ch" forName="Parent2" refType="w" fact="0.1171"/>
              <dgm:constr type="t" for="ch" forName="Parent2" refType="h" fact="0.2142"/>
              <dgm:constr type="w" for="ch" forName="Parent2" refType="w" fact="0.2975"/>
              <dgm:constr type="h" for="ch" forName="Parent2" refType="h" fact="0.0637"/>
              <dgm:constr type="l" for="ch" forName="Parent3" refType="w" fact="0.2658"/>
              <dgm:constr type="t" for="ch" forName="Parent3" refType="h" fact="0.3457"/>
              <dgm:constr type="w" for="ch" forName="Parent3" refType="w" fact="0.2975"/>
              <dgm:constr type="h" for="ch" forName="Parent3" refType="h" fact="0.0637"/>
              <dgm:constr type="l" for="ch" forName="Parent4" refType="w" fact="0.1171"/>
              <dgm:constr type="t" for="ch" forName="Parent4" refType="h" fact="0.4772"/>
              <dgm:constr type="w" for="ch" forName="Parent4" refType="w" fact="0.2975"/>
              <dgm:constr type="h" for="ch" forName="Parent4" refType="h" fact="0.0637"/>
              <dgm:constr type="l" for="ch" forName="Child1" refType="w" fact="0.6804"/>
              <dgm:constr type="t" for="ch" forName="Child1" refType="h" fact="0.0678"/>
              <dgm:constr type="w" for="ch" forName="Child1" refType="w" fact="0.3196"/>
              <dgm:constr type="h" for="ch" forName="Child1" refType="h" fact="0.0908"/>
              <dgm:constr type="l" for="ch" forName="Child2" refType="w" fact="0.5348"/>
              <dgm:constr type="t" for="ch" forName="Child2" refType="h" fact="0.2006"/>
              <dgm:constr type="w" for="ch" forName="Child2" refType="w" fact="0.3196"/>
              <dgm:constr type="h" for="ch" forName="Child2" refType="h" fact="0.0908"/>
              <dgm:constr type="l" for="ch" forName="Child3" refType="w" fact="0.6804"/>
              <dgm:constr type="t" for="ch" forName="Child3" refType="h" fact="0.3308"/>
              <dgm:constr type="w" for="ch" forName="Child3" refType="w" fact="0.3196"/>
              <dgm:constr type="h" for="ch" forName="Child3" refType="h" fact="0.0908"/>
              <dgm:constr type="l" for="ch" forName="Child4" refType="w" fact="0.5348"/>
              <dgm:constr type="t" for="ch" forName="Child4" refType="h" fact="0.4623"/>
              <dgm:constr type="w" for="ch" forName="Child4" refType="w" fact="0.3196"/>
              <dgm:constr type="h" for="ch" forName="Child4" refType="h" fact="0.0908"/>
              <dgm:constr type="l" for="ch" forName="Accent5" refType="w" fact="0.1481"/>
              <dgm:constr type="t" for="ch" forName="Accent5" refType="h" fact="0.5258"/>
              <dgm:constr type="w" for="ch" forName="Accent5" refType="w" fact="0.5331"/>
              <dgm:constr type="h" for="ch" forName="Accent5" refType="h" fact="0.2284"/>
              <dgm:constr type="l" for="ch" forName="Accent6" refType="w" fact="0"/>
              <dgm:constr type="t" for="ch" forName="Accent6" refType="h" fact="0.6573"/>
              <dgm:constr type="w" for="ch" forName="Accent6" refType="w" fact="0.5331"/>
              <dgm:constr type="h" for="ch" forName="Accent6" refType="h" fact="0.2284"/>
              <dgm:constr type="l" for="ch" forName="Accent7" refType="w" fact="0.186"/>
              <dgm:constr type="t" for="ch" forName="Accent7" refType="h" fact="0.8037"/>
              <dgm:constr type="w" for="ch" forName="Accent7" refType="w" fact="0.458"/>
              <dgm:constr type="h" for="ch" forName="Accent7" refType="h" fact="0.1963"/>
              <dgm:constr type="l" for="ch" forName="Parent5" refType="w" fact="0.2658"/>
              <dgm:constr type="t" for="ch" forName="Parent5" refType="h" fact="0.6085"/>
              <dgm:constr type="w" for="ch" forName="Parent5" refType="w" fact="0.2975"/>
              <dgm:constr type="h" for="ch" forName="Parent5" refType="h" fact="0.0637"/>
              <dgm:constr type="l" for="ch" forName="Parent6" refType="w" fact="0.1171"/>
              <dgm:constr type="t" for="ch" forName="Parent6" refType="h" fact="0.74"/>
              <dgm:constr type="w" for="ch" forName="Parent6" refType="w" fact="0.2975"/>
              <dgm:constr type="h" for="ch" forName="Parent6" refType="h" fact="0.0637"/>
              <dgm:constr type="l" for="ch" forName="Parent7" refType="w" fact="0.2658"/>
              <dgm:constr type="t" for="ch" forName="Parent7" refType="h" fact="0.8715"/>
              <dgm:constr type="w" for="ch" forName="Parent7" refType="w" fact="0.2975"/>
              <dgm:constr type="h" for="ch" forName="Parent7" refType="h" fact="0.0637"/>
              <dgm:constr type="l" for="ch" forName="Child5" refType="w" fact="0.6804"/>
              <dgm:constr type="t" for="ch" forName="Child5" refType="h" fact="0.5936"/>
              <dgm:constr type="w" for="ch" forName="Child5" refType="w" fact="0.3196"/>
              <dgm:constr type="h" for="ch" forName="Child5" refType="h" fact="0.0908"/>
              <dgm:constr type="l" for="ch" forName="Child6" refType="w" fact="0.5348"/>
              <dgm:constr type="t" for="ch" forName="Child6" refType="h" fact="0.7251"/>
              <dgm:constr type="w" for="ch" forName="Child6" refType="w" fact="0.3196"/>
              <dgm:constr type="h" for="ch" forName="Child6" refType="h" fact="0.0908"/>
              <dgm:constr type="l" for="ch" forName="Child7" refType="w" fact="0.6804"/>
              <dgm:constr type="t" for="ch" forName="Child7" refType="h" fact="0.8579"/>
              <dgm:constr type="w" for="ch" forName="Child7" refType="w" fact="0.3196"/>
              <dgm:constr type="h" for="ch" forName="Child7" refType="h" fact="0.0908"/>
            </dgm:constrLst>
          </dgm:else>
        </dgm:choose>
      </dgm:if>
      <dgm:else name="Name11">
        <dgm:choose name="Name12">
          <dgm:if name="Name13"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14"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0407"/>
              <dgm:constr type="t" for="ch" forName="Accent1" refType="h" fact="0"/>
              <dgm:constr type="w" for="ch" forName="Accent1" refType="w" fact="0.5542"/>
              <dgm:constr type="h" for="ch" forName="Accent1" refType="h" fact="0.6665"/>
              <dgm:constr type="l" for="ch" forName="Accent2" refType="w" fact="0.1533"/>
              <dgm:constr type="t" for="ch" forName="Accent2" refType="h" fact="0.4272"/>
              <dgm:constr type="w" for="ch" forName="Accent2" refType="w" fact="0.4761"/>
              <dgm:constr type="h" for="ch" forName="Accent2" refType="h" fact="0.5728"/>
              <dgm:constr type="l" for="ch" forName="Parent1" refType="w" fact="0.0822"/>
              <dgm:constr type="t" for="ch" forName="Parent1" refType="h" fact="0.2413"/>
              <dgm:constr type="w" for="ch" forName="Parent1" refType="w" fact="0.3092"/>
              <dgm:constr type="h" for="ch" forName="Parent1" refType="h" fact="0.1859"/>
              <dgm:constr type="l" for="ch" forName="Parent2" refType="w" fact="0.2368"/>
              <dgm:constr type="t" for="ch" forName="Parent2" refType="h" fact="0.625"/>
              <dgm:constr type="w" for="ch" forName="Parent2" refType="w" fact="0.3092"/>
              <dgm:constr type="h" for="ch" forName="Parent2" refType="h" fact="0.1859"/>
              <dgm:constr type="l" for="ch" forName="Child1" refType="w" fact="0.5164"/>
              <dgm:constr type="t" for="ch" forName="Child1" refType="h" fact="0.1978"/>
              <dgm:constr type="w" for="ch" forName="Child1" refType="w" fact="0.3322"/>
              <dgm:constr type="h" for="ch" forName="Child1" refType="h" fact="0.265"/>
              <dgm:constr type="l" for="ch" forName="Child2" refType="w" fact="0.6678"/>
              <dgm:constr type="t" for="ch" forName="Child2" refType="h" fact="0.5855"/>
              <dgm:constr type="w" for="ch" forName="Child2" refType="w" fact="0.3322"/>
              <dgm:constr type="h" for="ch" forName="Child2" refType="h" fact="0.265"/>
            </dgm:constrLst>
          </dgm:if>
          <dgm:if name="Name15"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
              <dgm:constr type="t" for="ch" forName="Accent1" refType="h" fact="0"/>
              <dgm:constr type="w" for="ch" forName="Accent1" refType="w" fact="0.5325"/>
              <dgm:constr type="h" for="ch" forName="Accent1" refType="h" fact="0.4814"/>
              <dgm:constr type="l" for="ch" forName="Accent2" refType="w" fact="0.1479"/>
              <dgm:constr type="t" for="ch" forName="Accent2" refType="h" fact="0.2766"/>
              <dgm:constr type="w" for="ch" forName="Accent2" refType="w" fact="0.5325"/>
              <dgm:constr type="h" for="ch" forName="Accent2" refType="h" fact="0.4814"/>
              <dgm:constr type="l" for="ch" forName="Accent3" refType="w" fact="0.0378"/>
              <dgm:constr type="t" for="ch" forName="Accent3" refType="h" fact="0.5863"/>
              <dgm:constr type="w" for="ch" forName="Accent3" refType="w" fact="0.4575"/>
              <dgm:constr type="h" for="ch" forName="Accent3" refType="h" fact="0.4137"/>
              <dgm:constr type="l" for="ch" forName="Parent1" refType="w" fact="0.1183"/>
              <dgm:constr type="t" for="ch" forName="Parent1" refType="h" fact="0.1738"/>
              <dgm:constr type="w" for="ch" forName="Parent1" refType="w" fact="0.2959"/>
              <dgm:constr type="h" for="ch" forName="Parent1" refType="h" fact="0.1337"/>
              <dgm:constr type="l" for="ch" forName="Parent2" refType="w" fact="0.2656"/>
              <dgm:constr type="t" for="ch" forName="Parent2" refType="h" fact="0.452"/>
              <dgm:constr type="w" for="ch" forName="Parent2" refType="w" fact="0.2959"/>
              <dgm:constr type="h" for="ch" forName="Parent2" refType="h" fact="0.1337"/>
              <dgm:constr type="l" for="ch" forName="Parent3" refType="w" fact="0.1183"/>
              <dgm:constr type="t" for="ch" forName="Parent3" refType="h" fact="0.7306"/>
              <dgm:constr type="w" for="ch" forName="Parent3" refType="w" fact="0.2959"/>
              <dgm:constr type="h" for="ch" forName="Parent3" refType="h" fact="0.1337"/>
              <dgm:constr type="l" for="ch" forName="Child1" refType="w" fact="0.5325"/>
              <dgm:constr type="t" for="ch" forName="Child1" refType="h" fact="0.1435"/>
              <dgm:constr type="w" for="ch" forName="Child1" refType="w" fact="0.3195"/>
              <dgm:constr type="h" for="ch" forName="Child1" refType="h" fact="0.1926"/>
              <dgm:constr type="l" for="ch" forName="Child2" refType="w" fact="0.6805"/>
              <dgm:constr type="t" for="ch" forName="Child2" refType="h" fact="0.4217"/>
              <dgm:constr type="w" for="ch" forName="Child2" refType="w" fact="0.3195"/>
              <dgm:constr type="h" for="ch" forName="Child2" refType="h" fact="0.1926"/>
              <dgm:constr type="l" for="ch" forName="Child3" refType="w" fact="0.5325"/>
              <dgm:constr type="t" for="ch" forName="Child3" refType="h" fact="0.6998"/>
              <dgm:constr type="w" for="ch" forName="Child3" refType="w" fact="0.3195"/>
              <dgm:constr type="h" for="ch" forName="Child3" refType="h" fact="0.1926"/>
            </dgm:constrLst>
          </dgm:if>
          <dgm:if name="Name16"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
              <dgm:constr type="t" for="ch" forName="Accent1" refType="h" fact="0"/>
              <dgm:constr type="w" for="ch" forName="Accent1" refType="w" fact="0.5331"/>
              <dgm:constr type="h" for="ch" forName="Accent1" refType="h" fact="0.3771"/>
              <dgm:constr type="l" for="ch" forName="Accent2" refType="w" fact="0.1481"/>
              <dgm:constr type="t" for="ch" forName="Accent2" refType="h" fact="0.2167"/>
              <dgm:constr type="w" for="ch" forName="Accent2" refType="w" fact="0.5331"/>
              <dgm:constr type="h" for="ch" forName="Accent2" refType="h" fact="0.3771"/>
              <dgm:constr type="l" for="ch" forName="Accent3" refType="w" fact="0"/>
              <dgm:constr type="t" for="ch" forName="Accent3" refType="h" fact="0.4342"/>
              <dgm:constr type="w" for="ch" forName="Accent3" refType="w" fact="0.5331"/>
              <dgm:constr type="h" for="ch" forName="Accent3" refType="h" fact="0.3771"/>
              <dgm:constr type="l" for="ch" forName="Accent4" refType="w" fact="0.186"/>
              <dgm:constr type="t" for="ch" forName="Accent4" refType="h" fact="0.6759"/>
              <dgm:constr type="w" for="ch" forName="Accent4" refType="w" fact="0.458"/>
              <dgm:constr type="h" for="ch" forName="Accent4" refType="h" fact="0.3241"/>
              <dgm:constr type="l" for="ch" forName="Parent1" refType="w" fact="0.1171"/>
              <dgm:constr type="t" for="ch" forName="Parent1" refType="h" fact="0.1365"/>
              <dgm:constr type="w" for="ch" forName="Parent1" refType="w" fact="0.2975"/>
              <dgm:constr type="h" for="ch" forName="Parent1" refType="h" fact="0.1052"/>
              <dgm:constr type="l" for="ch" forName="Parent2" refType="w" fact="0.2658"/>
              <dgm:constr type="t" for="ch" forName="Parent2" refType="h" fact="0.3536"/>
              <dgm:constr type="w" for="ch" forName="Parent2" refType="w" fact="0.2975"/>
              <dgm:constr type="h" for="ch" forName="Parent2" refType="h" fact="0.1052"/>
              <dgm:constr type="l" for="ch" forName="Parent3" refType="w" fact="0.1171"/>
              <dgm:constr type="t" for="ch" forName="Parent3" refType="h" fact="0.5707"/>
              <dgm:constr type="w" for="ch" forName="Parent3" refType="w" fact="0.2975"/>
              <dgm:constr type="h" for="ch" forName="Parent3" refType="h" fact="0.1052"/>
              <dgm:constr type="l" for="ch" forName="Parent4" refType="w" fact="0.2658"/>
              <dgm:constr type="t" for="ch" forName="Parent4" refType="h" fact="0.7878"/>
              <dgm:constr type="w" for="ch" forName="Parent4" refType="w" fact="0.2975"/>
              <dgm:constr type="h" for="ch" forName="Parent4" refType="h" fact="0.1052"/>
              <dgm:constr type="l" for="ch" forName="Child1" refType="w" fact="0.5348"/>
              <dgm:constr type="t" for="ch" forName="Child1" refType="h" fact="0.1119"/>
              <dgm:constr type="w" for="ch" forName="Child1" refType="w" fact="0.3196"/>
              <dgm:constr type="h" for="ch" forName="Child1" refType="h" fact="0.15"/>
              <dgm:constr type="l" for="ch" forName="Child2" refType="w" fact="0.6804"/>
              <dgm:constr type="t" for="ch" forName="Child2" refType="h" fact="0.3312"/>
              <dgm:constr type="w" for="ch" forName="Child2" refType="w" fact="0.3196"/>
              <dgm:constr type="h" for="ch" forName="Child2" refType="h" fact="0.15"/>
              <dgm:constr type="l" for="ch" forName="Child3" refType="w" fact="0.5348"/>
              <dgm:constr type="t" for="ch" forName="Child3" refType="h" fact="0.5461"/>
              <dgm:constr type="w" for="ch" forName="Child3" refType="w" fact="0.3196"/>
              <dgm:constr type="h" for="ch" forName="Child3" refType="h" fact="0.15"/>
              <dgm:constr type="l" for="ch" forName="Child4" refType="w" fact="0.6804"/>
              <dgm:constr type="t" for="ch" forName="Child4" refType="h" fact="0.7632"/>
              <dgm:constr type="w" for="ch" forName="Child4" refType="w" fact="0.3196"/>
              <dgm:constr type="h" for="ch" forName="Child4" refType="h" fact="0.15"/>
            </dgm:constrLst>
          </dgm:if>
          <dgm:if name="Name17"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
              <dgm:constr type="t" for="ch" forName="Accent1" refType="h" fact="0"/>
              <dgm:constr type="w" for="ch" forName="Accent1" refType="w" fact="0.5331"/>
              <dgm:constr type="h" for="ch" forName="Accent1" refType="h" fact="0.3098"/>
              <dgm:constr type="l" for="ch" forName="Accent2" refType="w" fact="0.1481"/>
              <dgm:constr type="t" for="ch" forName="Accent2" refType="h" fact="0.178"/>
              <dgm:constr type="w" for="ch" forName="Accent2" refType="w" fact="0.5331"/>
              <dgm:constr type="h" for="ch" forName="Accent2" refType="h" fact="0.3098"/>
              <dgm:constr type="l" for="ch" forName="Accent3" refType="w" fact="0"/>
              <dgm:constr type="t" for="ch" forName="Accent3" refType="h" fact="0.3568"/>
              <dgm:constr type="w" for="ch" forName="Accent3" refType="w" fact="0.5331"/>
              <dgm:constr type="h" for="ch" forName="Accent3" refType="h" fact="0.3098"/>
              <dgm:constr type="l" for="ch" forName="Accent4" refType="w" fact="0.1481"/>
              <dgm:constr type="t" for="ch" forName="Accent4" refType="h" fact="0.5351"/>
              <dgm:constr type="w" for="ch" forName="Accent4" refType="w" fact="0.5331"/>
              <dgm:constr type="h" for="ch" forName="Accent4" refType="h" fact="0.3098"/>
              <dgm:constr type="l" for="ch" forName="Accent5" refType="w" fact="0.0378"/>
              <dgm:constr type="t" for="ch" forName="Accent5" refType="h" fact="0.7337"/>
              <dgm:constr type="w" for="ch" forName="Accent5" refType="w" fact="0.458"/>
              <dgm:constr type="h" for="ch" forName="Accent5" refType="h" fact="0.2663"/>
              <dgm:constr type="l" for="ch" forName="Parent1" refType="w" fact="0.1171"/>
              <dgm:constr type="t" for="ch" forName="Parent1" refType="h" fact="0.1122"/>
              <dgm:constr type="w" for="ch" forName="Parent1" refType="w" fact="0.2975"/>
              <dgm:constr type="h" for="ch" forName="Parent1" refType="h" fact="0.0864"/>
              <dgm:constr type="l" for="ch" forName="Parent2" refType="w" fact="0.2658"/>
              <dgm:constr type="t" for="ch" forName="Parent2" refType="h" fact="0.2906"/>
              <dgm:constr type="w" for="ch" forName="Parent2" refType="w" fact="0.2975"/>
              <dgm:constr type="h" for="ch" forName="Parent2" refType="h" fact="0.0864"/>
              <dgm:constr type="l" for="ch" forName="Parent3" refType="w" fact="0.1171"/>
              <dgm:constr type="t" for="ch" forName="Parent3" refType="h" fact="0.4689"/>
              <dgm:constr type="w" for="ch" forName="Parent3" refType="w" fact="0.2975"/>
              <dgm:constr type="h" for="ch" forName="Parent3" refType="h" fact="0.0864"/>
              <dgm:constr type="l" for="ch" forName="Parent4" refType="w" fact="0.2658"/>
              <dgm:constr type="t" for="ch" forName="Parent4" refType="h" fact="0.6473"/>
              <dgm:constr type="w" for="ch" forName="Parent4" refType="w" fact="0.2975"/>
              <dgm:constr type="h" for="ch" forName="Parent4" refType="h" fact="0.0864"/>
              <dgm:constr type="l" for="ch" forName="Parent5" refType="w" fact="0.1171"/>
              <dgm:constr type="t" for="ch" forName="Parent5" refType="h" fact="0.8257"/>
              <dgm:constr type="w" for="ch" forName="Parent5" refType="w" fact="0.2975"/>
              <dgm:constr type="h" for="ch" forName="Parent5" refType="h" fact="0.0864"/>
              <dgm:constr type="l" for="ch" forName="Child1" refType="w" fact="0.5348"/>
              <dgm:constr type="t" for="ch" forName="Child1" refType="h" fact="0.0919"/>
              <dgm:constr type="w" for="ch" forName="Child1" refType="w" fact="0.3196"/>
              <dgm:constr type="h" for="ch" forName="Child1" refType="h" fact="0.1232"/>
              <dgm:constr type="l" for="ch" forName="Child2" refType="w" fact="0.6804"/>
              <dgm:constr type="t" for="ch" forName="Child2" refType="h" fact="0.2722"/>
              <dgm:constr type="w" for="ch" forName="Child2" refType="w" fact="0.3196"/>
              <dgm:constr type="h" for="ch" forName="Child2" refType="h" fact="0.1232"/>
              <dgm:constr type="l" for="ch" forName="Child3" refType="w" fact="0.5348"/>
              <dgm:constr type="t" for="ch" forName="Child3" refType="h" fact="0.4487"/>
              <dgm:constr type="w" for="ch" forName="Child3" refType="w" fact="0.3196"/>
              <dgm:constr type="h" for="ch" forName="Child3" refType="h" fact="0.1232"/>
              <dgm:constr type="l" for="ch" forName="Child4" refType="w" fact="0.6804"/>
              <dgm:constr type="t" for="ch" forName="Child4" refType="h" fact="0.6271"/>
              <dgm:constr type="w" for="ch" forName="Child4" refType="w" fact="0.3196"/>
              <dgm:constr type="h" for="ch" forName="Child4" refType="h" fact="0.1232"/>
              <dgm:constr type="l" for="ch" forName="Child5" refType="w" fact="0.5348"/>
              <dgm:constr type="t" for="ch" forName="Child5" refType="h" fact="0.8073"/>
              <dgm:constr type="w" for="ch" forName="Child5" refType="w" fact="0.3196"/>
              <dgm:constr type="h" for="ch" forName="Child5" refType="h" fact="0.1232"/>
            </dgm:constrLst>
          </dgm:if>
          <dgm:if name="Name18"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
              <dgm:constr type="t" for="ch" forName="Accent1" refType="h" fact="0"/>
              <dgm:constr type="w" for="ch" forName="Accent1" refType="w" fact="0.5331"/>
              <dgm:constr type="h" for="ch" forName="Accent1" refType="h" fact="0.2629"/>
              <dgm:constr type="l" for="ch" forName="Accent2" refType="w" fact="0.1481"/>
              <dgm:constr type="t" for="ch" forName="Accent2" refType="h" fact="0.1511"/>
              <dgm:constr type="w" for="ch" forName="Accent2" refType="w" fact="0.5331"/>
              <dgm:constr type="h" for="ch" forName="Accent2" refType="h" fact="0.2629"/>
              <dgm:constr type="l" for="ch" forName="Accent3" refType="w" fact="0"/>
              <dgm:constr type="t" for="ch" forName="Accent3" refType="h" fact="0.3027"/>
              <dgm:constr type="w" for="ch" forName="Accent3" refType="w" fact="0.5331"/>
              <dgm:constr type="h" for="ch" forName="Accent3" refType="h" fact="0.2629"/>
              <dgm:constr type="l" for="ch" forName="Accent4" refType="w" fact="0.1481"/>
              <dgm:constr type="t" for="ch" forName="Accent4" refType="h" fact="0.4541"/>
              <dgm:constr type="w" for="ch" forName="Accent4" refType="w" fact="0.5331"/>
              <dgm:constr type="h" for="ch" forName="Accent4" refType="h" fact="0.2629"/>
              <dgm:constr type="l" for="ch" forName="Accent5" refType="w" fact="0"/>
              <dgm:constr type="t" for="ch" forName="Accent5" refType="h" fact="0.6053"/>
              <dgm:constr type="w" for="ch" forName="Accent5" refType="w" fact="0.5331"/>
              <dgm:constr type="h" for="ch" forName="Accent5" refType="h" fact="0.2629"/>
              <dgm:constr type="l" for="ch" forName="Accent6" refType="w" fact="0.186"/>
              <dgm:constr type="t" for="ch" forName="Accent6" refType="h" fact="0.774"/>
              <dgm:constr type="w" for="ch" forName="Accent6" refType="w" fact="0.458"/>
              <dgm:constr type="h" for="ch" forName="Accent6" refType="h" fact="0.226"/>
              <dgm:constr type="l" for="ch" forName="Parent1" refType="w" fact="0.1171"/>
              <dgm:constr type="t" for="ch" forName="Parent1" refType="h" fact="0.0952"/>
              <dgm:constr type="w" for="ch" forName="Parent1" refType="w" fact="0.2975"/>
              <dgm:constr type="h" for="ch" forName="Parent1" refType="h" fact="0.0733"/>
              <dgm:constr type="l" for="ch" forName="Parent2" refType="w" fact="0.2658"/>
              <dgm:constr type="t" for="ch" forName="Parent2" refType="h" fact="0.2466"/>
              <dgm:constr type="w" for="ch" forName="Parent2" refType="w" fact="0.2975"/>
              <dgm:constr type="h" for="ch" forName="Parent2" refType="h" fact="0.0733"/>
              <dgm:constr type="l" for="ch" forName="Parent3" refType="w" fact="0.1171"/>
              <dgm:constr type="t" for="ch" forName="Parent3" refType="h" fact="0.3979"/>
              <dgm:constr type="w" for="ch" forName="Parent3" refType="w" fact="0.2975"/>
              <dgm:constr type="h" for="ch" forName="Parent3" refType="h" fact="0.0733"/>
              <dgm:constr type="l" for="ch" forName="Parent4" refType="w" fact="0.2658"/>
              <dgm:constr type="t" for="ch" forName="Parent4" refType="h" fact="0.5493"/>
              <dgm:constr type="w" for="ch" forName="Parent4" refType="w" fact="0.2975"/>
              <dgm:constr type="h" for="ch" forName="Parent4" refType="h" fact="0.0733"/>
              <dgm:constr type="l" for="ch" forName="Parent5" refType="w" fact="0.1171"/>
              <dgm:constr type="t" for="ch" forName="Parent5" refType="h" fact="0.7005"/>
              <dgm:constr type="w" for="ch" forName="Parent5" refType="w" fact="0.2975"/>
              <dgm:constr type="h" for="ch" forName="Parent5" refType="h" fact="0.0733"/>
              <dgm:constr type="l" for="ch" forName="Parent6" refType="w" fact="0.2658"/>
              <dgm:constr type="t" for="ch" forName="Parent6" refType="h" fact="0.8519"/>
              <dgm:constr type="w" for="ch" forName="Parent6" refType="w" fact="0.2975"/>
              <dgm:constr type="h" for="ch" forName="Parent6" refType="h" fact="0.0733"/>
              <dgm:constr type="l" for="ch" forName="Child1" refType="w" fact="0.5348"/>
              <dgm:constr type="t" for="ch" forName="Child1" refType="h" fact="0.078"/>
              <dgm:constr type="w" for="ch" forName="Child1" refType="w" fact="0.3196"/>
              <dgm:constr type="h" for="ch" forName="Child1" refType="h" fact="0.1046"/>
              <dgm:constr type="l" for="ch" forName="Child2" refType="w" fact="0.6804"/>
              <dgm:constr type="t" for="ch" forName="Child2" refType="h" fact="0.231"/>
              <dgm:constr type="w" for="ch" forName="Child2" refType="w" fact="0.3196"/>
              <dgm:constr type="h" for="ch" forName="Child2" refType="h" fact="0.1046"/>
              <dgm:constr type="l" for="ch" forName="Child3" refType="w" fact="0.5348"/>
              <dgm:constr type="t" for="ch" forName="Child3" refType="h" fact="0.3808"/>
              <dgm:constr type="w" for="ch" forName="Child3" refType="w" fact="0.3196"/>
              <dgm:constr type="h" for="ch" forName="Child3" refType="h" fact="0.1046"/>
              <dgm:constr type="l" for="ch" forName="Child4" refType="w" fact="0.6804"/>
              <dgm:constr type="t" for="ch" forName="Child4" refType="h" fact="0.5322"/>
              <dgm:constr type="w" for="ch" forName="Child4" refType="w" fact="0.3196"/>
              <dgm:constr type="h" for="ch" forName="Child4" refType="h" fact="0.1046"/>
              <dgm:constr type="l" for="ch" forName="Child5" refType="w" fact="0.5348"/>
              <dgm:constr type="t" for="ch" forName="Child5" refType="h" fact="0.6833"/>
              <dgm:constr type="w" for="ch" forName="Child5" refType="w" fact="0.3196"/>
              <dgm:constr type="h" for="ch" forName="Child5" refType="h" fact="0.1046"/>
              <dgm:constr type="l" for="ch" forName="Child6" refType="w" fact="0.6804"/>
              <dgm:constr type="t" for="ch" forName="Child6" refType="h" fact="0.8347"/>
              <dgm:constr type="w" for="ch" forName="Child6" refType="w" fact="0.3196"/>
              <dgm:constr type="h" for="ch" forName="Child6" refType="h" fact="0.1046"/>
            </dgm:constrLst>
          </dgm:if>
          <dgm:else name="Name19">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
              <dgm:constr type="t" for="ch" forName="Accent1" refType="h" fact="0"/>
              <dgm:constr type="w" for="ch" forName="Accent1" refType="w" fact="0.5331"/>
              <dgm:constr type="h" for="ch" forName="Accent1" refType="h" fact="0.2284"/>
              <dgm:constr type="l" for="ch" forName="Accent2" refType="w" fact="0.1481"/>
              <dgm:constr type="t" for="ch" forName="Accent2" refType="h" fact="0.1312"/>
              <dgm:constr type="w" for="ch" forName="Accent2" refType="w" fact="0.5331"/>
              <dgm:constr type="h" for="ch" forName="Accent2" refType="h" fact="0.2284"/>
              <dgm:constr type="l" for="ch" forName="Accent3" refType="w" fact="0"/>
              <dgm:constr type="t" for="ch" forName="Accent3" refType="h" fact="0.263"/>
              <dgm:constr type="w" for="ch" forName="Accent3" refType="w" fact="0.5331"/>
              <dgm:constr type="h" for="ch" forName="Accent3" refType="h" fact="0.2284"/>
              <dgm:constr type="l" for="ch" forName="Accent4" refType="w" fact="0.1481"/>
              <dgm:constr type="t" for="ch" forName="Accent4" refType="h" fact="0.3945"/>
              <dgm:constr type="w" for="ch" forName="Accent4" refType="w" fact="0.5331"/>
              <dgm:constr type="h" for="ch" forName="Accent4" refType="h" fact="0.2284"/>
              <dgm:constr type="l" for="ch" forName="Accent5" refType="w" fact="0"/>
              <dgm:constr type="t" for="ch" forName="Accent5" refType="h" fact="0.5258"/>
              <dgm:constr type="w" for="ch" forName="Accent5" refType="w" fact="0.5331"/>
              <dgm:constr type="h" for="ch" forName="Accent5" refType="h" fact="0.2284"/>
              <dgm:constr type="l" for="ch" forName="Accent6" refType="w" fact="0.1481"/>
              <dgm:constr type="t" for="ch" forName="Accent6" refType="h" fact="0.6573"/>
              <dgm:constr type="w" for="ch" forName="Accent6" refType="w" fact="0.5331"/>
              <dgm:constr type="h" for="ch" forName="Accent6" refType="h" fact="0.2284"/>
              <dgm:constr type="l" for="ch" forName="Accent7" refType="w" fact="0.0378"/>
              <dgm:constr type="t" for="ch" forName="Accent7" refType="h" fact="0.8037"/>
              <dgm:constr type="w" for="ch" forName="Accent7" refType="w" fact="0.458"/>
              <dgm:constr type="h" for="ch" forName="Accent7" refType="h" fact="0.1963"/>
              <dgm:constr type="l" for="ch" forName="Parent1" refType="w" fact="0.1171"/>
              <dgm:constr type="t" for="ch" forName="Parent1" refType="h" fact="0.0827"/>
              <dgm:constr type="w" for="ch" forName="Parent1" refType="w" fact="0.2975"/>
              <dgm:constr type="h" for="ch" forName="Parent1" refType="h" fact="0.0637"/>
              <dgm:constr type="l" for="ch" forName="Parent2" refType="w" fact="0.2658"/>
              <dgm:constr type="t" for="ch" forName="Parent2" refType="h" fact="0.2142"/>
              <dgm:constr type="w" for="ch" forName="Parent2" refType="w" fact="0.2975"/>
              <dgm:constr type="h" for="ch" forName="Parent2" refType="h" fact="0.0637"/>
              <dgm:constr type="l" for="ch" forName="Parent3" refType="w" fact="0.1171"/>
              <dgm:constr type="t" for="ch" forName="Parent3" refType="h" fact="0.3457"/>
              <dgm:constr type="w" for="ch" forName="Parent3" refType="w" fact="0.2975"/>
              <dgm:constr type="h" for="ch" forName="Parent3" refType="h" fact="0.0637"/>
              <dgm:constr type="l" for="ch" forName="Parent4" refType="w" fact="0.2658"/>
              <dgm:constr type="t" for="ch" forName="Parent4" refType="h" fact="0.4772"/>
              <dgm:constr type="w" for="ch" forName="Parent4" refType="w" fact="0.2975"/>
              <dgm:constr type="h" for="ch" forName="Parent4" refType="h" fact="0.0637"/>
              <dgm:constr type="l" for="ch" forName="Parent5" refType="w" fact="0.1171"/>
              <dgm:constr type="t" for="ch" forName="Parent5" refType="h" fact="0.6085"/>
              <dgm:constr type="w" for="ch" forName="Parent5" refType="w" fact="0.2975"/>
              <dgm:constr type="h" for="ch" forName="Parent5" refType="h" fact="0.0637"/>
              <dgm:constr type="l" for="ch" forName="Parent6" refType="w" fact="0.2658"/>
              <dgm:constr type="t" for="ch" forName="Parent6" refType="h" fact="0.74"/>
              <dgm:constr type="w" for="ch" forName="Parent6" refType="w" fact="0.2975"/>
              <dgm:constr type="h" for="ch" forName="Parent6" refType="h" fact="0.0637"/>
              <dgm:constr type="l" for="ch" forName="Parent7" refType="w" fact="0.1171"/>
              <dgm:constr type="t" for="ch" forName="Parent7" refType="h" fact="0.8715"/>
              <dgm:constr type="w" for="ch" forName="Parent7" refType="w" fact="0.2975"/>
              <dgm:constr type="h" for="ch" forName="Parent7" refType="h" fact="0.0637"/>
              <dgm:constr type="l" for="ch" forName="Child1" refType="w" fact="0.5348"/>
              <dgm:constr type="t" for="ch" forName="Child1" refType="h" fact="0.0678"/>
              <dgm:constr type="w" for="ch" forName="Child1" refType="w" fact="0.3196"/>
              <dgm:constr type="h" for="ch" forName="Child1" refType="h" fact="0.0908"/>
              <dgm:constr type="l" for="ch" forName="Child2" refType="w" fact="0.6804"/>
              <dgm:constr type="t" for="ch" forName="Child2" refType="h" fact="0.2006"/>
              <dgm:constr type="w" for="ch" forName="Child2" refType="w" fact="0.3196"/>
              <dgm:constr type="h" for="ch" forName="Child2" refType="h" fact="0.0908"/>
              <dgm:constr type="l" for="ch" forName="Child3" refType="w" fact="0.5348"/>
              <dgm:constr type="t" for="ch" forName="Child3" refType="h" fact="0.3308"/>
              <dgm:constr type="w" for="ch" forName="Child3" refType="w" fact="0.3196"/>
              <dgm:constr type="h" for="ch" forName="Child3" refType="h" fact="0.0908"/>
              <dgm:constr type="l" for="ch" forName="Child4" refType="w" fact="0.6804"/>
              <dgm:constr type="t" for="ch" forName="Child4" refType="h" fact="0.4623"/>
              <dgm:constr type="w" for="ch" forName="Child4" refType="w" fact="0.3196"/>
              <dgm:constr type="h" for="ch" forName="Child4" refType="h" fact="0.0908"/>
              <dgm:constr type="l" for="ch" forName="Child5" refType="w" fact="0.5348"/>
              <dgm:constr type="t" for="ch" forName="Child5" refType="h" fact="0.5936"/>
              <dgm:constr type="w" for="ch" forName="Child5" refType="w" fact="0.3196"/>
              <dgm:constr type="h" for="ch" forName="Child5" refType="h" fact="0.0908"/>
              <dgm:constr type="l" for="ch" forName="Child6" refType="w" fact="0.6804"/>
              <dgm:constr type="t" for="ch" forName="Child6" refType="h" fact="0.7251"/>
              <dgm:constr type="w" for="ch" forName="Child6" refType="w" fact="0.3196"/>
              <dgm:constr type="h" for="ch" forName="Child6" refType="h" fact="0.0908"/>
              <dgm:constr type="l" for="ch" forName="Child7" refType="w" fact="0.5348"/>
              <dgm:constr type="t" for="ch" forName="Child7" refType="h" fact="0.8579"/>
              <dgm:constr type="w" for="ch" forName="Child7" refType="w" fact="0.3196"/>
              <dgm:constr type="h" for="ch" forName="Child7" refType="h" fact="0.0908"/>
            </dgm:constrLst>
          </dgm:else>
        </dgm:choose>
      </dgm:else>
    </dgm:choose>
    <dgm:forEach name="wrapper" axis="self" ptType="parTrans">
      <dgm:forEach name="accentRepeat" axis="self">
        <dgm:layoutNode name="Accent" styleLbl="node1">
          <dgm:alg type="sp"/>
          <dgm:choose name="Name20">
            <dgm:if name="Name21" func="var" arg="dir" op="equ" val="norm">
              <dgm:choose name="Name22">
                <dgm:if name="Name23" axis="precedSib" ptType="node" func="cnt" op="equ" val="0">
                  <dgm:choose name="Name24">
                    <dgm:if name="Name25" axis="followSib" ptType="node" func="cnt" op="equ" val="0">
                      <dgm:shape xmlns:r="http://schemas.openxmlformats.org/officeDocument/2006/relationships" type="circularArrow" r:blip="">
                        <dgm:adjLst>
                          <dgm:adj idx="1" val="0.1098"/>
                          <dgm:adj idx="2" val="19.0387"/>
                          <dgm:adj idx="3" val="150"/>
                          <dgm:adj idx="4" val="180"/>
                          <dgm:adj idx="5" val="0.125"/>
                        </dgm:adjLst>
                      </dgm:shape>
                    </dgm:if>
                    <dgm:else name="Name26">
                      <dgm:shape xmlns:r="http://schemas.openxmlformats.org/officeDocument/2006/relationships" type="circularArrow" r:blip="">
                        <dgm:adjLst>
                          <dgm:adj idx="1" val="0.1098"/>
                          <dgm:adj idx="2" val="19.0387"/>
                          <dgm:adj idx="3" val="75"/>
                          <dgm:adj idx="4" val="180"/>
                          <dgm:adj idx="5" val="0.125"/>
                        </dgm:adjLst>
                      </dgm:shape>
                    </dgm:else>
                  </dgm:choose>
                </dgm:if>
                <dgm:else name="Name27">
                  <dgm:choose name="Name28">
                    <dgm:if name="Name29" axis="followSib" ptType="node" func="cnt" op="equ" val="0">
                      <dgm:choose name="Name30">
                        <dgm:if name="Name31" axis="precedSib" ptType="node" func="cnt" op="equ" val="1">
                          <dgm:shape xmlns:r="http://schemas.openxmlformats.org/officeDocument/2006/relationships" type="blockArc" r:blip="">
                            <dgm:adjLst>
                              <dgm:adj idx="1" val="0"/>
                              <dgm:adj idx="2" val="-45"/>
                              <dgm:adj idx="3" val="0.1274"/>
                            </dgm:adjLst>
                          </dgm:shape>
                        </dgm:if>
                        <dgm:if name="Name32" axis="precedSib" ptType="node" func="cnt" op="equ" val="2">
                          <dgm:shape xmlns:r="http://schemas.openxmlformats.org/officeDocument/2006/relationships" type="blockArc" r:blip="">
                            <dgm:adjLst>
                              <dgm:adj idx="1" val="-135"/>
                              <dgm:adj idx="2" val="180"/>
                              <dgm:adj idx="3" val="0.1274"/>
                            </dgm:adjLst>
                          </dgm:shape>
                        </dgm:if>
                        <dgm:if name="Name33" axis="precedSib" ptType="node" func="cnt" op="equ" val="3">
                          <dgm:shape xmlns:r="http://schemas.openxmlformats.org/officeDocument/2006/relationships" type="blockArc" r:blip="">
                            <dgm:adjLst>
                              <dgm:adj idx="1" val="0"/>
                              <dgm:adj idx="2" val="-45"/>
                              <dgm:adj idx="3" val="0.1274"/>
                            </dgm:adjLst>
                          </dgm:shape>
                        </dgm:if>
                        <dgm:if name="Name34" axis="precedSib" ptType="node" func="cnt" op="equ" val="4">
                          <dgm:shape xmlns:r="http://schemas.openxmlformats.org/officeDocument/2006/relationships" type="blockArc" r:blip="">
                            <dgm:adjLst>
                              <dgm:adj idx="1" val="-135"/>
                              <dgm:adj idx="2" val="180"/>
                              <dgm:adj idx="3" val="0.1274"/>
                            </dgm:adjLst>
                          </dgm:shape>
                        </dgm:if>
                        <dgm:if name="Name35" axis="precedSib" ptType="node" func="cnt" op="equ" val="5">
                          <dgm:shape xmlns:r="http://schemas.openxmlformats.org/officeDocument/2006/relationships" type="blockArc" r:blip="">
                            <dgm:adjLst>
                              <dgm:adj idx="1" val="0"/>
                              <dgm:adj idx="2" val="-45"/>
                              <dgm:adj idx="3" val="0.1274"/>
                            </dgm:adjLst>
                          </dgm:shape>
                        </dgm:if>
                        <dgm:if name="Name36" axis="precedSib" ptType="node" func="cnt" op="equ" val="6">
                          <dgm:shape xmlns:r="http://schemas.openxmlformats.org/officeDocument/2006/relationships" type="blockArc" r:blip="">
                            <dgm:adjLst>
                              <dgm:adj idx="1" val="-135"/>
                              <dgm:adj idx="2" val="180"/>
                              <dgm:adj idx="3" val="0.1274"/>
                            </dgm:adjLst>
                          </dgm:shape>
                        </dgm:if>
                        <dgm:else name="Name37"/>
                      </dgm:choose>
                    </dgm:if>
                    <dgm:else name="Name38">
                      <dgm:choose name="Name39">
                        <dgm:if name="Name40" axis="precedSib" ptType="node" func="cnt" op="equ" val="0">
                          <dgm:shape xmlns:r="http://schemas.openxmlformats.org/officeDocument/2006/relationships" type="blockArc" r:blip="">
                            <dgm:adjLst>
                              <dgm:adj idx="1" val="-133.1632"/>
                              <dgm:adj idx="2" val="65"/>
                              <dgm:adj idx="3" val="0.13"/>
                            </dgm:adjLst>
                          </dgm:shape>
                        </dgm:if>
                        <dgm:if name="Name41" axis="precedSib" ptType="node" func="cnt" op="equ" val="1">
                          <dgm:shape xmlns:r="http://schemas.openxmlformats.org/officeDocument/2006/relationships" type="leftCircularArrow" r:blip="">
                            <dgm:adjLst>
                              <dgm:adj idx="1" val="0.1098"/>
                              <dgm:adj idx="2" val="19.0387"/>
                              <dgm:adj idx="3" val="105"/>
                              <dgm:adj idx="4" val="-45"/>
                              <dgm:adj idx="5" val="0.125"/>
                            </dgm:adjLst>
                          </dgm:shape>
                        </dgm:if>
                        <dgm:if name="Name42" axis="precedSib" ptType="node" func="cnt" op="equ" val="2">
                          <dgm:shape xmlns:r="http://schemas.openxmlformats.org/officeDocument/2006/relationships" type="circularArrow" r:blip="">
                            <dgm:adjLst>
                              <dgm:adj idx="1" val="0.1098"/>
                              <dgm:adj idx="2" val="19.0387"/>
                              <dgm:adj idx="3" val="75"/>
                              <dgm:adj idx="4" val="-135"/>
                              <dgm:adj idx="5" val="0.125"/>
                            </dgm:adjLst>
                          </dgm:shape>
                        </dgm:if>
                        <dgm:if name="Name43" axis="precedSib" ptType="node" func="cnt" op="equ" val="3">
                          <dgm:shape xmlns:r="http://schemas.openxmlformats.org/officeDocument/2006/relationships" type="leftCircularArrow" r:blip="">
                            <dgm:adjLst>
                              <dgm:adj idx="1" val="0.1098"/>
                              <dgm:adj idx="2" val="19.0387"/>
                              <dgm:adj idx="3" val="105"/>
                              <dgm:adj idx="4" val="-45"/>
                              <dgm:adj idx="5" val="0.125"/>
                            </dgm:adjLst>
                          </dgm:shape>
                        </dgm:if>
                        <dgm:if name="Name44" axis="precedSib" ptType="node" func="cnt" op="equ" val="4">
                          <dgm:shape xmlns:r="http://schemas.openxmlformats.org/officeDocument/2006/relationships" type="circularArrow" r:blip="">
                            <dgm:adjLst>
                              <dgm:adj idx="1" val="0.1098"/>
                              <dgm:adj idx="2" val="19.0387"/>
                              <dgm:adj idx="3" val="75"/>
                              <dgm:adj idx="4" val="-135"/>
                              <dgm:adj idx="5" val="0.125"/>
                            </dgm:adjLst>
                          </dgm:shape>
                        </dgm:if>
                        <dgm:if name="Name45" axis="precedSib" ptType="node" func="cnt" op="equ" val="5">
                          <dgm:shape xmlns:r="http://schemas.openxmlformats.org/officeDocument/2006/relationships" type="leftCircularArrow" r:blip="">
                            <dgm:adjLst>
                              <dgm:adj idx="1" val="0.1098"/>
                              <dgm:adj idx="2" val="19.0387"/>
                              <dgm:adj idx="3" val="105"/>
                              <dgm:adj idx="4" val="-45"/>
                              <dgm:adj idx="5" val="0.125"/>
                            </dgm:adjLst>
                          </dgm:shape>
                        </dgm:if>
                        <dgm:if name="Name46" axis="precedSib" ptType="node" func="cnt" op="equ" val="6">
                          <dgm:shape xmlns:r="http://schemas.openxmlformats.org/officeDocument/2006/relationships" type="blockArc" r:blip="">
                            <dgm:adjLst>
                              <dgm:adj idx="1" val="-135"/>
                              <dgm:adj idx="2" val="180"/>
                              <dgm:adj idx="3" val="0.1274"/>
                            </dgm:adjLst>
                          </dgm:shape>
                        </dgm:if>
                        <dgm:else name="Name47"/>
                      </dgm:choose>
                    </dgm:else>
                  </dgm:choose>
                </dgm:else>
              </dgm:choose>
            </dgm:if>
            <dgm:else name="Name48">
              <dgm:choose name="Name49">
                <dgm:if name="Name50" axis="precedSib" ptType="node" func="cnt" op="equ" val="0">
                  <dgm:choose name="Name51">
                    <dgm:if name="Name52" axis="followSib" ptType="node" func="cnt" op="equ" val="0">
                      <dgm:shape xmlns:r="http://schemas.openxmlformats.org/officeDocument/2006/relationships" type="leftCircularArrow" r:blip="">
                        <dgm:adjLst>
                          <dgm:adj idx="1" val="0.1098"/>
                          <dgm:adj idx="2" val="19.0387"/>
                          <dgm:adj idx="3" val="30"/>
                          <dgm:adj idx="4" val="0"/>
                          <dgm:adj idx="5" val="0.125"/>
                        </dgm:adjLst>
                      </dgm:shape>
                    </dgm:if>
                    <dgm:else name="Name53">
                      <dgm:shape xmlns:r="http://schemas.openxmlformats.org/officeDocument/2006/relationships" type="leftCircularArrow" r:blip="">
                        <dgm:adjLst>
                          <dgm:adj idx="1" val="0.1098"/>
                          <dgm:adj idx="2" val="19.0387"/>
                          <dgm:adj idx="3" val="105"/>
                          <dgm:adj idx="4" val="0"/>
                          <dgm:adj idx="5" val="0.125"/>
                        </dgm:adjLst>
                      </dgm:shape>
                    </dgm:else>
                  </dgm:choose>
                </dgm:if>
                <dgm:else name="Name54">
                  <dgm:choose name="Name55">
                    <dgm:if name="Name56" axis="followSib" ptType="node" func="cnt" op="equ" val="0">
                      <dgm:choose name="Name57">
                        <dgm:if name="Name58" axis="precedSib" ptType="node" func="cnt" op="equ" val="1">
                          <dgm:shape xmlns:r="http://schemas.openxmlformats.org/officeDocument/2006/relationships" type="blockArc" r:blip="">
                            <dgm:adjLst>
                              <dgm:adj idx="1" val="-135"/>
                              <dgm:adj idx="2" val="180"/>
                              <dgm:adj idx="3" val="0.1274"/>
                            </dgm:adjLst>
                          </dgm:shape>
                        </dgm:if>
                        <dgm:if name="Name59" axis="precedSib" ptType="node" func="cnt" op="equ" val="2">
                          <dgm:shape xmlns:r="http://schemas.openxmlformats.org/officeDocument/2006/relationships" type="blockArc" r:blip="">
                            <dgm:adjLst>
                              <dgm:adj idx="1" val="0"/>
                              <dgm:adj idx="2" val="-45"/>
                              <dgm:adj idx="3" val="0.1274"/>
                            </dgm:adjLst>
                          </dgm:shape>
                        </dgm:if>
                        <dgm:if name="Name60" axis="precedSib" ptType="node" func="cnt" op="equ" val="3">
                          <dgm:shape xmlns:r="http://schemas.openxmlformats.org/officeDocument/2006/relationships" type="blockArc" r:blip="">
                            <dgm:adjLst>
                              <dgm:adj idx="1" val="-135"/>
                              <dgm:adj idx="2" val="180"/>
                              <dgm:adj idx="3" val="0.1274"/>
                            </dgm:adjLst>
                          </dgm:shape>
                        </dgm:if>
                        <dgm:if name="Name61" axis="precedSib" ptType="node" func="cnt" op="equ" val="4">
                          <dgm:shape xmlns:r="http://schemas.openxmlformats.org/officeDocument/2006/relationships" type="blockArc" r:blip="">
                            <dgm:adjLst>
                              <dgm:adj idx="1" val="0"/>
                              <dgm:adj idx="2" val="-45"/>
                              <dgm:adj idx="3" val="0.1274"/>
                            </dgm:adjLst>
                          </dgm:shape>
                        </dgm:if>
                        <dgm:if name="Name62" axis="precedSib" ptType="node" func="cnt" op="equ" val="5">
                          <dgm:shape xmlns:r="http://schemas.openxmlformats.org/officeDocument/2006/relationships" type="blockArc" r:blip="">
                            <dgm:adjLst>
                              <dgm:adj idx="1" val="-135"/>
                              <dgm:adj idx="2" val="180"/>
                              <dgm:adj idx="3" val="0.1274"/>
                            </dgm:adjLst>
                          </dgm:shape>
                        </dgm:if>
                        <dgm:if name="Name63" axis="precedSib" ptType="node" func="cnt" op="equ" val="6">
                          <dgm:shape xmlns:r="http://schemas.openxmlformats.org/officeDocument/2006/relationships" type="blockArc" r:blip="">
                            <dgm:adjLst>
                              <dgm:adj idx="1" val="0"/>
                              <dgm:adj idx="2" val="-45"/>
                              <dgm:adj idx="3" val="0.1274"/>
                            </dgm:adjLst>
                          </dgm:shape>
                        </dgm:if>
                        <dgm:else name="Name64"/>
                      </dgm:choose>
                    </dgm:if>
                    <dgm:else name="Name65">
                      <dgm:choose name="Name66">
                        <dgm:if name="Name67" axis="precedSib" ptType="node" func="cnt" op="equ" val="0">
                          <dgm:shape xmlns:r="http://schemas.openxmlformats.org/officeDocument/2006/relationships" type="blockArc" r:blip="">
                            <dgm:adjLst>
                              <dgm:adj idx="1" val="-133.1632"/>
                              <dgm:adj idx="2" val="65"/>
                              <dgm:adj idx="3" val="0.13"/>
                            </dgm:adjLst>
                          </dgm:shape>
                        </dgm:if>
                        <dgm:if name="Name68" axis="precedSib" ptType="node" func="cnt" op="equ" val="1">
                          <dgm:shape xmlns:r="http://schemas.openxmlformats.org/officeDocument/2006/relationships" type="circularArrow" r:blip="">
                            <dgm:adjLst>
                              <dgm:adj idx="1" val="0.1098"/>
                              <dgm:adj idx="2" val="19.0387"/>
                              <dgm:adj idx="3" val="75"/>
                              <dgm:adj idx="4" val="-135"/>
                              <dgm:adj idx="5" val="0.125"/>
                            </dgm:adjLst>
                          </dgm:shape>
                        </dgm:if>
                        <dgm:if name="Name69" axis="precedSib" ptType="node" func="cnt" op="equ" val="2">
                          <dgm:shape xmlns:r="http://schemas.openxmlformats.org/officeDocument/2006/relationships" type="leftCircularArrow" r:blip="">
                            <dgm:adjLst>
                              <dgm:adj idx="1" val="0.1098"/>
                              <dgm:adj idx="2" val="19.0387"/>
                              <dgm:adj idx="3" val="105"/>
                              <dgm:adj idx="4" val="-45"/>
                              <dgm:adj idx="5" val="0.125"/>
                            </dgm:adjLst>
                          </dgm:shape>
                        </dgm:if>
                        <dgm:if name="Name70" axis="precedSib" ptType="node" func="cnt" op="equ" val="3">
                          <dgm:shape xmlns:r="http://schemas.openxmlformats.org/officeDocument/2006/relationships" type="circularArrow" r:blip="">
                            <dgm:adjLst>
                              <dgm:adj idx="1" val="0.1098"/>
                              <dgm:adj idx="2" val="19.0387"/>
                              <dgm:adj idx="3" val="75"/>
                              <dgm:adj idx="4" val="-135"/>
                              <dgm:adj idx="5" val="0.125"/>
                            </dgm:adjLst>
                          </dgm:shape>
                        </dgm:if>
                        <dgm:if name="Name71" axis="precedSib" ptType="node" func="cnt" op="equ" val="4">
                          <dgm:shape xmlns:r="http://schemas.openxmlformats.org/officeDocument/2006/relationships" type="leftCircularArrow" r:blip="">
                            <dgm:adjLst>
                              <dgm:adj idx="1" val="0.1098"/>
                              <dgm:adj idx="2" val="19.0387"/>
                              <dgm:adj idx="3" val="105"/>
                              <dgm:adj idx="4" val="-45"/>
                              <dgm:adj idx="5" val="0.125"/>
                            </dgm:adjLst>
                          </dgm:shape>
                        </dgm:if>
                        <dgm:if name="Name72" axis="precedSib" ptType="node" func="cnt" op="equ" val="5">
                          <dgm:shape xmlns:r="http://schemas.openxmlformats.org/officeDocument/2006/relationships" type="circularArrow" r:blip="">
                            <dgm:adjLst>
                              <dgm:adj idx="1" val="0.1098"/>
                              <dgm:adj idx="2" val="19.0387"/>
                              <dgm:adj idx="3" val="75"/>
                              <dgm:adj idx="4" val="-135"/>
                              <dgm:adj idx="5" val="0.125"/>
                            </dgm:adjLst>
                          </dgm:shape>
                        </dgm:if>
                        <dgm:if name="Name73" axis="precedSib" ptType="node" func="cnt" op="equ" val="6">
                          <dgm:shape xmlns:r="http://schemas.openxmlformats.org/officeDocument/2006/relationships" type="blockArc" r:blip="">
                            <dgm:adjLst>
                              <dgm:adj idx="1" val="0"/>
                              <dgm:adj idx="2" val="-45"/>
                              <dgm:adj idx="3" val="0.1274"/>
                            </dgm:adjLst>
                          </dgm:shape>
                        </dgm:if>
                        <dgm:else name="Name74"/>
                      </dgm:choose>
                    </dgm:else>
                  </dgm:choose>
                </dgm:else>
              </dgm:choose>
            </dgm:else>
          </dgm:choose>
          <dgm:presOf/>
        </dgm:layoutNode>
      </dgm:forEach>
    </dgm:forEach>
    <dgm:forEach name="Name75" axis="ch" ptType="node" cnt="1">
      <dgm:layoutNode name="Accent1">
        <dgm:alg type="sp"/>
        <dgm:shape xmlns:r="http://schemas.openxmlformats.org/officeDocument/2006/relationships" r:blip="">
          <dgm:adjLst/>
        </dgm:shape>
        <dgm:presOf/>
        <dgm:constrLst/>
        <dgm:forEach name="Name76" ref="accentRepeat"/>
      </dgm:layoutNode>
      <dgm:choose name="Name77">
        <dgm:if name="Name78" axis="ch" ptType="node" func="cnt" op="gte" val="1">
          <dgm:layoutNode name="Child1" styleLbl="revTx">
            <dgm:varLst>
              <dgm:chMax val="0"/>
              <dgm:chPref val="0"/>
              <dgm:bulletEnabled val="1"/>
            </dgm:varLst>
            <dgm:alg type="tx">
              <dgm:param type="parTxLTRAlign" val="l"/>
              <dgm:param type="stBulletLvl" val="1"/>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79"/>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0" axis="ch" ptType="node" st="2" cnt="1">
      <dgm:layoutNode name="Accent2">
        <dgm:alg type="sp"/>
        <dgm:shape xmlns:r="http://schemas.openxmlformats.org/officeDocument/2006/relationships" r:blip="">
          <dgm:adjLst/>
        </dgm:shape>
        <dgm:presOf/>
        <dgm:constrLst/>
        <dgm:forEach name="Name81" ref="accentRepeat"/>
      </dgm:layoutNode>
      <dgm:choose name="Name82">
        <dgm:if name="Name83" axis="ch" ptType="node" func="cnt" op="gte" val="1">
          <dgm:layoutNode name="Child2" styleLbl="revTx">
            <dgm:varLst>
              <dgm:chMax val="0"/>
              <dgm:chPref val="0"/>
              <dgm:bulletEnabled val="1"/>
            </dgm:varLst>
            <dgm:alg type="tx">
              <dgm:param type="parTxLTRAlign" val="l"/>
              <dgm:param type="stBulletLvl" val="1"/>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4"/>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choose name="Name87">
        <dgm:if name="Name88" axis="ch" ptType="node" func="cnt" op="gte" val="1">
          <dgm:layoutNode name="Child3" styleLbl="revTx">
            <dgm:varLst>
              <dgm:chMax val="0"/>
              <dgm:chPref val="0"/>
              <dgm:bulletEnabled val="1"/>
            </dgm:varLst>
            <dgm:alg type="tx">
              <dgm:param type="parTxLTRAlign" val="l"/>
              <dgm:param type="stBulletLvl" val="1"/>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9"/>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0" axis="ch" ptType="node" st="4" cnt="1">
      <dgm:layoutNode name="Accent4">
        <dgm:alg type="sp"/>
        <dgm:shape xmlns:r="http://schemas.openxmlformats.org/officeDocument/2006/relationships" r:blip="">
          <dgm:adjLst/>
        </dgm:shape>
        <dgm:presOf/>
        <dgm:constrLst/>
        <dgm:forEach name="Name91" ref="accentRepeat"/>
      </dgm:layoutNode>
      <dgm:choose name="Name92">
        <dgm:if name="Name93" axis="ch" ptType="node" func="cnt" op="gte" val="1">
          <dgm:layoutNode name="Child4" styleLbl="revTx">
            <dgm:varLst>
              <dgm:chMax val="0"/>
              <dgm:chPref val="0"/>
              <dgm:bulletEnabled val="1"/>
            </dgm:varLst>
            <dgm:alg type="tx">
              <dgm:param type="parTxLTRAlign" val="l"/>
              <dgm:param type="stBulletLvl" val="1"/>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5" axis="ch" ptType="node" st="5" cnt="1">
      <dgm:layoutNode name="Accent5">
        <dgm:alg type="sp"/>
        <dgm:shape xmlns:r="http://schemas.openxmlformats.org/officeDocument/2006/relationships" r:blip="">
          <dgm:adjLst/>
        </dgm:shape>
        <dgm:presOf/>
        <dgm:constrLst/>
        <dgm:forEach name="Name96" ref="accentRepeat"/>
      </dgm:layoutNode>
      <dgm:choose name="Name97">
        <dgm:if name="Name98" axis="ch" ptType="node" func="cnt" op="gte" val="1">
          <dgm:layoutNode name="Child5" styleLbl="revTx">
            <dgm:varLst>
              <dgm:chMax val="0"/>
              <dgm:chPref val="0"/>
              <dgm:bulletEnabled val="1"/>
            </dgm:varLst>
            <dgm:alg type="tx">
              <dgm:param type="parTxLTRAlign" val="l"/>
              <dgm:param type="stBulletLvl" val="1"/>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9"/>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0" axis="ch" ptType="node" st="6" cnt="1">
      <dgm:layoutNode name="Accent6">
        <dgm:alg type="sp"/>
        <dgm:shape xmlns:r="http://schemas.openxmlformats.org/officeDocument/2006/relationships" r:blip="">
          <dgm:adjLst/>
        </dgm:shape>
        <dgm:presOf/>
        <dgm:constrLst/>
        <dgm:forEach name="Name101" ref="accentRepeat"/>
      </dgm:layoutNode>
      <dgm:choose name="Name102">
        <dgm:if name="Name103" axis="ch" ptType="node" func="cnt" op="gte" val="1">
          <dgm:layoutNode name="Child6" styleLbl="revTx">
            <dgm:varLst>
              <dgm:chMax val="0"/>
              <dgm:chPref val="0"/>
              <dgm:bulletEnabled val="1"/>
            </dgm:varLst>
            <dgm:alg type="tx">
              <dgm:param type="parTxLTRAlign" val="l"/>
              <dgm:param type="stBulletLvl" val="1"/>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4"/>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5" axis="ch" ptType="node" st="7" cnt="1">
      <dgm:layoutNode name="Accent7">
        <dgm:alg type="sp"/>
        <dgm:shape xmlns:r="http://schemas.openxmlformats.org/officeDocument/2006/relationships" r:blip="">
          <dgm:adjLst/>
        </dgm:shape>
        <dgm:presOf/>
        <dgm:constrLst/>
        <dgm:forEach name="Name106" ref="accentRepeat"/>
      </dgm:layoutNode>
      <dgm:choose name="Name107">
        <dgm:if name="Name108" axis="ch" ptType="node" func="cnt" op="gte" val="1">
          <dgm:layoutNode name="Child7" styleLbl="revTx">
            <dgm:varLst>
              <dgm:chMax val="0"/>
              <dgm:chPref val="0"/>
              <dgm:bulletEnabled val="1"/>
            </dgm:varLst>
            <dgm:alg type="tx">
              <dgm:param type="parTxLTRAlign" val="l"/>
              <dgm:param type="stBulletLvl" val="1"/>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9"/>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layoutNode>
</dgm:layoutDef>
</file>

<file path=ppt/diagrams/layout17.xml><?xml version="1.0" encoding="utf-8"?>
<dgm:layoutDef xmlns:dgm="http://schemas.openxmlformats.org/drawingml/2006/diagram" xmlns:a="http://schemas.openxmlformats.org/drawingml/2006/main" uniqueId="urn:microsoft.com/office/officeart/2005/8/layout/pyramid1#2">
  <dgm:title val=""/>
  <dgm:desc val=""/>
  <dgm:catLst>
    <dgm:cat type="pyramid" pri="1000"/>
  </dgm:catLst>
  <dgm:sampData useDef="1">
    <dgm:dataModel>
      <dgm:pt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pyraLvlNode" val="level"/>
          <dgm:param type="pyraAcctTxNode" val="acctTx"/>
          <dgm:param type="pyraAcctBkgdNode" val="acctBkgd"/>
          <dgm:param type="linDir" val="fromB"/>
          <dgm:param type="txDir" val="fromT"/>
          <dgm:param type="pyraAcctPos" val="aft"/>
          <dgm:param type="pyraAcctTxMar" val="step"/>
        </dgm:alg>
      </dgm:if>
      <dgm:else name="Name3">
        <dgm:alg type="pyra">
          <dgm:param type="pyraLvlNode" val="level"/>
          <dgm:param type="pyraAcctTxNode" val="acctTx"/>
          <dgm:param type="pyraAcctBkgdNode" val="acctBkgd"/>
          <dgm:param type="linDir" val="fromB"/>
          <dgm:param type="txDir" val="fromT"/>
          <dgm:param type="pyraAcctPos" val="bef"/>
          <dgm:param type="pyraAcctTxMar" val="step"/>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18.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19.xml><?xml version="1.0" encoding="utf-8"?>
<dgm:layoutDef xmlns:dgm="http://schemas.openxmlformats.org/drawingml/2006/diagram" xmlns:a="http://schemas.openxmlformats.org/drawingml/2006/main" uniqueId="urn:microsoft.com/office/officeart/2005/8/layout/arrow6#1">
  <dgm:title val=""/>
  <dgm:desc val=""/>
  <dgm:catLst>
    <dgm:cat type="relationship" pri="4000"/>
    <dgm:cat type="process" pri="29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Lst>
      <dgm:cxnLst>
        <dgm:cxn modelId="3" srcId="0" destId="1" srcOrd="0" destOrd="0"/>
        <dgm:cxn modelId="4" srcId="0" destId="2" srcOrd="1" destOrd="0"/>
      </dgm:cxnLst>
      <dgm:bg/>
      <dgm:whole/>
    </dgm:dataModel>
  </dgm:clrData>
  <dgm:layoutNode name="compositeShape">
    <dgm:varLst>
      <dgm:chMax val="2"/>
      <dgm:dir/>
      <dgm:resizeHandles val="exact"/>
    </dgm:varLst>
    <dgm:alg type="composite">
      <dgm:param type="ar" val="2.5"/>
      <dgm:param type="vertAlign" val="mid"/>
      <dgm:param type="horzAlign" val="ctr"/>
    </dgm:alg>
    <dgm:shape xmlns:r="http://schemas.openxmlformats.org/officeDocument/2006/relationships" r:blip="">
      <dgm:adjLst/>
    </dgm:shape>
    <dgm:presOf/>
    <dgm:constrLst>
      <dgm:constr type="primFontSz" for="des" ptType="node" op="equ"/>
      <dgm:constr type="w" for="ch" forName="ribbon" refType="h" refFor="ch" refForName="ribbon" fact="2.5"/>
      <dgm:constr type="h" for="ch" forName="leftArrowText" refType="h" fact="0.49"/>
      <dgm:constr type="ctrY" for="ch" forName="leftArrowText" refType="ctrY" refFor="ch" refForName="ribbon"/>
      <dgm:constr type="ctrYOff" for="ch" forName="leftArrowText" refType="h" refFor="ch" refForName="ribbon" fact="-0.08"/>
      <dgm:constr type="l" for="ch" forName="leftArrowText" refType="w" refFor="ch" refForName="ribbon" fact="0.12"/>
      <dgm:constr type="r" for="ch" forName="leftArrowText" refType="w" refFor="ch" refForName="ribbon" fact="0.45"/>
      <dgm:constr type="h" for="ch" forName="rightArrowText" refType="h" fact="0.49"/>
      <dgm:constr type="ctrY" for="ch" forName="rightArrowText" refType="ctrY" refFor="ch" refForName="ribbon"/>
      <dgm:constr type="ctrYOff" for="ch" forName="rightArrowText" refType="h" refFor="ch" refForName="ribbon" fact="0.08"/>
      <dgm:constr type="l" for="ch" forName="rightArrowText" refType="w" refFor="ch" refForName="ribbon" fact="0.5"/>
      <dgm:constr type="r" for="ch" forName="rightArrowText" refType="w" refFor="ch" refForName="ribbon" fact="0.89"/>
    </dgm:constrLst>
    <dgm:ruleLst/>
    <dgm:choose name="Name0">
      <dgm:if name="Name1" axis="ch" ptType="node" func="cnt" op="gte" val="1">
        <dgm:layoutNode name="ribbon" styleLbl="node1">
          <dgm:alg type="sp"/>
          <dgm:shape xmlns:r="http://schemas.openxmlformats.org/officeDocument/2006/relationships" type="leftRightRibbon" r:blip="">
            <dgm:adjLst/>
          </dgm:shape>
          <dgm:presOf/>
          <dgm:constrLst/>
          <dgm:ruleLst/>
        </dgm:layoutNode>
        <dgm:layoutNode name="leftArrowText" styleLbl="node1">
          <dgm:varLst>
            <dgm:chMax val="0"/>
            <dgm:bulletEnabled val="1"/>
          </dgm:varLst>
          <dgm:alg type="tx">
            <dgm:param type="txAnchorVertCh" val="mid"/>
          </dgm:alg>
          <dgm:shape xmlns:r="http://schemas.openxmlformats.org/officeDocument/2006/relationships" type="rect" r:blip="" hideGeom="1">
            <dgm:adjLst/>
          </dgm:shape>
          <dgm:choose name="Name2">
            <dgm:if name="Name3" func="var" arg="dir" op="equ" val="norm">
              <dgm:presOf axis="ch desOrSelf" ptType="node node" st="1 1" cnt="1 0"/>
            </dgm:if>
            <dgm:else name="Name4">
              <dgm:presOf axis="ch desOrSelf" ptType="node node" st="2 1" cnt="1 0"/>
            </dgm:else>
          </dgm:choose>
          <dgm:constrLst>
            <dgm:constr type="primFontSz" val="65"/>
            <dgm:constr type="tMarg" refType="primFontSz" fact="0.28"/>
            <dgm:constr type="lMarg"/>
            <dgm:constr type="bMarg" refType="primFontSz" fact="0.3"/>
            <dgm:constr type="rMarg"/>
          </dgm:constrLst>
          <dgm:ruleLst>
            <dgm:rule type="primFontSz" val="5" fact="NaN" max="NaN"/>
          </dgm:ruleLst>
        </dgm:layoutNode>
        <dgm:layoutNode name="rightArrowText" styleLbl="node1">
          <dgm:varLst>
            <dgm:chMax val="0"/>
            <dgm:bulletEnabled val="1"/>
          </dgm:varLst>
          <dgm:alg type="tx">
            <dgm:param type="txAnchorVertCh" val="mid"/>
          </dgm:alg>
          <dgm:shape xmlns:r="http://schemas.openxmlformats.org/officeDocument/2006/relationships" type="rect" r:blip="" hideGeom="1">
            <dgm:adjLst/>
          </dgm:shape>
          <dgm:choose name="Name5">
            <dgm:if name="Name6" func="var" arg="dir" op="equ" val="norm">
              <dgm:presOf axis="ch desOrSelf" ptType="node node" st="2 1" cnt="1 0"/>
            </dgm:if>
            <dgm:else name="Name7">
              <dgm:presOf axis="ch desOrSelf" ptType="node node" st="1 1" cnt="1 0"/>
            </dgm:else>
          </dgm:choose>
          <dgm:constrLst>
            <dgm:constr type="primFontSz" val="65"/>
            <dgm:constr type="tMarg" refType="primFontSz" fact="0.28"/>
            <dgm:constr type="lMarg"/>
            <dgm:constr type="bMarg" refType="primFontSz" fact="0.3"/>
            <dgm:constr type="rMarg"/>
          </dgm:constrLst>
          <dgm:ruleLst>
            <dgm:rule type="primFontSz" val="5" fact="NaN" max="NaN"/>
          </dgm:ruleLst>
        </dgm:layoutNode>
      </dgm:if>
      <dgm:else name="Name8"/>
    </dgm:choose>
  </dgm:layoutNode>
</dgm:layoutDef>
</file>

<file path=ppt/diagrams/layout2.xml><?xml version="1.0" encoding="utf-8"?>
<dgm:layoutDef xmlns:dgm="http://schemas.openxmlformats.org/drawingml/2006/diagram" xmlns:a="http://schemas.openxmlformats.org/drawingml/2006/main" uniqueId="urn:microsoft.com/office/officeart/2005/8/layout/radial3">
  <dgm:title val=""/>
  <dgm:desc val=""/>
  <dgm:catLst>
    <dgm:cat type="relationship" pri="31000"/>
    <dgm:cat type="cycle" pri="1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omposite">
    <dgm:varLst>
      <dgm:chMax val="1"/>
      <dgm:dir/>
      <dgm:resizeHandles val="exact"/>
    </dgm:varLst>
    <dgm:alg type="composite">
      <dgm:param type="ar" val="1"/>
    </dgm:alg>
    <dgm:shape xmlns:r="http://schemas.openxmlformats.org/officeDocument/2006/relationships" r:blip="">
      <dgm:adjLst/>
    </dgm:shape>
    <dgm:presOf/>
    <dgm:constrLst/>
    <dgm:ruleLst/>
    <dgm:layoutNode name="radial">
      <dgm:varLst>
        <dgm:animLvl val="ctr"/>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h" for="ch" forName="centerShape" refType="h"/>
        <dgm:constr type="w" for="ch" forName="node" refType="w" fact="0.5"/>
        <dgm:constr type="h" for="ch" forName="node" refType="h" fact="0.5"/>
        <dgm:constr type="sp" refType="w" refFor="ch" refForName="node" fact="-0.2"/>
        <dgm:constr type="sibSp" refType="w" refFor="ch" refForName="node" fact="-0.2"/>
        <dgm:constr type="primFontSz" for="ch" forName="centerShape" val="65"/>
        <dgm:constr type="primFontSz" for="des" forName="node" val="65"/>
        <dgm:constr type="primFontSz" for="ch" forName="node" refType="primFontSz" refFor="ch" refForName="centerShape" op="lte"/>
      </dgm:constrLst>
      <dgm:ruleLst/>
      <dgm:forEach name="Name6" axis="ch" ptType="node" cnt="1">
        <dgm:layoutNode name="centerShape" styleLbl="vennNode1">
          <dgm:alg type="tx"/>
          <dgm:shape xmlns:r="http://schemas.openxmlformats.org/officeDocument/2006/relationships" type="ellipse"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7" axis="ch" ptType="node">
          <dgm:layoutNode name="node" styleLbl="vennNode1">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dgm:layoutNode>
  </dgm:layoutNode>
</dgm:layoutDef>
</file>

<file path=ppt/diagrams/layout20.xml><?xml version="1.0" encoding="utf-8"?>
<dgm:layoutDef xmlns:dgm="http://schemas.openxmlformats.org/drawingml/2006/diagram" xmlns:a="http://schemas.openxmlformats.org/drawingml/2006/main" uniqueId="urn:microsoft.com/office/officeart/2005/8/layout/radial3">
  <dgm:title val=""/>
  <dgm:desc val=""/>
  <dgm:catLst>
    <dgm:cat type="relationship" pri="31000"/>
    <dgm:cat type="cycle" pri="1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omposite">
    <dgm:varLst>
      <dgm:chMax val="1"/>
      <dgm:dir/>
      <dgm:resizeHandles val="exact"/>
    </dgm:varLst>
    <dgm:alg type="composite">
      <dgm:param type="ar" val="1"/>
    </dgm:alg>
    <dgm:shape xmlns:r="http://schemas.openxmlformats.org/officeDocument/2006/relationships" r:blip="">
      <dgm:adjLst/>
    </dgm:shape>
    <dgm:presOf/>
    <dgm:constrLst/>
    <dgm:ruleLst/>
    <dgm:layoutNode name="radial">
      <dgm:varLst>
        <dgm:animLvl val="ctr"/>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h" for="ch" forName="centerShape" refType="h"/>
        <dgm:constr type="w" for="ch" forName="node" refType="w" fact="0.5"/>
        <dgm:constr type="h" for="ch" forName="node" refType="h" fact="0.5"/>
        <dgm:constr type="sp" refType="w" refFor="ch" refForName="node" fact="-0.2"/>
        <dgm:constr type="sibSp" refType="w" refFor="ch" refForName="node" fact="-0.2"/>
        <dgm:constr type="primFontSz" for="ch" forName="centerShape" val="65"/>
        <dgm:constr type="primFontSz" for="des" forName="node" val="65"/>
        <dgm:constr type="primFontSz" for="ch" forName="node" refType="primFontSz" refFor="ch" refForName="centerShape" op="lte"/>
      </dgm:constrLst>
      <dgm:ruleLst/>
      <dgm:forEach name="Name6" axis="ch" ptType="node" cnt="1">
        <dgm:layoutNode name="centerShape" styleLbl="vennNode1">
          <dgm:alg type="tx"/>
          <dgm:shape xmlns:r="http://schemas.openxmlformats.org/officeDocument/2006/relationships" type="ellipse"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7" axis="ch" ptType="node">
          <dgm:layoutNode name="node" styleLbl="vennNode1">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cycle6#1">
  <dgm:title val=""/>
  <dgm:desc val=""/>
  <dgm:catLst>
    <dgm:cat type="cycle" pri="4000"/>
    <dgm:cat type="relationship" pri="24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rSet qsTypeId="urn:microsoft.com/office/officeart/2005/8/quickstyle/simple5"/>
        </dgm:pt>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endSty" val="noArr"/>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01"/>
                <dgm:constr type="endPad" refType="connDist" fact="0.01"/>
              </dgm:constrLst>
              <dgm:ruleLst/>
            </dgm:layoutNode>
          </dgm:forEach>
        </dgm:if>
        <dgm:else name="Name16"/>
      </dgm:choose>
    </dgm:forEach>
  </dgm:layoutNode>
</dgm:layoutDef>
</file>

<file path=ppt/diagrams/layout4.xml><?xml version="1.0" encoding="utf-8"?>
<dgm:layoutDef xmlns:dgm="http://schemas.openxmlformats.org/drawingml/2006/diagram" xmlns:a="http://schemas.openxmlformats.org/drawingml/2006/main" uniqueId="urn:microsoft.com/office/officeart/2008/layout/RadialCluster#1">
  <dgm:title val=""/>
  <dgm:desc val=""/>
  <dgm:catLst>
    <dgm:cat type="relationship" pri="19500"/>
    <dgm:cat type="cycle" pri="15000"/>
  </dgm:catLst>
  <dgm:sampData>
    <dgm:dataModel>
      <dgm:ptLst>
        <dgm:pt modelId="0" type="doc">
          <dgm:prSet qsTypeId="urn:microsoft.com/office/officeart/2005/8/quickstyle/simple5"/>
        </dgm:pt>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useDef="1">
    <dgm:dataModel>
      <dgm:ptLst/>
      <dgm:bg/>
      <dgm:whole/>
    </dgm:dataModel>
  </dgm:styleData>
  <dgm:clrData useDef="1">
    <dgm:dataModel>
      <dgm:ptLst/>
      <dgm:bg/>
      <dgm:whole/>
    </dgm:dataModel>
  </dgm:clrData>
  <dgm:layoutNode name="Name0">
    <dgm:varLst>
      <dgm:chMax val="1"/>
      <dgm:chPref val="1"/>
      <dgm:dir/>
      <dgm:animOne val="branch"/>
      <dgm:animLvl val="lvl"/>
    </dgm:varLst>
    <dgm:alg type="composite">
      <dgm:param type="ar" val="1"/>
    </dgm:alg>
    <dgm:shape xmlns:r="http://schemas.openxmlformats.org/officeDocument/2006/relationships" r:blip="">
      <dgm:adjLst/>
    </dgm:shape>
    <dgm:choose name="Name1">
      <dgm:if name="Name2" func="var" arg="dir" op="equ" val="norm">
        <dgm:choose name="Name3">
          <dgm:if name="Name4" axis="ch ch" ptType="node node" cnt="1 0" func="cnt" op="equ" val="1">
            <dgm:constrLst>
              <dgm:constr type="l" for="ch" forName="textCenter"/>
              <dgm:constr type="ctrY" for="ch" forName="textCenter" refType="h" fact="0.5"/>
              <dgm:constr type="w" for="ch" forName="textCenter" refType="w" fact="0.32"/>
              <dgm:constr type="h" for="ch" forName="textCenter" refType="w" refFor="ch" refForName="textCenter"/>
              <dgm:constr type="r" for="ch" forName="cycle_1" refType="w"/>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5" axis="ch ch" ptType="node node" cnt="1 0"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6" axis="ch ch" ptType="node node" cnt="1 0" func="cnt" op="equ" val="3">
            <dgm:choose name="Name7">
              <dgm:if name="Name8" axis="ch ch ch" ptType="node node node" st="1 2 0" cnt="1 1 0" func="cnt" op="equ" val="1">
                <dgm:choose name="Name9">
                  <dgm:if name="Name10"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12">
                <dgm:choose name="Name13">
                  <dgm:if name="Name14"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5">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16" axis="ch ch" ptType="node node" cnt="1 0"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r" for="ch" forName="cycle_2" refType="w"/>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l" for="ch" forName="cycle_4"/>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17" axis="ch ch" ptType="node node" cnt="1 0"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24"/>
              <dgm:constr type="w" for="ch" forName="cycle_2" refType="w" fact="0.33"/>
              <dgm:constr type="h" for="ch" forName="cycle_2" refType="w" refFor="ch" refForName="cycle_2"/>
              <dgm:constr type="r" for="ch" forName="cycle_3" refType="w" fact="0.89"/>
              <dgm:constr type="b" for="ch" forName="cycle_3" refType="h"/>
              <dgm:constr type="w" for="ch" forName="cycle_3" refType="w" fact="0.33"/>
              <dgm:constr type="h" for="ch" forName="cycle_3" refType="w" refFor="ch" refForName="cycle_3"/>
              <dgm:constr type="l" for="ch" forName="cycle_4" refType="w" fact="0.11"/>
              <dgm:constr type="b" for="ch" forName="cycle_4" refType="h"/>
              <dgm:constr type="w" for="ch" forName="cycle_4" refType="w" fact="0.33"/>
              <dgm:constr type="h" for="ch" forName="cycle_4" refType="w" refFor="ch" refForName="cycle_4"/>
              <dgm:constr type="l" for="ch" forName="cycle_5"/>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18" axis="ch ch" ptType="node node" cnt="1 0"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17"/>
              <dgm:constr type="w" for="ch" forName="cycle_2" refType="w" fact="0.33"/>
              <dgm:constr type="h" for="ch" forName="cycle_2" refType="w" refFor="ch" refForName="cycle_2"/>
              <dgm:constr type="r" for="ch" forName="cycle_3" refType="w"/>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l" for="ch" forName="cycle_5"/>
              <dgm:constr type="b" for="ch" forName="cycle_5" refType="h" fact="0.83"/>
              <dgm:constr type="w" for="ch" forName="cycle_5" refType="w" fact="0.33"/>
              <dgm:constr type="h" for="ch" forName="cycle_5" refType="w" refFor="ch" refForName="cycle_5"/>
              <dgm:constr type="l" for="ch" forName="cycle_6"/>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19">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r" for="ch" forName="cycle_2" refType="w" fact="0.938"/>
              <dgm:constr type="t" for="ch" forName="cycle_2" refType="h" fact="0.141"/>
              <dgm:constr type="w" for="ch" forName="cycle_2" refType="w" fact="0.263"/>
              <dgm:constr type="h" for="ch" forName="cycle_2" refType="w" refFor="ch" refForName="cycle_2"/>
              <dgm:constr type="r" for="ch" forName="cycle_3" refType="w"/>
              <dgm:constr type="b" for="ch" forName="cycle_3" refType="h" fact="0.74"/>
              <dgm:constr type="w" for="ch" forName="cycle_3" refType="w" fact="0.263"/>
              <dgm:constr type="h" for="ch" forName="cycle_3" refType="w" refFor="ch" refForName="cycle_3"/>
              <dgm:constr type="r" for="ch" forName="cycle_4" refType="w" fact="0.8"/>
              <dgm:constr type="b" for="ch" forName="cycle_4" refType="h"/>
              <dgm:constr type="w" for="ch" forName="cycle_4" refType="w" fact="0.263"/>
              <dgm:constr type="h" for="ch" forName="cycle_4" refType="w" refFor="ch" refForName="cycle_4"/>
              <dgm:constr type="l" for="ch" forName="cycle_5" refType="w" fact="0.2"/>
              <dgm:constr type="b" for="ch" forName="cycle_5" refType="h"/>
              <dgm:constr type="w" for="ch" forName="cycle_5" refType="w" fact="0.263"/>
              <dgm:constr type="h" for="ch" forName="cycle_5" refType="w" refFor="ch" refForName="cycle_5"/>
              <dgm:constr type="l" for="ch" forName="cycle_6"/>
              <dgm:constr type="b" for="ch" forName="cycle_6" refType="h" fact="0.74"/>
              <dgm:constr type="w" for="ch" forName="cycle_6" refType="w" fact="0.263"/>
              <dgm:constr type="h" for="ch" forName="cycle_6" refType="w" refFor="ch" refForName="cycle_6"/>
              <dgm:constr type="l" for="ch" forName="cycle_7" refType="w" fact="0.062"/>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if>
      <dgm:else name="Name20">
        <dgm:choose name="Name21">
          <dgm:if name="Name22" axis="ch ch" ptType="node node" func="cnt" op="equ" val="1">
            <dgm:constrLst>
              <dgm:constr type="r" for="ch" forName="textCenter" refType="w"/>
              <dgm:constr type="ctrY" for="ch" forName="textCenter" refType="h" fact="0.5"/>
              <dgm:constr type="w" for="ch" forName="textCenter" refType="w" fact="0.32"/>
              <dgm:constr type="h" for="ch" forName="textCenter" refType="w" refFor="ch" refForName="textCenter"/>
              <dgm:constr type="l" for="ch" forName="cycle_1"/>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23" axis="ch ch" ptType="node node"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24" axis="ch ch" ptType="node node" func="cnt" op="equ" val="3">
            <dgm:choose name="Name25">
              <dgm:if name="Name26" axis="ch ch ch" ptType="node node node" st="1 2 0" cnt="1 1 0" func="cnt" op="equ" val="1">
                <dgm:choose name="Name27">
                  <dgm:if name="Name28"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29">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30">
                <dgm:choose name="Name31">
                  <dgm:if name="Name32"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33">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34" axis="ch ch" ptType="node node"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l" for="ch" forName="cycle_2"/>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r" for="ch" forName="cycle_4" refType="w"/>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35" axis="ch ch" ptType="node node"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24"/>
              <dgm:constr type="w" for="ch" forName="cycle_2" refType="w" fact="0.33"/>
              <dgm:constr type="h" for="ch" forName="cycle_2" refType="w" refFor="ch" refForName="cycle_2"/>
              <dgm:constr type="l" for="ch" forName="cycle_3" refType="w" fact="0.11"/>
              <dgm:constr type="b" for="ch" forName="cycle_3" refType="h"/>
              <dgm:constr type="w" for="ch" forName="cycle_3" refType="w" fact="0.33"/>
              <dgm:constr type="h" for="ch" forName="cycle_3" refType="w" refFor="ch" refForName="cycle_3"/>
              <dgm:constr type="r" for="ch" forName="cycle_4" refType="w" fact="0.89"/>
              <dgm:constr type="b" for="ch" forName="cycle_4" refType="h"/>
              <dgm:constr type="w" for="ch" forName="cycle_4" refType="w" fact="0.33"/>
              <dgm:constr type="h" for="ch" forName="cycle_4" refType="w" refFor="ch" refForName="cycle_4"/>
              <dgm:constr type="r" for="ch" forName="cycle_5" refType="w"/>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36" axis="ch ch" ptType="node node"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17"/>
              <dgm:constr type="w" for="ch" forName="cycle_2" refType="w" fact="0.33"/>
              <dgm:constr type="h" for="ch" forName="cycle_2" refType="w" refFor="ch" refForName="cycle_2"/>
              <dgm:constr type="l" for="ch" forName="cycle_3"/>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r" for="ch" forName="cycle_5" refType="w"/>
              <dgm:constr type="b" for="ch" forName="cycle_5" refType="h" fact="0.83"/>
              <dgm:constr type="w" for="ch" forName="cycle_5" refType="w" fact="0.33"/>
              <dgm:constr type="h" for="ch" forName="cycle_5" refType="w" refFor="ch" refForName="cycle_5"/>
              <dgm:constr type="r" for="ch" forName="cycle_6" refType="w"/>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37">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l" for="ch" forName="cycle_2" refType="w" fact="0.062"/>
              <dgm:constr type="t" for="ch" forName="cycle_2" refType="h" fact="0.141"/>
              <dgm:constr type="w" for="ch" forName="cycle_2" refType="w" fact="0.263"/>
              <dgm:constr type="h" for="ch" forName="cycle_2" refType="w" refFor="ch" refForName="cycle_2"/>
              <dgm:constr type="l" for="ch" forName="cycle_3"/>
              <dgm:constr type="b" for="ch" forName="cycle_3" refType="h" fact="0.74"/>
              <dgm:constr type="w" for="ch" forName="cycle_3" refType="w" fact="0.263"/>
              <dgm:constr type="h" for="ch" forName="cycle_3" refType="w" refFor="ch" refForName="cycle_3"/>
              <dgm:constr type="l" for="ch" forName="cycle_4" refType="w" fact="0.2"/>
              <dgm:constr type="b" for="ch" forName="cycle_4" refType="h"/>
              <dgm:constr type="w" for="ch" forName="cycle_4" refType="w" fact="0.263"/>
              <dgm:constr type="h" for="ch" forName="cycle_4" refType="w" refFor="ch" refForName="cycle_4"/>
              <dgm:constr type="r" for="ch" forName="cycle_5" refType="w" fact="0.8"/>
              <dgm:constr type="b" for="ch" forName="cycle_5" refType="h"/>
              <dgm:constr type="w" for="ch" forName="cycle_5" refType="w" fact="0.263"/>
              <dgm:constr type="h" for="ch" forName="cycle_5" refType="w" refFor="ch" refForName="cycle_5"/>
              <dgm:constr type="r" for="ch" forName="cycle_6" refType="w"/>
              <dgm:constr type="b" for="ch" forName="cycle_6" refType="h" fact="0.74"/>
              <dgm:constr type="w" for="ch" forName="cycle_6" refType="w" fact="0.263"/>
              <dgm:constr type="h" for="ch" forName="cycle_6" refType="w" refFor="ch" refForName="cycle_6"/>
              <dgm:constr type="r" for="ch" forName="cycle_7" refType="w" fact="0.938"/>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else>
    </dgm:choose>
    <dgm:forEach name="Name38" axis="ch" ptType="node" cnt="1">
      <dgm:choose name="Name39">
        <dgm:if name="Name40" axis="des" func="maxDepth" op="lte" val="1">
          <dgm:layoutNode name="singleCycle">
            <dgm:choose name="Name41">
              <dgm:if name="Name42" axis="ch" ptType="node" func="cnt" op="equ" val="1">
                <dgm:choose name="Name43">
                  <dgm:if name="Name44" func="var" arg="dir" op="equ" val="norm">
                    <dgm:alg type="cycle">
                      <dgm:param type="stAng" val="90"/>
                      <dgm:param type="ctrShpMap" val="fNode"/>
                    </dgm:alg>
                  </dgm:if>
                  <dgm:else name="Name45">
                    <dgm:alg type="cycle">
                      <dgm:param type="stAng" val="-90"/>
                      <dgm:param type="spanAng" val="-360"/>
                      <dgm:param type="ctrShpMap" val="fNode"/>
                    </dgm:alg>
                  </dgm:else>
                </dgm:choose>
              </dgm:if>
              <dgm:else name="Name46">
                <dgm:choose name="Name47">
                  <dgm:if name="Name48" func="var" arg="dir" op="equ" val="norm">
                    <dgm:alg type="cycle">
                      <dgm:param type="ctrShpMap" val="fNode"/>
                    </dgm:alg>
                  </dgm:if>
                  <dgm:else name="Name49">
                    <dgm:alg type="cycle">
                      <dgm:param type="spanAng" val="-360"/>
                      <dgm:param type="ctrShpMap" val="fNode"/>
                    </dgm:alg>
                  </dgm:else>
                </dgm:choose>
              </dgm:else>
            </dgm:choose>
            <dgm:shape xmlns:r="http://schemas.openxmlformats.org/officeDocument/2006/relationships" r:blip="">
              <dgm:adjLst/>
            </dgm:shape>
            <dgm:presOf/>
            <dgm:choose name="Name50">
              <dgm:if name="Name51" axis="ch" ptType="node" func="cnt" op="equ" val="0">
                <dgm:constrLst>
                  <dgm:constr type="w" for="ch" forName="singleCenter" refType="w"/>
                  <dgm:constr type="h" for="ch" forName="singleCenter" refType="w" refFor="ch" refForName="singleCenter"/>
                </dgm:constrLst>
              </dgm:if>
              <dgm:if name="Name52" axis="ch" ptType="node" func="cnt" op="equ" val="1">
                <dgm:constrLst>
                  <dgm:constr type="w" for="ch" forName="singleCenter" refType="w" fact="0.5"/>
                  <dgm:constr type="h" for="ch" forName="singleCenter" refType="w" refFor="ch" refForName="singleCenter"/>
                  <dgm:constr type="userS" for="ch" ptType="node" refType="w" refFor="ch" refForName="singleCenter" fact="0.67"/>
                </dgm:constrLst>
              </dgm:if>
              <dgm:else name="Name53">
                <dgm:constrLst>
                  <dgm:constr type="w" for="ch" forName="singleCenter" refType="w" fact="0.3"/>
                  <dgm:constr type="h" for="ch" forName="singleCenter" refType="w" refFor="ch" refForName="singleCenter"/>
                  <dgm:constr type="userS" for="ch" ptType="node" refType="w" refFor="ch" refForName="singleCenter" fact="0.67"/>
                </dgm:constrLst>
              </dgm:else>
            </dgm:choose>
            <dgm:layoutNode name="singleCenter" styleLbl="node1">
              <dgm:varLst>
                <dgm:chMax val="7"/>
                <dgm:chPref val="7"/>
              </dgm:varLst>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54" axis="ch" cnt="21">
              <dgm:forEach name="Name55" axis="self" ptType="parTrans">
                <dgm:layoutNode name="Name56">
                  <dgm:alg type="conn">
                    <dgm:param type="dim" val="1D"/>
                    <dgm:param type="begSty" val="noArr"/>
                    <dgm:param type="endSty" val="noArr"/>
                    <dgm:param type="begPts" val="auto"/>
                    <dgm:param type="endPts" val="auto"/>
                  </dgm:alg>
                  <dgm:shape xmlns:r="http://schemas.openxmlformats.org/officeDocument/2006/relationships" type="conn" r:blip="">
                    <dgm:adjLst/>
                  </dgm:shape>
                  <dgm:presOf axis="self"/>
                  <dgm:constrLst>
                    <dgm:constr type="begPad"/>
                    <dgm:constr type="endPad"/>
                  </dgm:constrLst>
                </dgm:layoutNode>
              </dgm:forEach>
              <dgm:forEach name="Name57" axis="self" ptType="node">
                <dgm:layoutNode name="text0"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layoutNode>
        </dgm:if>
        <dgm:else name="Name58">
          <dgm:layoutNode name="textCenter" styleLbl="node1">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choose name="Name59">
            <dgm:if name="Name60" axis="ch" ptType="node" func="cnt" op="gte" val="1">
              <dgm:layoutNode name="cycle_1">
                <dgm:choose name="Name61">
                  <dgm:if name="Name62" func="var" arg="dir" op="equ" val="norm">
                    <dgm:choose name="Name63">
                      <dgm:if name="Name64" axis="ch" ptType="node" func="cnt" op="equ" val="1">
                        <dgm:choose name="Name65">
                          <dgm:if name="Name66" axis="ch ch" ptType="node node" st="1 1" cnt="1 0" func="cnt" op="equ" val="1">
                            <dgm:alg type="cycle">
                              <dgm:param type="stAng" val="90"/>
                              <dgm:param type="ctrShpMap" val="fNode"/>
                            </dgm:alg>
                          </dgm:if>
                          <dgm:if name="Name67" axis="ch ch" ptType="node node" st="1 1" cnt="1 0" func="cnt" op="equ" val="2">
                            <dgm:alg type="cycle">
                              <dgm:param type="stAng" val="45"/>
                              <dgm:param type="spanAng" val="90"/>
                              <dgm:param type="ctrShpMap" val="fNode"/>
                            </dgm:alg>
                          </dgm:if>
                          <dgm:else name="Name68">
                            <dgm:alg type="cycle">
                              <dgm:param type="stAng" val="0"/>
                              <dgm:param type="spanAng" val="180"/>
                              <dgm:param type="ctrShpMap" val="fNode"/>
                            </dgm:alg>
                          </dgm:else>
                        </dgm:choose>
                      </dgm:if>
                      <dgm:if name="Name69" axis="ch" ptType="node" func="cnt" op="equ" val="2">
                        <dgm:choose name="Name70">
                          <dgm:if name="Name71" axis="ch ch" ptType="node node" st="1 1" cnt="1 0" func="cnt" op="equ" val="1">
                            <dgm:alg type="cycle">
                              <dgm:param type="stAng" val="0"/>
                              <dgm:param type="ctrShpMap" val="fNode"/>
                            </dgm:alg>
                          </dgm:if>
                          <dgm:if name="Name72" axis="ch ch" ptType="node node" st="1 1" cnt="1 0" func="cnt" op="equ" val="2">
                            <dgm:alg type="cycle">
                              <dgm:param type="stAng" val="315"/>
                              <dgm:param type="spanAng" val="90"/>
                              <dgm:param type="ctrShpMap" val="fNode"/>
                            </dgm:alg>
                          </dgm:if>
                          <dgm:else name="Name73">
                            <dgm:alg type="cycle">
                              <dgm:param type="stAng" val="270"/>
                              <dgm:param type="spanAng" val="180"/>
                              <dgm:param type="ctrShpMap" val="fNode"/>
                            </dgm:alg>
                          </dgm:else>
                        </dgm:choose>
                      </dgm:if>
                      <dgm:if name="Name74" axis="ch" ptType="node" func="cnt" op="equ" val="3">
                        <dgm:choose name="Name75">
                          <dgm:if name="Name76" axis="ch ch" ptType="node node" st="1 1" cnt="1 0" func="cnt" op="equ" val="1">
                            <dgm:alg type="cycle">
                              <dgm:param type="stAng" val="0"/>
                              <dgm:param type="ctrShpMap" val="fNode"/>
                            </dgm:alg>
                          </dgm:if>
                          <dgm:if name="Name77" axis="ch ch" ptType="node node" st="1 1" cnt="1 0" func="cnt" op="equ" val="2">
                            <dgm:alg type="cycle">
                              <dgm:param type="stAng" val="315"/>
                              <dgm:param type="spanAng" val="90"/>
                              <dgm:param type="ctrShpMap" val="fNode"/>
                            </dgm:alg>
                          </dgm:if>
                          <dgm:else name="Name78">
                            <dgm:alg type="cycle">
                              <dgm:param type="stAng" val="270"/>
                              <dgm:param type="spanAng" val="180"/>
                              <dgm:param type="ctrShpMap" val="fNode"/>
                            </dgm:alg>
                          </dgm:else>
                        </dgm:choose>
                      </dgm:if>
                      <dgm:if name="Name79" axis="ch" ptType="node" func="cnt" op="equ" val="4">
                        <dgm:choose name="Name80">
                          <dgm:if name="Name81" axis="ch ch" ptType="node node" st="1 1" cnt="1 0" func="cnt" op="equ" val="1">
                            <dgm:alg type="cycle">
                              <dgm:param type="stAng" val="0"/>
                              <dgm:param type="ctrShpMap" val="fNode"/>
                            </dgm:alg>
                          </dgm:if>
                          <dgm:if name="Name82" axis="ch ch" ptType="node node" st="1 1" cnt="1 0" func="cnt" op="equ" val="2">
                            <dgm:alg type="cycle">
                              <dgm:param type="stAng" val="315"/>
                              <dgm:param type="spanAng" val="90"/>
                              <dgm:param type="ctrShpMap" val="fNode"/>
                            </dgm:alg>
                          </dgm:if>
                          <dgm:else name="Name83">
                            <dgm:alg type="cycle">
                              <dgm:param type="stAng" val="292.5"/>
                              <dgm:param type="spanAng" val="135"/>
                              <dgm:param type="ctrShpMap" val="fNode"/>
                            </dgm:alg>
                          </dgm:else>
                        </dgm:choose>
                      </dgm:if>
                      <dgm:if name="Name84" axis="ch" ptType="node" func="cnt" op="equ" val="5">
                        <dgm:choose name="Name85">
                          <dgm:if name="Name86" axis="ch ch" ptType="node node" st="1 1" cnt="1 0" func="cnt" op="equ" val="1">
                            <dgm:alg type="cycle">
                              <dgm:param type="stAng" val="0"/>
                              <dgm:param type="ctrShpMap" val="fNode"/>
                            </dgm:alg>
                          </dgm:if>
                          <dgm:if name="Name87" axis="ch ch" ptType="node node" st="1 1" cnt="1 0" func="cnt" op="equ" val="2">
                            <dgm:alg type="cycle">
                              <dgm:param type="stAng" val="315"/>
                              <dgm:param type="spanAng" val="90"/>
                              <dgm:param type="ctrShpMap" val="fNode"/>
                            </dgm:alg>
                          </dgm:if>
                          <dgm:else name="Name88">
                            <dgm:alg type="cycle">
                              <dgm:param type="stAng" val="0"/>
                              <dgm:param type="spanAng" val="360"/>
                              <dgm:param type="ctrShpMap" val="fNode"/>
                            </dgm:alg>
                          </dgm:else>
                        </dgm:choose>
                      </dgm:if>
                      <dgm:if name="Name89" axis="ch" ptType="node" func="cnt" op="equ" val="6">
                        <dgm:choose name="Name90">
                          <dgm:if name="Name91" axis="ch ch" ptType="node node" st="1 1" cnt="1 0" func="cnt" op="equ" val="1">
                            <dgm:alg type="cycle">
                              <dgm:param type="stAng" val="0"/>
                              <dgm:param type="ctrShpMap" val="fNode"/>
                            </dgm:alg>
                          </dgm:if>
                          <dgm:if name="Name92" axis="ch ch" ptType="node node" st="1 1" cnt="1 0" func="cnt" op="equ" val="2">
                            <dgm:alg type="cycle">
                              <dgm:param type="stAng" val="315"/>
                              <dgm:param type="spanAng" val="90"/>
                              <dgm:param type="ctrShpMap" val="fNode"/>
                            </dgm:alg>
                          </dgm:if>
                          <dgm:else name="Name93">
                            <dgm:alg type="cycle">
                              <dgm:param type="stAng" val="0"/>
                              <dgm:param type="spanAng" val="360"/>
                              <dgm:param type="ctrShpMap" val="fNode"/>
                            </dgm:alg>
                          </dgm:else>
                        </dgm:choose>
                      </dgm:if>
                      <dgm:if name="Name94" axis="ch" ptType="node" func="cnt" op="gte" val="7">
                        <dgm:choose name="Name95">
                          <dgm:if name="Name96" axis="ch ch" ptType="node node" st="1 1" cnt="1 0" func="cnt" op="equ" val="1">
                            <dgm:alg type="cycle">
                              <dgm:param type="stAng" val="0"/>
                              <dgm:param type="ctrShpMap" val="fNode"/>
                            </dgm:alg>
                          </dgm:if>
                          <dgm:if name="Name97" axis="ch ch" ptType="node node" st="1 1" cnt="1 0" func="cnt" op="equ" val="2">
                            <dgm:alg type="cycle">
                              <dgm:param type="stAng" val="315"/>
                              <dgm:param type="spanAng" val="90"/>
                              <dgm:param type="ctrShpMap" val="fNode"/>
                            </dgm:alg>
                          </dgm:if>
                          <dgm:else name="Name98">
                            <dgm:alg type="cycle">
                              <dgm:param type="stAng" val="0"/>
                              <dgm:param type="spanAng" val="360"/>
                              <dgm:param type="ctrShpMap" val="fNode"/>
                            </dgm:alg>
                          </dgm:else>
                        </dgm:choose>
                      </dgm:if>
                      <dgm:else name="Name99"/>
                    </dgm:choose>
                  </dgm:if>
                  <dgm:else name="Name100">
                    <dgm:choose name="Name101">
                      <dgm:if name="Name102" axis="ch" ptType="node" func="cnt" op="equ" val="1">
                        <dgm:choose name="Name103">
                          <dgm:if name="Name104" axis="ch ch" ptType="node node" st="1 1" cnt="1 0" func="cnt" op="equ" val="1">
                            <dgm:alg type="cycle">
                              <dgm:param type="stAng" val="270"/>
                              <dgm:param type="ctrShpMap" val="fNode"/>
                            </dgm:alg>
                          </dgm:if>
                          <dgm:if name="Name105" axis="ch ch" ptType="node node" st="1 1" cnt="1 0" func="cnt" op="equ" val="2">
                            <dgm:alg type="cycle">
                              <dgm:param type="stAng" val="315"/>
                              <dgm:param type="spanAng" val="-90"/>
                              <dgm:param type="ctrShpMap" val="fNode"/>
                            </dgm:alg>
                          </dgm:if>
                          <dgm:else name="Name106">
                            <dgm:alg type="cycle">
                              <dgm:param type="stAng" val="0"/>
                              <dgm:param type="spanAng" val="-180"/>
                              <dgm:param type="ctrShpMap" val="fNode"/>
                            </dgm:alg>
                          </dgm:else>
                        </dgm:choose>
                      </dgm:if>
                      <dgm:if name="Name107" axis="ch" ptType="node" func="cnt" op="equ" val="2">
                        <dgm:choose name="Name108">
                          <dgm:if name="Name109" axis="ch ch" ptType="node node" st="1 1" cnt="1 0" func="cnt" op="equ" val="1">
                            <dgm:alg type="cycle">
                              <dgm:param type="stAng" val="0"/>
                              <dgm:param type="ctrShpMap" val="fNode"/>
                            </dgm:alg>
                          </dgm:if>
                          <dgm:if name="Name110" axis="ch ch" ptType="node node" st="1 1" cnt="1 0" func="cnt" op="equ" val="2">
                            <dgm:alg type="cycle">
                              <dgm:param type="stAng" val="45"/>
                              <dgm:param type="spanAng" val="-90"/>
                              <dgm:param type="ctrShpMap" val="fNode"/>
                            </dgm:alg>
                          </dgm:if>
                          <dgm:else name="Name111">
                            <dgm:alg type="cycle">
                              <dgm:param type="stAng" val="90"/>
                              <dgm:param type="spanAng" val="-180"/>
                              <dgm:param type="ctrShpMap" val="fNode"/>
                            </dgm:alg>
                          </dgm:else>
                        </dgm:choose>
                      </dgm:if>
                      <dgm:if name="Name112" axis="ch" ptType="node" func="cnt" op="equ" val="3">
                        <dgm:choose name="Name113">
                          <dgm:if name="Name114" axis="ch ch" ptType="node node" st="1 1" cnt="1 0" func="cnt" op="equ" val="1">
                            <dgm:alg type="cycle">
                              <dgm:param type="stAng" val="0"/>
                              <dgm:param type="ctrShpMap" val="fNode"/>
                            </dgm:alg>
                          </dgm:if>
                          <dgm:if name="Name115" axis="ch ch" ptType="node node" st="1 1" cnt="1 0" func="cnt" op="equ" val="2">
                            <dgm:alg type="cycle">
                              <dgm:param type="stAng" val="45"/>
                              <dgm:param type="spanAng" val="-90"/>
                              <dgm:param type="ctrShpMap" val="fNode"/>
                            </dgm:alg>
                          </dgm:if>
                          <dgm:else name="Name116">
                            <dgm:alg type="cycle">
                              <dgm:param type="stAng" val="90"/>
                              <dgm:param type="spanAng" val="-180"/>
                              <dgm:param type="ctrShpMap" val="fNode"/>
                            </dgm:alg>
                          </dgm:else>
                        </dgm:choose>
                      </dgm:if>
                      <dgm:if name="Name117" axis="ch" ptType="node" func="cnt" op="equ" val="4">
                        <dgm:choose name="Name118">
                          <dgm:if name="Name119" axis="ch ch" ptType="node node" st="1 1" cnt="1 0" func="cnt" op="equ" val="1">
                            <dgm:alg type="cycle">
                              <dgm:param type="stAng" val="0"/>
                              <dgm:param type="ctrShpMap" val="fNode"/>
                            </dgm:alg>
                          </dgm:if>
                          <dgm:if name="Name120" axis="ch ch" ptType="node node" st="1 1" cnt="1 0" func="cnt" op="equ" val="2">
                            <dgm:alg type="cycle">
                              <dgm:param type="stAng" val="45"/>
                              <dgm:param type="spanAng" val="-90"/>
                              <dgm:param type="ctrShpMap" val="fNode"/>
                            </dgm:alg>
                          </dgm:if>
                          <dgm:else name="Name121">
                            <dgm:alg type="cycle">
                              <dgm:param type="stAng" val="67.5"/>
                              <dgm:param type="spanAng" val="-135"/>
                              <dgm:param type="ctrShpMap" val="fNode"/>
                            </dgm:alg>
                          </dgm:else>
                        </dgm:choose>
                      </dgm:if>
                      <dgm:if name="Name122" axis="ch" ptType="node" func="cnt" op="equ" val="5">
                        <dgm:choose name="Name123">
                          <dgm:if name="Name124" axis="ch ch" ptType="node node" st="1 1" cnt="1 0" func="cnt" op="equ" val="1">
                            <dgm:alg type="cycle">
                              <dgm:param type="stAng" val="0"/>
                              <dgm:param type="ctrShpMap" val="fNode"/>
                            </dgm:alg>
                          </dgm:if>
                          <dgm:if name="Name125" axis="ch ch" ptType="node node" st="1 1" cnt="1 0" func="cnt" op="equ" val="2">
                            <dgm:alg type="cycle">
                              <dgm:param type="stAng" val="45"/>
                              <dgm:param type="spanAng" val="-90"/>
                              <dgm:param type="ctrShpMap" val="fNode"/>
                            </dgm:alg>
                          </dgm:if>
                          <dgm:else name="Name126">
                            <dgm:alg type="cycle">
                              <dgm:param type="stAng" val="0"/>
                              <dgm:param type="spanAng" val="-360"/>
                              <dgm:param type="ctrShpMap" val="fNode"/>
                            </dgm:alg>
                          </dgm:else>
                        </dgm:choose>
                      </dgm:if>
                      <dgm:if name="Name127" axis="ch" ptType="node" func="cnt" op="equ" val="6">
                        <dgm:choose name="Name128">
                          <dgm:if name="Name129" axis="ch ch" ptType="node node" st="1 1" cnt="1 0" func="cnt" op="equ" val="1">
                            <dgm:alg type="cycle">
                              <dgm:param type="stAng" val="0"/>
                              <dgm:param type="ctrShpMap" val="fNode"/>
                            </dgm:alg>
                          </dgm:if>
                          <dgm:if name="Name130" axis="ch ch" ptType="node node" st="1 1" cnt="1 0" func="cnt" op="equ" val="2">
                            <dgm:alg type="cycle">
                              <dgm:param type="stAng" val="45"/>
                              <dgm:param type="spanAng" val="-90"/>
                              <dgm:param type="ctrShpMap" val="fNode"/>
                            </dgm:alg>
                          </dgm:if>
                          <dgm:else name="Name131">
                            <dgm:alg type="cycle">
                              <dgm:param type="stAng" val="0"/>
                              <dgm:param type="spanAng" val="-360"/>
                              <dgm:param type="ctrShpMap" val="fNode"/>
                            </dgm:alg>
                          </dgm:else>
                        </dgm:choose>
                      </dgm:if>
                      <dgm:if name="Name132" axis="ch" ptType="node" func="cnt" op="gte" val="7">
                        <dgm:choose name="Name133">
                          <dgm:if name="Name134" axis="ch ch" ptType="node node" st="1 1" cnt="1 0" func="cnt" op="equ" val="1">
                            <dgm:alg type="cycle">
                              <dgm:param type="stAng" val="0"/>
                              <dgm:param type="ctrShpMap" val="fNode"/>
                            </dgm:alg>
                          </dgm:if>
                          <dgm:if name="Name135" axis="ch ch" ptType="node node" st="1 1" cnt="1 0" func="cnt" op="equ" val="2">
                            <dgm:alg type="cycle">
                              <dgm:param type="stAng" val="45"/>
                              <dgm:param type="spanAng" val="-90"/>
                              <dgm:param type="ctrShpMap" val="fNode"/>
                            </dgm:alg>
                          </dgm:if>
                          <dgm:else name="Name136">
                            <dgm:alg type="cycle">
                              <dgm:param type="stAng" val="0"/>
                              <dgm:param type="spanAng" val="-360"/>
                              <dgm:param type="ctrShpMap" val="fNode"/>
                            </dgm:alg>
                          </dgm:else>
                        </dgm:choose>
                      </dgm:if>
                      <dgm:else name="Name137"/>
                    </dgm:choose>
                  </dgm:else>
                </dgm:choose>
                <dgm:shape xmlns:r="http://schemas.openxmlformats.org/officeDocument/2006/relationships" r:blip="">
                  <dgm:adjLst/>
                </dgm:shape>
                <dgm:presOf/>
                <dgm:constrLst>
                  <dgm:constr type="sp" refType="w" fact="0.1"/>
                  <dgm:constr type="sibSp" refType="w" fact="0.1"/>
                </dgm:constrLst>
                <dgm:forEach name="Name138" axis="ch" ptType="node" cnt="1">
                  <dgm:layoutNode name="childCenter1"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139" axis="ch">
                    <dgm:forEach name="Name140" axis="self" ptType="parTrans">
                      <dgm:layoutNode name="Name141">
                        <dgm:alg type="conn">
                          <dgm:param type="dim" val="1D"/>
                          <dgm:param type="begSty" val="noArr"/>
                          <dgm:param type="endSty" val="noArr"/>
                          <dgm:param type="begPts" val="auto"/>
                          <dgm:param type="endPts" val="auto"/>
                        </dgm:alg>
                        <dgm:shape xmlns:r="http://schemas.openxmlformats.org/officeDocument/2006/relationships" type="conn" r:blip="">
                          <dgm:adjLst/>
                        </dgm:shape>
                        <dgm:presOf axis="self"/>
                        <dgm:constrLst>
                          <dgm:constr type="begPad"/>
                          <dgm:constr type="endPad"/>
                        </dgm:constrLst>
                      </dgm:layoutNode>
                    </dgm:forEach>
                    <dgm:forEach name="Name142" axis="self" ptType="node">
                      <dgm:layoutNode name="text1"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143" axis="ch" ptType="parTrans" cnt="1">
                <dgm:layoutNode name="Name144">
                  <dgm:alg type="conn">
                    <dgm:param type="srcNode" val="textCenter"/>
                    <dgm:param type="dstNode" val="childCenter1"/>
                    <dgm:param type="dim" val="1D"/>
                    <dgm:param type="endSty" val="noArr"/>
                    <dgm:param type="begPts" val="auto"/>
                    <dgm:param type="endPts" val="auto"/>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145"/>
          </dgm:choose>
          <dgm:choose name="Name146">
            <dgm:if name="Name147" axis="ch" ptType="node" func="cnt" op="gte" val="2">
              <dgm:layoutNode name="cycle_2">
                <dgm:choose name="Name148">
                  <dgm:if name="Name149" func="var" arg="dir" op="equ" val="norm">
                    <dgm:choose name="Name150">
                      <dgm:if name="Name151" axis="ch" ptType="node" func="cnt" op="equ" val="2">
                        <dgm:choose name="Name152">
                          <dgm:if name="Name153" axis="ch ch" ptType="node node" st="2 1" cnt="1 0" func="cnt" op="equ" val="1">
                            <dgm:alg type="cycle">
                              <dgm:param type="stAng" val="180"/>
                              <dgm:param type="ctrShpMap" val="fNode"/>
                            </dgm:alg>
                          </dgm:if>
                          <dgm:if name="Name154" axis="ch ch" ptType="node node" st="2 1" cnt="1 0" func="cnt" op="equ" val="2">
                            <dgm:alg type="cycle">
                              <dgm:param type="stAng" val="135"/>
                              <dgm:param type="spanAng" val="90"/>
                              <dgm:param type="ctrShpMap" val="fNode"/>
                            </dgm:alg>
                          </dgm:if>
                          <dgm:else name="Name155">
                            <dgm:alg type="cycle">
                              <dgm:param type="stAng" val="90"/>
                              <dgm:param type="spanAng" val="180"/>
                              <dgm:param type="ctrShpMap" val="fNode"/>
                            </dgm:alg>
                          </dgm:else>
                        </dgm:choose>
                      </dgm:if>
                      <dgm:if name="Name156" axis="ch" ptType="node" func="cnt" op="equ" val="3">
                        <dgm:choose name="Name157">
                          <dgm:if name="Name158" axis="ch ch" ptType="node node" st="2 1" cnt="1 0" func="cnt" op="equ" val="1">
                            <dgm:alg type="cycle">
                              <dgm:param type="stAng" val="120"/>
                              <dgm:param type="ctrShpMap" val="fNode"/>
                              <dgm:param type="horzAlign" val="r"/>
                              <dgm:param type="vertAlign" val="b"/>
                            </dgm:alg>
                          </dgm:if>
                          <dgm:if name="Name159" axis="ch ch" ptType="node node" st="2 1" cnt="1 0" func="cnt" op="equ" val="2">
                            <dgm:alg type="cycle">
                              <dgm:param type="stAng" val="75"/>
                              <dgm:param type="spanAng" val="90"/>
                              <dgm:param type="ctrShpMap" val="fNode"/>
                              <dgm:param type="horzAlign" val="r"/>
                              <dgm:param type="vertAlign" val="b"/>
                            </dgm:alg>
                          </dgm:if>
                          <dgm:else name="Name160">
                            <dgm:alg type="cycle">
                              <dgm:param type="stAng" val="30"/>
                              <dgm:param type="spanAng" val="180"/>
                              <dgm:param type="ctrShpMap" val="fNode"/>
                            </dgm:alg>
                          </dgm:else>
                        </dgm:choose>
                      </dgm:if>
                      <dgm:if name="Name161" axis="ch" ptType="node" func="cnt" op="equ" val="4">
                        <dgm:choose name="Name162">
                          <dgm:if name="Name163" axis="ch ch" ptType="node node" st="2 1" cnt="1 0" func="cnt" op="equ" val="1">
                            <dgm:alg type="cycle">
                              <dgm:param type="stAng" val="90"/>
                              <dgm:param type="ctrShpMap" val="fNode"/>
                            </dgm:alg>
                          </dgm:if>
                          <dgm:if name="Name164" axis="ch ch" ptType="node node" st="2 1" cnt="1 0" func="cnt" op="equ" val="2">
                            <dgm:alg type="cycle">
                              <dgm:param type="stAng" val="45"/>
                              <dgm:param type="spanAng" val="90"/>
                              <dgm:param type="ctrShpMap" val="fNode"/>
                            </dgm:alg>
                          </dgm:if>
                          <dgm:else name="Name165">
                            <dgm:alg type="cycle">
                              <dgm:param type="stAng" val="22.5"/>
                              <dgm:param type="spanAng" val="135"/>
                              <dgm:param type="ctrShpMap" val="fNode"/>
                            </dgm:alg>
                          </dgm:else>
                        </dgm:choose>
                      </dgm:if>
                      <dgm:if name="Name166" axis="ch" ptType="node" func="cnt" op="equ" val="5">
                        <dgm:choose name="Name167">
                          <dgm:if name="Name168" axis="ch ch" ptType="node node" st="2 1" cnt="1 0" func="cnt" op="equ" val="1">
                            <dgm:alg type="cycle">
                              <dgm:param type="stAng" val="72"/>
                              <dgm:param type="ctrShpMap" val="fNode"/>
                            </dgm:alg>
                          </dgm:if>
                          <dgm:if name="Name169" axis="ch ch" ptType="node node" st="2 1" cnt="1 0" func="cnt" op="equ" val="2">
                            <dgm:alg type="cycle">
                              <dgm:param type="stAng" val="27"/>
                              <dgm:param type="spanAng" val="90"/>
                              <dgm:param type="ctrShpMap" val="fNode"/>
                            </dgm:alg>
                          </dgm:if>
                          <dgm:else name="Name170">
                            <dgm:alg type="cycle">
                              <dgm:param type="stAng" val="0"/>
                              <dgm:param type="spanAng" val="360"/>
                              <dgm:param type="ctrShpMap" val="fNode"/>
                            </dgm:alg>
                          </dgm:else>
                        </dgm:choose>
                      </dgm:if>
                      <dgm:if name="Name171" axis="ch" ptType="node" func="cnt" op="equ" val="6">
                        <dgm:choose name="Name172">
                          <dgm:if name="Name173" axis="ch ch" ptType="node node" st="2 1" cnt="1 0" func="cnt" op="equ" val="1">
                            <dgm:alg type="cycle">
                              <dgm:param type="stAng" val="60"/>
                              <dgm:param type="ctrShpMap" val="fNode"/>
                            </dgm:alg>
                          </dgm:if>
                          <dgm:if name="Name174" axis="ch ch" ptType="node node" st="2 1" cnt="1 0" func="cnt" op="equ" val="2">
                            <dgm:alg type="cycle">
                              <dgm:param type="stAng" val="15"/>
                              <dgm:param type="spanAng" val="90"/>
                              <dgm:param type="ctrShpMap" val="fNode"/>
                            </dgm:alg>
                          </dgm:if>
                          <dgm:else name="Name175">
                            <dgm:alg type="cycle">
                              <dgm:param type="stAng" val="0"/>
                              <dgm:param type="spanAng" val="360"/>
                              <dgm:param type="ctrShpMap" val="fNode"/>
                            </dgm:alg>
                          </dgm:else>
                        </dgm:choose>
                      </dgm:if>
                      <dgm:if name="Name176" axis="ch" ptType="node" func="cnt" op="gte" val="7">
                        <dgm:choose name="Name177">
                          <dgm:if name="Name178" axis="ch ch" ptType="node node" st="2 1" cnt="1 0" func="cnt" op="equ" val="1">
                            <dgm:alg type="cycle">
                              <dgm:param type="stAng" val="51"/>
                              <dgm:param type="ctrShpMap" val="fNode"/>
                            </dgm:alg>
                          </dgm:if>
                          <dgm:if name="Name179" axis="ch ch" ptType="node node" st="2 1" cnt="1 0" func="cnt" op="equ" val="2">
                            <dgm:alg type="cycle">
                              <dgm:param type="stAng" val="6"/>
                              <dgm:param type="spanAng" val="90"/>
                              <dgm:param type="ctrShpMap" val="fNode"/>
                            </dgm:alg>
                          </dgm:if>
                          <dgm:else name="Name180">
                            <dgm:alg type="cycle">
                              <dgm:param type="stAng" val="0"/>
                              <dgm:param type="spanAng" val="360"/>
                              <dgm:param type="ctrShpMap" val="fNode"/>
                            </dgm:alg>
                          </dgm:else>
                        </dgm:choose>
                      </dgm:if>
                      <dgm:else name="Name181"/>
                    </dgm:choose>
                  </dgm:if>
                  <dgm:else name="Name182">
                    <dgm:choose name="Name183">
                      <dgm:if name="Name184" axis="ch" ptType="node" func="cnt" op="equ" val="2">
                        <dgm:choose name="Name185">
                          <dgm:if name="Name186" axis="ch ch" ptType="node node" st="2 1" cnt="1 0" func="cnt" op="equ" val="1">
                            <dgm:alg type="cycle">
                              <dgm:param type="stAng" val="180"/>
                              <dgm:param type="ctrShpMap" val="fNode"/>
                            </dgm:alg>
                          </dgm:if>
                          <dgm:if name="Name187" axis="ch ch" ptType="node node" st="2 1" cnt="1 0" func="cnt" op="equ" val="2">
                            <dgm:alg type="cycle">
                              <dgm:param type="stAng" val="225"/>
                              <dgm:param type="spanAng" val="-90"/>
                              <dgm:param type="ctrShpMap" val="fNode"/>
                            </dgm:alg>
                          </dgm:if>
                          <dgm:else name="Name188">
                            <dgm:alg type="cycle">
                              <dgm:param type="stAng" val="270"/>
                              <dgm:param type="spanAng" val="-180"/>
                              <dgm:param type="ctrShpMap" val="fNode"/>
                            </dgm:alg>
                          </dgm:else>
                        </dgm:choose>
                      </dgm:if>
                      <dgm:if name="Name189" axis="ch" ptType="node" func="cnt" op="equ" val="3">
                        <dgm:choose name="Name190">
                          <dgm:if name="Name191" axis="ch ch" ptType="node node" st="2 1" cnt="1 0" func="cnt" op="equ" val="1">
                            <dgm:alg type="cycle">
                              <dgm:param type="stAng" val="240"/>
                              <dgm:param type="ctrShpMap" val="fNode"/>
                              <dgm:param type="horzAlign" val="l"/>
                              <dgm:param type="vertAlign" val="b"/>
                            </dgm:alg>
                          </dgm:if>
                          <dgm:if name="Name192" axis="ch ch" ptType="node node" st="2 1" cnt="1 0" func="cnt" op="equ" val="2">
                            <dgm:alg type="cycle">
                              <dgm:param type="stAng" val="285"/>
                              <dgm:param type="spanAng" val="-90"/>
                              <dgm:param type="ctrShpMap" val="fNode"/>
                              <dgm:param type="horzAlign" val="l"/>
                              <dgm:param type="vertAlign" val="b"/>
                            </dgm:alg>
                          </dgm:if>
                          <dgm:else name="Name193">
                            <dgm:alg type="cycle">
                              <dgm:param type="stAng" val="330"/>
                              <dgm:param type="spanAng" val="-180"/>
                              <dgm:param type="ctrShpMap" val="fNode"/>
                            </dgm:alg>
                          </dgm:else>
                        </dgm:choose>
                      </dgm:if>
                      <dgm:if name="Name194" axis="ch" ptType="node" func="cnt" op="equ" val="4">
                        <dgm:choose name="Name195">
                          <dgm:if name="Name196" axis="ch ch" ptType="node node" st="2 1" cnt="1 0" func="cnt" op="equ" val="1">
                            <dgm:alg type="cycle">
                              <dgm:param type="stAng" val="270"/>
                              <dgm:param type="ctrShpMap" val="fNode"/>
                            </dgm:alg>
                          </dgm:if>
                          <dgm:if name="Name197" axis="ch ch" ptType="node node" st="2 1" cnt="1 0" func="cnt" op="equ" val="2">
                            <dgm:alg type="cycle">
                              <dgm:param type="stAng" val="315"/>
                              <dgm:param type="spanAng" val="-90"/>
                              <dgm:param type="ctrShpMap" val="fNode"/>
                            </dgm:alg>
                          </dgm:if>
                          <dgm:else name="Name198">
                            <dgm:alg type="cycle">
                              <dgm:param type="stAng" val="337.5"/>
                              <dgm:param type="spanAng" val="-135"/>
                              <dgm:param type="ctrShpMap" val="fNode"/>
                            </dgm:alg>
                          </dgm:else>
                        </dgm:choose>
                      </dgm:if>
                      <dgm:if name="Name199" axis="ch" ptType="node" func="cnt" op="equ" val="5">
                        <dgm:choose name="Name200">
                          <dgm:if name="Name201" axis="ch ch" ptType="node node" st="2 1" cnt="1 0" func="cnt" op="equ" val="1">
                            <dgm:alg type="cycle">
                              <dgm:param type="stAng" val="288"/>
                              <dgm:param type="ctrShpMap" val="fNode"/>
                            </dgm:alg>
                          </dgm:if>
                          <dgm:if name="Name202" axis="ch ch" ptType="node node" st="2 1" cnt="1 0" func="cnt" op="equ" val="2">
                            <dgm:alg type="cycle">
                              <dgm:param type="stAng" val="333"/>
                              <dgm:param type="spanAng" val="-90"/>
                              <dgm:param type="ctrShpMap" val="fNode"/>
                            </dgm:alg>
                          </dgm:if>
                          <dgm:else name="Name203">
                            <dgm:alg type="cycle">
                              <dgm:param type="stAng" val="0"/>
                              <dgm:param type="spanAng" val="-360"/>
                              <dgm:param type="ctrShpMap" val="fNode"/>
                            </dgm:alg>
                          </dgm:else>
                        </dgm:choose>
                      </dgm:if>
                      <dgm:if name="Name204" axis="ch" ptType="node" func="cnt" op="equ" val="6">
                        <dgm:choose name="Name205">
                          <dgm:if name="Name206" axis="ch ch" ptType="node node" st="2 1" cnt="1 0" func="cnt" op="equ" val="1">
                            <dgm:alg type="cycle">
                              <dgm:param type="stAng" val="300"/>
                              <dgm:param type="ctrShpMap" val="fNode"/>
                            </dgm:alg>
                          </dgm:if>
                          <dgm:if name="Name207" axis="ch ch" ptType="node node" st="2 1" cnt="1 0" func="cnt" op="equ" val="2">
                            <dgm:alg type="cycle">
                              <dgm:param type="stAng" val="345"/>
                              <dgm:param type="spanAng" val="-90"/>
                              <dgm:param type="ctrShpMap" val="fNode"/>
                            </dgm:alg>
                          </dgm:if>
                          <dgm:else name="Name208">
                            <dgm:alg type="cycle">
                              <dgm:param type="stAng" val="0"/>
                              <dgm:param type="spanAng" val="-360"/>
                              <dgm:param type="ctrShpMap" val="fNode"/>
                            </dgm:alg>
                          </dgm:else>
                        </dgm:choose>
                      </dgm:if>
                      <dgm:if name="Name209" axis="ch" ptType="node" func="cnt" op="gte" val="7">
                        <dgm:choose name="Name210">
                          <dgm:if name="Name211" axis="ch ch" ptType="node node" st="2 1" cnt="1 0" func="cnt" op="equ" val="1">
                            <dgm:alg type="cycle">
                              <dgm:param type="stAng" val="308"/>
                              <dgm:param type="ctrShpMap" val="fNode"/>
                            </dgm:alg>
                          </dgm:if>
                          <dgm:if name="Name212" axis="ch ch" ptType="node node" st="2 1" cnt="1 0" func="cnt" op="equ" val="2">
                            <dgm:alg type="cycle">
                              <dgm:param type="stAng" val="353"/>
                              <dgm:param type="spanAng" val="-90"/>
                              <dgm:param type="ctrShpMap" val="fNode"/>
                            </dgm:alg>
                          </dgm:if>
                          <dgm:else name="Name213">
                            <dgm:alg type="cycle">
                              <dgm:param type="stAng" val="0"/>
                              <dgm:param type="spanAng" val="-360"/>
                              <dgm:param type="ctrShpMap" val="fNode"/>
                            </dgm:alg>
                          </dgm:else>
                        </dgm:choose>
                      </dgm:if>
                      <dgm:else name="Name214"/>
                    </dgm:choose>
                  </dgm:else>
                </dgm:choose>
                <dgm:shape xmlns:r="http://schemas.openxmlformats.org/officeDocument/2006/relationships" r:blip="">
                  <dgm:adjLst/>
                </dgm:shape>
                <dgm:presOf/>
                <dgm:constrLst>
                  <dgm:constr type="sp" refType="w" fact="0.1"/>
                  <dgm:constr type="sibSp" refType="w" fact="0.1"/>
                </dgm:constrLst>
                <dgm:forEach name="Name215" axis="ch" ptType="node" st="2" cnt="1">
                  <dgm:layoutNode name="childCenter2"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16" axis="ch">
                    <dgm:forEach name="Name217" axis="self" ptType="parTrans">
                      <dgm:layoutNode name="Name218">
                        <dgm:alg type="conn">
                          <dgm:param type="dim" val="1D"/>
                          <dgm:param type="begSty" val="noArr"/>
                          <dgm:param type="endSty" val="noArr"/>
                          <dgm:param type="begPts" val="auto"/>
                          <dgm:param type="endPts" val="auto"/>
                        </dgm:alg>
                        <dgm:shape xmlns:r="http://schemas.openxmlformats.org/officeDocument/2006/relationships" type="conn" r:blip="">
                          <dgm:adjLst/>
                        </dgm:shape>
                        <dgm:presOf axis="self"/>
                        <dgm:constrLst>
                          <dgm:constr type="begPad"/>
                          <dgm:constr type="endPad"/>
                        </dgm:constrLst>
                      </dgm:layoutNode>
                    </dgm:forEach>
                    <dgm:forEach name="Name219" axis="self" ptType="node">
                      <dgm:layoutNode name="text2"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20" axis="ch" ptType="parTrans" st="2" cnt="1">
                <dgm:layoutNode name="Name221">
                  <dgm:alg type="conn">
                    <dgm:param type="srcNode" val="textCenter"/>
                    <dgm:param type="dstNode" val="childCenter2"/>
                    <dgm:param type="dim" val="1D"/>
                    <dgm:param type="endSty" val="noArr"/>
                    <dgm:param type="begPts" val="auto"/>
                    <dgm:param type="endPts" val="auto"/>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22"/>
          </dgm:choose>
          <dgm:choose name="Name223">
            <dgm:if name="Name224" axis="ch" ptType="node" func="cnt" op="gte" val="3">
              <dgm:layoutNode name="cycle_3">
                <dgm:choose name="Name225">
                  <dgm:if name="Name226" func="var" arg="dir" op="equ" val="norm">
                    <dgm:choose name="Name227">
                      <dgm:if name="Name228" axis="ch" ptType="node" func="cnt" op="equ" val="3">
                        <dgm:choose name="Name229">
                          <dgm:if name="Name230" axis="ch ch" ptType="node node" st="3 1" cnt="1 0" func="cnt" op="equ" val="1">
                            <dgm:alg type="cycle">
                              <dgm:param type="stAng" val="240"/>
                              <dgm:param type="ctrShpMap" val="fNode"/>
                              <dgm:param type="horzAlign" val="l"/>
                              <dgm:param type="vertAlign" val="b"/>
                            </dgm:alg>
                          </dgm:if>
                          <dgm:if name="Name231" axis="ch ch" ptType="node node" st="3 1" cnt="1 0" func="cnt" op="equ" val="2">
                            <dgm:alg type="cycle">
                              <dgm:param type="stAng" val="195"/>
                              <dgm:param type="spanAng" val="90"/>
                              <dgm:param type="ctrShpMap" val="fNode"/>
                              <dgm:param type="horzAlign" val="l"/>
                              <dgm:param type="vertAlign" val="b"/>
                            </dgm:alg>
                          </dgm:if>
                          <dgm:else name="Name232">
                            <dgm:alg type="cycle">
                              <dgm:param type="stAng" val="150"/>
                              <dgm:param type="spanAng" val="180"/>
                              <dgm:param type="ctrShpMap" val="fNode"/>
                            </dgm:alg>
                          </dgm:else>
                        </dgm:choose>
                      </dgm:if>
                      <dgm:if name="Name233" axis="ch" ptType="node" func="cnt" op="equ" val="4">
                        <dgm:choose name="Name234">
                          <dgm:if name="Name235" axis="ch ch" ptType="node node" st="3 1" cnt="1 0" func="cnt" op="equ" val="1">
                            <dgm:alg type="cycle">
                              <dgm:param type="stAng" val="180"/>
                              <dgm:param type="ctrShpMap" val="fNode"/>
                            </dgm:alg>
                          </dgm:if>
                          <dgm:if name="Name236" axis="ch ch" ptType="node node" st="3 1" cnt="1 0" func="cnt" op="equ" val="2">
                            <dgm:alg type="cycle">
                              <dgm:param type="stAng" val="135"/>
                              <dgm:param type="spanAng" val="90"/>
                              <dgm:param type="ctrShpMap" val="fNode"/>
                            </dgm:alg>
                          </dgm:if>
                          <dgm:else name="Name237">
                            <dgm:alg type="cycle">
                              <dgm:param type="stAng" val="112.5"/>
                              <dgm:param type="spanAng" val="135"/>
                              <dgm:param type="ctrShpMap" val="fNode"/>
                            </dgm:alg>
                          </dgm:else>
                        </dgm:choose>
                      </dgm:if>
                      <dgm:if name="Name238" axis="ch" ptType="node" func="cnt" op="equ" val="5">
                        <dgm:choose name="Name239">
                          <dgm:if name="Name240" axis="ch ch" ptType="node node" st="3 1" cnt="1 0" func="cnt" op="equ" val="1">
                            <dgm:alg type="cycle">
                              <dgm:param type="stAng" val="144"/>
                              <dgm:param type="ctrShpMap" val="fNode"/>
                            </dgm:alg>
                          </dgm:if>
                          <dgm:if name="Name241" axis="ch ch" ptType="node node" st="3 1" cnt="1 0" func="cnt" op="equ" val="2">
                            <dgm:alg type="cycle">
                              <dgm:param type="stAng" val="99"/>
                              <dgm:param type="spanAng" val="90"/>
                              <dgm:param type="ctrShpMap" val="fNode"/>
                            </dgm:alg>
                          </dgm:if>
                          <dgm:else name="Name242">
                            <dgm:alg type="cycle">
                              <dgm:param type="stAng" val="0"/>
                              <dgm:param type="spanAng" val="360"/>
                              <dgm:param type="ctrShpMap" val="fNode"/>
                            </dgm:alg>
                          </dgm:else>
                        </dgm:choose>
                      </dgm:if>
                      <dgm:if name="Name243" axis="ch" ptType="node" func="cnt" op="equ" val="6">
                        <dgm:choose name="Name244">
                          <dgm:if name="Name245" axis="ch ch" ptType="node node" st="3 1" cnt="1 0" func="cnt" op="equ" val="1">
                            <dgm:alg type="cycle">
                              <dgm:param type="stAng" val="120"/>
                              <dgm:param type="ctrShpMap" val="fNode"/>
                            </dgm:alg>
                          </dgm:if>
                          <dgm:if name="Name246" axis="ch ch" ptType="node node" st="3 1" cnt="1 0" func="cnt" op="equ" val="2">
                            <dgm:alg type="cycle">
                              <dgm:param type="stAng" val="75"/>
                              <dgm:param type="spanAng" val="90"/>
                              <dgm:param type="ctrShpMap" val="fNode"/>
                            </dgm:alg>
                          </dgm:if>
                          <dgm:else name="Name247">
                            <dgm:alg type="cycle">
                              <dgm:param type="stAng" val="0"/>
                              <dgm:param type="spanAng" val="360"/>
                              <dgm:param type="ctrShpMap" val="fNode"/>
                            </dgm:alg>
                          </dgm:else>
                        </dgm:choose>
                      </dgm:if>
                      <dgm:if name="Name248" axis="ch" ptType="node" func="cnt" op="gte" val="7">
                        <dgm:choose name="Name249">
                          <dgm:if name="Name250" axis="ch ch" ptType="node node" st="3 1" cnt="1 0" func="cnt" op="equ" val="1">
                            <dgm:alg type="cycle">
                              <dgm:param type="stAng" val="102"/>
                              <dgm:param type="ctrShpMap" val="fNode"/>
                            </dgm:alg>
                          </dgm:if>
                          <dgm:if name="Name251" axis="ch ch" ptType="node node" st="3 1" cnt="1 0" func="cnt" op="equ" val="2">
                            <dgm:alg type="cycle">
                              <dgm:param type="stAng" val="57"/>
                              <dgm:param type="spanAng" val="90"/>
                              <dgm:param type="ctrShpMap" val="fNode"/>
                            </dgm:alg>
                          </dgm:if>
                          <dgm:else name="Name252">
                            <dgm:alg type="cycle">
                              <dgm:param type="stAng" val="0"/>
                              <dgm:param type="spanAng" val="360"/>
                              <dgm:param type="ctrShpMap" val="fNode"/>
                            </dgm:alg>
                          </dgm:else>
                        </dgm:choose>
                      </dgm:if>
                      <dgm:else name="Name253"/>
                    </dgm:choose>
                  </dgm:if>
                  <dgm:else name="Name254">
                    <dgm:choose name="Name255">
                      <dgm:if name="Name256" axis="ch" ptType="node" func="cnt" op="equ" val="3">
                        <dgm:choose name="Name257">
                          <dgm:if name="Name258" axis="ch ch" ptType="node node" st="3 1" cnt="1 0" func="cnt" op="equ" val="1">
                            <dgm:alg type="cycle">
                              <dgm:param type="stAng" val="120"/>
                              <dgm:param type="ctrShpMap" val="fNode"/>
                              <dgm:param type="horzAlign" val="r"/>
                              <dgm:param type="vertAlign" val="b"/>
                            </dgm:alg>
                          </dgm:if>
                          <dgm:if name="Name259" axis="ch ch" ptType="node node" st="3 1" cnt="1 0" func="cnt" op="equ" val="2">
                            <dgm:alg type="cycle">
                              <dgm:param type="stAng" val="165"/>
                              <dgm:param type="spanAng" val="-90"/>
                              <dgm:param type="ctrShpMap" val="fNode"/>
                              <dgm:param type="horzAlign" val="r"/>
                              <dgm:param type="vertAlign" val="b"/>
                            </dgm:alg>
                          </dgm:if>
                          <dgm:else name="Name260">
                            <dgm:alg type="cycle">
                              <dgm:param type="stAng" val="210"/>
                              <dgm:param type="spanAng" val="-180"/>
                              <dgm:param type="ctrShpMap" val="fNode"/>
                            </dgm:alg>
                          </dgm:else>
                        </dgm:choose>
                      </dgm:if>
                      <dgm:if name="Name261" axis="ch" ptType="node" func="cnt" op="equ" val="4">
                        <dgm:choose name="Name262">
                          <dgm:if name="Name263" axis="ch ch" ptType="node node" st="3 1" cnt="1 0" func="cnt" op="equ" val="1">
                            <dgm:alg type="cycle">
                              <dgm:param type="stAng" val="180"/>
                              <dgm:param type="ctrShpMap" val="fNode"/>
                            </dgm:alg>
                          </dgm:if>
                          <dgm:if name="Name264" axis="ch ch" ptType="node node" st="3 1" cnt="1 0" func="cnt" op="equ" val="2">
                            <dgm:alg type="cycle">
                              <dgm:param type="stAng" val="225"/>
                              <dgm:param type="spanAng" val="-90"/>
                              <dgm:param type="ctrShpMap" val="fNode"/>
                            </dgm:alg>
                          </dgm:if>
                          <dgm:else name="Name265">
                            <dgm:alg type="cycle">
                              <dgm:param type="stAng" val="247.5"/>
                              <dgm:param type="spanAng" val="-135"/>
                              <dgm:param type="ctrShpMap" val="fNode"/>
                            </dgm:alg>
                          </dgm:else>
                        </dgm:choose>
                      </dgm:if>
                      <dgm:if name="Name266" axis="ch" ptType="node" func="cnt" op="equ" val="5">
                        <dgm:choose name="Name267">
                          <dgm:if name="Name268" axis="ch ch" ptType="node node" st="3 1" cnt="1 0" func="cnt" op="equ" val="1">
                            <dgm:alg type="cycle">
                              <dgm:param type="stAng" val="216"/>
                              <dgm:param type="ctrShpMap" val="fNode"/>
                            </dgm:alg>
                          </dgm:if>
                          <dgm:if name="Name269" axis="ch ch" ptType="node node" st="3 1" cnt="1 0" func="cnt" op="equ" val="2">
                            <dgm:alg type="cycle">
                              <dgm:param type="stAng" val="261"/>
                              <dgm:param type="spanAng" val="-90"/>
                              <dgm:param type="ctrShpMap" val="fNode"/>
                            </dgm:alg>
                          </dgm:if>
                          <dgm:else name="Name270">
                            <dgm:alg type="cycle">
                              <dgm:param type="stAng" val="0"/>
                              <dgm:param type="spanAng" val="-360"/>
                              <dgm:param type="ctrShpMap" val="fNode"/>
                            </dgm:alg>
                          </dgm:else>
                        </dgm:choose>
                      </dgm:if>
                      <dgm:if name="Name271" axis="ch" ptType="node" func="cnt" op="equ" val="6">
                        <dgm:choose name="Name272">
                          <dgm:if name="Name273" axis="ch ch" ptType="node node" st="3 1" cnt="1 0" func="cnt" op="equ" val="1">
                            <dgm:alg type="cycle">
                              <dgm:param type="stAng" val="240"/>
                              <dgm:param type="ctrShpMap" val="fNode"/>
                            </dgm:alg>
                          </dgm:if>
                          <dgm:if name="Name274" axis="ch ch" ptType="node node" st="3 1" cnt="1 0" func="cnt" op="equ" val="2">
                            <dgm:alg type="cycle">
                              <dgm:param type="stAng" val="285"/>
                              <dgm:param type="spanAng" val="-90"/>
                              <dgm:param type="ctrShpMap" val="fNode"/>
                            </dgm:alg>
                          </dgm:if>
                          <dgm:else name="Name275">
                            <dgm:alg type="cycle">
                              <dgm:param type="stAng" val="0"/>
                              <dgm:param type="spanAng" val="-360"/>
                              <dgm:param type="ctrShpMap" val="fNode"/>
                            </dgm:alg>
                          </dgm:else>
                        </dgm:choose>
                      </dgm:if>
                      <dgm:if name="Name276" axis="ch" ptType="node" func="cnt" op="gte" val="7">
                        <dgm:choose name="Name277">
                          <dgm:if name="Name278" axis="ch ch" ptType="node node" st="3 1" cnt="1 0" func="cnt" op="equ" val="1">
                            <dgm:alg type="cycle">
                              <dgm:param type="stAng" val="257"/>
                              <dgm:param type="ctrShpMap" val="fNode"/>
                            </dgm:alg>
                          </dgm:if>
                          <dgm:if name="Name279" axis="ch ch" ptType="node node" st="3 1" cnt="1 0" func="cnt" op="equ" val="2">
                            <dgm:alg type="cycle">
                              <dgm:param type="stAng" val="302"/>
                              <dgm:param type="spanAng" val="-90"/>
                              <dgm:param type="ctrShpMap" val="fNode"/>
                            </dgm:alg>
                          </dgm:if>
                          <dgm:else name="Name280">
                            <dgm:alg type="cycle">
                              <dgm:param type="stAng" val="0"/>
                              <dgm:param type="spanAng" val="-360"/>
                              <dgm:param type="ctrShpMap" val="fNode"/>
                            </dgm:alg>
                          </dgm:else>
                        </dgm:choose>
                      </dgm:if>
                      <dgm:else name="Name281"/>
                    </dgm:choose>
                  </dgm:else>
                </dgm:choose>
                <dgm:shape xmlns:r="http://schemas.openxmlformats.org/officeDocument/2006/relationships" r:blip="">
                  <dgm:adjLst/>
                </dgm:shape>
                <dgm:presOf/>
                <dgm:constrLst>
                  <dgm:constr type="sp" refType="w" fact="0.1"/>
                  <dgm:constr type="sibSp" refType="w" fact="0.1"/>
                </dgm:constrLst>
                <dgm:forEach name="Name282" axis="ch" ptType="node" st="3" cnt="1">
                  <dgm:layoutNode name="childCenter3"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83" axis="ch">
                    <dgm:forEach name="Name284" axis="self" ptType="parTrans">
                      <dgm:layoutNode name="Name285">
                        <dgm:alg type="conn">
                          <dgm:param type="dim" val="1D"/>
                          <dgm:param type="begSty" val="noArr"/>
                          <dgm:param type="endSty" val="noArr"/>
                          <dgm:param type="begPts" val="auto"/>
                          <dgm:param type="endPts" val="auto"/>
                        </dgm:alg>
                        <dgm:shape xmlns:r="http://schemas.openxmlformats.org/officeDocument/2006/relationships" type="conn" r:blip="">
                          <dgm:adjLst/>
                        </dgm:shape>
                        <dgm:presOf axis="self"/>
                        <dgm:constrLst>
                          <dgm:constr type="begPad"/>
                          <dgm:constr type="endPad"/>
                        </dgm:constrLst>
                      </dgm:layoutNode>
                    </dgm:forEach>
                    <dgm:forEach name="Name286" axis="self" ptType="node">
                      <dgm:layoutNode name="text3"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87" axis="ch" ptType="parTrans" st="3" cnt="1">
                <dgm:layoutNode name="Name288">
                  <dgm:alg type="conn">
                    <dgm:param type="srcNode" val="textCenter"/>
                    <dgm:param type="dstNode" val="childCenter3"/>
                    <dgm:param type="dim" val="1D"/>
                    <dgm:param type="endSty" val="noArr"/>
                    <dgm:param type="begPts" val="auto"/>
                    <dgm:param type="endPts" val="auto"/>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89"/>
          </dgm:choose>
          <dgm:choose name="Name290">
            <dgm:if name="Name291" axis="ch" ptType="node" func="cnt" op="gte" val="4">
              <dgm:layoutNode name="cycle_4">
                <dgm:choose name="Name292">
                  <dgm:if name="Name293" func="var" arg="dir" op="equ" val="norm">
                    <dgm:choose name="Name294">
                      <dgm:if name="Name295" axis="ch" ptType="node" func="cnt" op="equ" val="4">
                        <dgm:choose name="Name296">
                          <dgm:if name="Name297" axis="ch ch" ptType="node node" st="4 1" cnt="1 0" func="cnt" op="equ" val="1">
                            <dgm:alg type="cycle">
                              <dgm:param type="stAng" val="270"/>
                              <dgm:param type="ctrShpMap" val="fNode"/>
                            </dgm:alg>
                          </dgm:if>
                          <dgm:if name="Name298" axis="ch ch" ptType="node node" st="4 1" cnt="1 0" func="cnt" op="equ" val="2">
                            <dgm:alg type="cycle">
                              <dgm:param type="stAng" val="225"/>
                              <dgm:param type="spanAng" val="90"/>
                              <dgm:param type="ctrShpMap" val="fNode"/>
                            </dgm:alg>
                          </dgm:if>
                          <dgm:else name="Name299">
                            <dgm:alg type="cycle">
                              <dgm:param type="stAng" val="202.5"/>
                              <dgm:param type="spanAng" val="135"/>
                              <dgm:param type="ctrShpMap" val="fNode"/>
                            </dgm:alg>
                          </dgm:else>
                        </dgm:choose>
                      </dgm:if>
                      <dgm:if name="Name300" axis="ch" ptType="node" func="cnt" op="equ" val="5">
                        <dgm:choose name="Name301">
                          <dgm:if name="Name302" axis="ch ch" ptType="node node" st="4 1" cnt="1 0" func="cnt" op="equ" val="1">
                            <dgm:alg type="cycle">
                              <dgm:param type="stAng" val="216"/>
                              <dgm:param type="ctrShpMap" val="fNode"/>
                            </dgm:alg>
                          </dgm:if>
                          <dgm:if name="Name303" axis="ch ch" ptType="node node" st="4 1" cnt="1 0" func="cnt" op="equ" val="2">
                            <dgm:alg type="cycle">
                              <dgm:param type="stAng" val="171"/>
                              <dgm:param type="spanAng" val="90"/>
                              <dgm:param type="ctrShpMap" val="fNode"/>
                            </dgm:alg>
                          </dgm:if>
                          <dgm:else name="Name304">
                            <dgm:alg type="cycle">
                              <dgm:param type="stAng" val="0"/>
                              <dgm:param type="spanAng" val="360"/>
                              <dgm:param type="ctrShpMap" val="fNode"/>
                            </dgm:alg>
                          </dgm:else>
                        </dgm:choose>
                      </dgm:if>
                      <dgm:if name="Name305" axis="ch" ptType="node" func="cnt" op="equ" val="6">
                        <dgm:choose name="Name306">
                          <dgm:if name="Name307" axis="ch ch" ptType="node node" st="4 1" cnt="1 0" func="cnt" op="equ" val="1">
                            <dgm:alg type="cycle">
                              <dgm:param type="stAng" val="180"/>
                              <dgm:param type="ctrShpMap" val="fNode"/>
                            </dgm:alg>
                          </dgm:if>
                          <dgm:if name="Name308" axis="ch ch" ptType="node node" st="4 1" cnt="1 0" func="cnt" op="equ" val="2">
                            <dgm:alg type="cycle">
                              <dgm:param type="stAng" val="135"/>
                              <dgm:param type="spanAng" val="90"/>
                              <dgm:param type="ctrShpMap" val="fNode"/>
                            </dgm:alg>
                          </dgm:if>
                          <dgm:else name="Name309">
                            <dgm:alg type="cycle">
                              <dgm:param type="stAng" val="0"/>
                              <dgm:param type="spanAng" val="360"/>
                              <dgm:param type="ctrShpMap" val="fNode"/>
                            </dgm:alg>
                          </dgm:else>
                        </dgm:choose>
                      </dgm:if>
                      <dgm:if name="Name310" axis="ch" ptType="node" func="cnt" op="gte" val="7">
                        <dgm:choose name="Name311">
                          <dgm:if name="Name312" axis="ch ch" ptType="node node" st="4 1" cnt="1 0" func="cnt" op="equ" val="1">
                            <dgm:alg type="cycle">
                              <dgm:param type="stAng" val="154"/>
                              <dgm:param type="ctrShpMap" val="fNode"/>
                            </dgm:alg>
                          </dgm:if>
                          <dgm:if name="Name313" axis="ch ch" ptType="node node" st="4 1" cnt="1 0" func="cnt" op="equ" val="2">
                            <dgm:alg type="cycle">
                              <dgm:param type="stAng" val="109"/>
                              <dgm:param type="spanAng" val="90"/>
                              <dgm:param type="ctrShpMap" val="fNode"/>
                            </dgm:alg>
                          </dgm:if>
                          <dgm:else name="Name314">
                            <dgm:alg type="cycle">
                              <dgm:param type="stAng" val="0"/>
                              <dgm:param type="spanAng" val="360"/>
                              <dgm:param type="ctrShpMap" val="fNode"/>
                            </dgm:alg>
                          </dgm:else>
                        </dgm:choose>
                      </dgm:if>
                      <dgm:else name="Name315"/>
                    </dgm:choose>
                  </dgm:if>
                  <dgm:else name="Name316">
                    <dgm:choose name="Name317">
                      <dgm:if name="Name318" axis="ch" ptType="node" func="cnt" op="equ" val="4">
                        <dgm:choose name="Name319">
                          <dgm:if name="Name320" axis="ch ch" ptType="node node" st="4 1" cnt="1 0" func="cnt" op="equ" val="1">
                            <dgm:alg type="cycle">
                              <dgm:param type="stAng" val="90"/>
                              <dgm:param type="ctrShpMap" val="fNode"/>
                            </dgm:alg>
                          </dgm:if>
                          <dgm:if name="Name321" axis="ch ch" ptType="node node" st="4 1" cnt="1 0" func="cnt" op="equ" val="2">
                            <dgm:alg type="cycle">
                              <dgm:param type="stAng" val="135"/>
                              <dgm:param type="spanAng" val="-90"/>
                              <dgm:param type="ctrShpMap" val="fNode"/>
                            </dgm:alg>
                          </dgm:if>
                          <dgm:else name="Name322">
                            <dgm:alg type="cycle">
                              <dgm:param type="stAng" val="157.5"/>
                              <dgm:param type="spanAng" val="-135"/>
                              <dgm:param type="ctrShpMap" val="fNode"/>
                            </dgm:alg>
                          </dgm:else>
                        </dgm:choose>
                      </dgm:if>
                      <dgm:if name="Name323" axis="ch" ptType="node" func="cnt" op="equ" val="5">
                        <dgm:choose name="Name324">
                          <dgm:if name="Name325" axis="ch ch" ptType="node node" st="4 1" cnt="1 0" func="cnt" op="equ" val="1">
                            <dgm:alg type="cycle">
                              <dgm:param type="stAng" val="144"/>
                              <dgm:param type="ctrShpMap" val="fNode"/>
                            </dgm:alg>
                          </dgm:if>
                          <dgm:if name="Name326" axis="ch ch" ptType="node node" st="4 1" cnt="1 0" func="cnt" op="equ" val="2">
                            <dgm:alg type="cycle">
                              <dgm:param type="stAng" val="189"/>
                              <dgm:param type="spanAng" val="-90"/>
                              <dgm:param type="ctrShpMap" val="fNode"/>
                            </dgm:alg>
                          </dgm:if>
                          <dgm:else name="Name327">
                            <dgm:alg type="cycle">
                              <dgm:param type="stAng" val="0"/>
                              <dgm:param type="spanAng" val="-360"/>
                              <dgm:param type="ctrShpMap" val="fNode"/>
                            </dgm:alg>
                          </dgm:else>
                        </dgm:choose>
                      </dgm:if>
                      <dgm:if name="Name328" axis="ch" ptType="node" func="cnt" op="equ" val="6">
                        <dgm:choose name="Name329">
                          <dgm:if name="Name330" axis="ch ch" ptType="node node" st="4 1" cnt="1 0" func="cnt" op="equ" val="1">
                            <dgm:alg type="cycle">
                              <dgm:param type="stAng" val="180"/>
                              <dgm:param type="ctrShpMap" val="fNode"/>
                            </dgm:alg>
                          </dgm:if>
                          <dgm:if name="Name331" axis="ch ch" ptType="node node" st="4 1" cnt="1 0" func="cnt" op="equ" val="2">
                            <dgm:alg type="cycle">
                              <dgm:param type="stAng" val="225"/>
                              <dgm:param type="spanAng" val="-90"/>
                              <dgm:param type="ctrShpMap" val="fNode"/>
                            </dgm:alg>
                          </dgm:if>
                          <dgm:else name="Name332">
                            <dgm:alg type="cycle">
                              <dgm:param type="stAng" val="0"/>
                              <dgm:param type="spanAng" val="-360"/>
                              <dgm:param type="ctrShpMap" val="fNode"/>
                            </dgm:alg>
                          </dgm:else>
                        </dgm:choose>
                      </dgm:if>
                      <dgm:if name="Name333" axis="ch" ptType="node" func="cnt" op="gte" val="7">
                        <dgm:choose name="Name334">
                          <dgm:if name="Name335" axis="ch ch" ptType="node node" st="4 1" cnt="1 0" func="cnt" op="equ" val="1">
                            <dgm:alg type="cycle">
                              <dgm:param type="stAng" val="205"/>
                              <dgm:param type="ctrShpMap" val="fNode"/>
                            </dgm:alg>
                          </dgm:if>
                          <dgm:if name="Name336" axis="ch ch" ptType="node node" st="4 1" cnt="1 0" func="cnt" op="equ" val="2">
                            <dgm:alg type="cycle">
                              <dgm:param type="stAng" val="250"/>
                              <dgm:param type="spanAng" val="-90"/>
                              <dgm:param type="ctrShpMap" val="fNode"/>
                            </dgm:alg>
                          </dgm:if>
                          <dgm:else name="Name337">
                            <dgm:alg type="cycle">
                              <dgm:param type="stAng" val="0"/>
                              <dgm:param type="spanAng" val="-360"/>
                              <dgm:param type="ctrShpMap" val="fNode"/>
                            </dgm:alg>
                          </dgm:else>
                        </dgm:choose>
                      </dgm:if>
                      <dgm:else name="Name338"/>
                    </dgm:choose>
                  </dgm:else>
                </dgm:choose>
                <dgm:shape xmlns:r="http://schemas.openxmlformats.org/officeDocument/2006/relationships" r:blip="">
                  <dgm:adjLst/>
                </dgm:shape>
                <dgm:presOf/>
                <dgm:constrLst>
                  <dgm:constr type="sp" refType="w" fact="0.1"/>
                  <dgm:constr type="sibSp" refType="w" fact="0.1"/>
                </dgm:constrLst>
                <dgm:forEach name="Name339" axis="ch" ptType="node" st="4" cnt="1">
                  <dgm:layoutNode name="childCenter4"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40" axis="ch">
                    <dgm:forEach name="Name341" axis="self" ptType="parTrans">
                      <dgm:layoutNode name="Name342">
                        <dgm:alg type="conn">
                          <dgm:param type="dim" val="1D"/>
                          <dgm:param type="begSty" val="noArr"/>
                          <dgm:param type="endSty" val="noArr"/>
                          <dgm:param type="begPts" val="auto"/>
                          <dgm:param type="endPts" val="auto"/>
                        </dgm:alg>
                        <dgm:shape xmlns:r="http://schemas.openxmlformats.org/officeDocument/2006/relationships" type="conn" r:blip="">
                          <dgm:adjLst/>
                        </dgm:shape>
                        <dgm:presOf axis="self"/>
                        <dgm:constrLst>
                          <dgm:constr type="begPad"/>
                          <dgm:constr type="endPad"/>
                        </dgm:constrLst>
                      </dgm:layoutNode>
                    </dgm:forEach>
                    <dgm:forEach name="Name343" axis="self" ptType="node">
                      <dgm:layoutNode name="text4"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44" axis="ch" ptType="parTrans" st="4" cnt="1">
                <dgm:layoutNode name="Name345">
                  <dgm:alg type="conn">
                    <dgm:param type="srcNode" val="textCenter"/>
                    <dgm:param type="dstNode" val="childCenter4"/>
                    <dgm:param type="dim" val="1D"/>
                    <dgm:param type="endSty" val="noArr"/>
                    <dgm:param type="begPts" val="auto"/>
                    <dgm:param type="endPts" val="auto"/>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46"/>
          </dgm:choose>
          <dgm:choose name="Name347">
            <dgm:if name="Name348" axis="ch" ptType="node" func="cnt" op="gte" val="5">
              <dgm:layoutNode name="cycle_5">
                <dgm:choose name="Name349">
                  <dgm:if name="Name350" func="var" arg="dir" op="equ" val="norm">
                    <dgm:choose name="Name351">
                      <dgm:if name="Name352" axis="ch" ptType="node" func="cnt" op="equ" val="5">
                        <dgm:choose name="Name353">
                          <dgm:if name="Name354" axis="ch ch" ptType="node node" st="5 1" cnt="1 0" func="cnt" op="equ" val="1">
                            <dgm:alg type="cycle">
                              <dgm:param type="stAng" val="288"/>
                              <dgm:param type="ctrShpMap" val="fNode"/>
                            </dgm:alg>
                          </dgm:if>
                          <dgm:if name="Name355" axis="ch ch" ptType="node node" st="5 1" cnt="1 0" func="cnt" op="equ" val="2">
                            <dgm:alg type="cycle">
                              <dgm:param type="stAng" val="243"/>
                              <dgm:param type="spanAng" val="90"/>
                              <dgm:param type="ctrShpMap" val="fNode"/>
                            </dgm:alg>
                          </dgm:if>
                          <dgm:else name="Name356">
                            <dgm:alg type="cycle">
                              <dgm:param type="stAng" val="0"/>
                              <dgm:param type="spanAng" val="360"/>
                              <dgm:param type="ctrShpMap" val="fNode"/>
                            </dgm:alg>
                          </dgm:else>
                        </dgm:choose>
                      </dgm:if>
                      <dgm:if name="Name357" axis="ch" ptType="node" func="cnt" op="equ" val="6">
                        <dgm:choose name="Name358">
                          <dgm:if name="Name359" axis="ch ch" ptType="node node" st="5 1" cnt="1 0" func="cnt" op="equ" val="1">
                            <dgm:alg type="cycle">
                              <dgm:param type="stAng" val="240"/>
                              <dgm:param type="ctrShpMap" val="fNode"/>
                            </dgm:alg>
                          </dgm:if>
                          <dgm:if name="Name360" axis="ch ch" ptType="node node" st="5 1" cnt="1 0" func="cnt" op="equ" val="2">
                            <dgm:alg type="cycle">
                              <dgm:param type="stAng" val="195"/>
                              <dgm:param type="spanAng" val="90"/>
                              <dgm:param type="ctrShpMap" val="fNode"/>
                            </dgm:alg>
                          </dgm:if>
                          <dgm:else name="Name361">
                            <dgm:alg type="cycle">
                              <dgm:param type="stAng" val="0"/>
                              <dgm:param type="spanAng" val="360"/>
                              <dgm:param type="ctrShpMap" val="fNode"/>
                            </dgm:alg>
                          </dgm:else>
                        </dgm:choose>
                      </dgm:if>
                      <dgm:if name="Name362" axis="ch" ptType="node" func="cnt" op="gte" val="7">
                        <dgm:choose name="Name363">
                          <dgm:if name="Name364" axis="ch ch" ptType="node node" st="5 1" cnt="1 0" func="cnt" op="equ" val="1">
                            <dgm:alg type="cycle">
                              <dgm:param type="stAng" val="205"/>
                              <dgm:param type="ctrShpMap" val="fNode"/>
                            </dgm:alg>
                          </dgm:if>
                          <dgm:if name="Name365" axis="ch ch" ptType="node node" st="5 1" cnt="1 0" func="cnt" op="equ" val="2">
                            <dgm:alg type="cycle">
                              <dgm:param type="stAng" val="160"/>
                              <dgm:param type="spanAng" val="90"/>
                              <dgm:param type="ctrShpMap" val="fNode"/>
                            </dgm:alg>
                          </dgm:if>
                          <dgm:else name="Name366">
                            <dgm:alg type="cycle">
                              <dgm:param type="stAng" val="0"/>
                              <dgm:param type="spanAng" val="360"/>
                              <dgm:param type="ctrShpMap" val="fNode"/>
                            </dgm:alg>
                          </dgm:else>
                        </dgm:choose>
                      </dgm:if>
                      <dgm:else name="Name367"/>
                    </dgm:choose>
                  </dgm:if>
                  <dgm:else name="Name368">
                    <dgm:choose name="Name369">
                      <dgm:if name="Name370" axis="ch" ptType="node" func="cnt" op="equ" val="5">
                        <dgm:choose name="Name371">
                          <dgm:if name="Name372" axis="ch ch" ptType="node node" st="5 1" cnt="1 0" func="cnt" op="equ" val="1">
                            <dgm:alg type="cycle">
                              <dgm:param type="stAng" val="72"/>
                              <dgm:param type="ctrShpMap" val="fNode"/>
                            </dgm:alg>
                          </dgm:if>
                          <dgm:if name="Name373" axis="ch ch" ptType="node node" st="5 1" cnt="1 0" func="cnt" op="equ" val="2">
                            <dgm:alg type="cycle">
                              <dgm:param type="stAng" val="117"/>
                              <dgm:param type="spanAng" val="-90"/>
                              <dgm:param type="ctrShpMap" val="fNode"/>
                            </dgm:alg>
                          </dgm:if>
                          <dgm:else name="Name374">
                            <dgm:alg type="cycle">
                              <dgm:param type="stAng" val="0"/>
                              <dgm:param type="spanAng" val="-360"/>
                              <dgm:param type="ctrShpMap" val="fNode"/>
                            </dgm:alg>
                          </dgm:else>
                        </dgm:choose>
                      </dgm:if>
                      <dgm:if name="Name375" axis="ch" ptType="node" func="cnt" op="equ" val="6">
                        <dgm:choose name="Name376">
                          <dgm:if name="Name377" axis="ch ch" ptType="node node" st="5 1" cnt="1 0" func="cnt" op="equ" val="1">
                            <dgm:alg type="cycle">
                              <dgm:param type="stAng" val="120"/>
                              <dgm:param type="ctrShpMap" val="fNode"/>
                            </dgm:alg>
                          </dgm:if>
                          <dgm:if name="Name378" axis="ch ch" ptType="node node" st="5 1" cnt="1 0" func="cnt" op="equ" val="2">
                            <dgm:alg type="cycle">
                              <dgm:param type="stAng" val="165"/>
                              <dgm:param type="spanAng" val="-90"/>
                              <dgm:param type="ctrShpMap" val="fNode"/>
                            </dgm:alg>
                          </dgm:if>
                          <dgm:else name="Name379">
                            <dgm:alg type="cycle">
                              <dgm:param type="stAng" val="0"/>
                              <dgm:param type="spanAng" val="-360"/>
                              <dgm:param type="ctrShpMap" val="fNode"/>
                            </dgm:alg>
                          </dgm:else>
                        </dgm:choose>
                      </dgm:if>
                      <dgm:if name="Name380" axis="ch" ptType="node" func="cnt" op="gte" val="7">
                        <dgm:choose name="Name381">
                          <dgm:if name="Name382" axis="ch ch" ptType="node node" st="5 1" cnt="1 0" func="cnt" op="equ" val="1">
                            <dgm:alg type="cycle">
                              <dgm:param type="stAng" val="154"/>
                              <dgm:param type="ctrShpMap" val="fNode"/>
                            </dgm:alg>
                          </dgm:if>
                          <dgm:if name="Name383" axis="ch ch" ptType="node node" st="5 1" cnt="1 0" func="cnt" op="equ" val="2">
                            <dgm:alg type="cycle">
                              <dgm:param type="stAng" val="199"/>
                              <dgm:param type="spanAng" val="-90"/>
                              <dgm:param type="ctrShpMap" val="fNode"/>
                            </dgm:alg>
                          </dgm:if>
                          <dgm:else name="Name384">
                            <dgm:alg type="cycle">
                              <dgm:param type="stAng" val="0"/>
                              <dgm:param type="spanAng" val="-360"/>
                              <dgm:param type="ctrShpMap" val="fNode"/>
                            </dgm:alg>
                          </dgm:else>
                        </dgm:choose>
                      </dgm:if>
                      <dgm:else name="Name385"/>
                    </dgm:choose>
                  </dgm:else>
                </dgm:choose>
                <dgm:shape xmlns:r="http://schemas.openxmlformats.org/officeDocument/2006/relationships" r:blip="">
                  <dgm:adjLst/>
                </dgm:shape>
                <dgm:presOf/>
                <dgm:constrLst>
                  <dgm:constr type="sp" refType="w" fact="0.1"/>
                  <dgm:constr type="sibSp" refType="w" fact="0.1"/>
                </dgm:constrLst>
                <dgm:forEach name="Name386" axis="ch" ptType="node" st="5" cnt="1">
                  <dgm:layoutNode name="childCenter5"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87" axis="ch">
                    <dgm:forEach name="Name388" axis="self" ptType="parTrans">
                      <dgm:layoutNode name="Name389">
                        <dgm:alg type="conn">
                          <dgm:param type="dim" val="1D"/>
                          <dgm:param type="begSty" val="noArr"/>
                          <dgm:param type="endSty" val="noArr"/>
                          <dgm:param type="begPts" val="auto"/>
                          <dgm:param type="endPts" val="auto"/>
                        </dgm:alg>
                        <dgm:shape xmlns:r="http://schemas.openxmlformats.org/officeDocument/2006/relationships" type="conn" r:blip="">
                          <dgm:adjLst/>
                        </dgm:shape>
                        <dgm:presOf axis="self"/>
                        <dgm:constrLst>
                          <dgm:constr type="begPad"/>
                          <dgm:constr type="endPad"/>
                        </dgm:constrLst>
                      </dgm:layoutNode>
                    </dgm:forEach>
                    <dgm:forEach name="Name390" axis="self" ptType="node">
                      <dgm:layoutNode name="text5"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91" axis="ch" ptType="parTrans" st="5" cnt="1">
                <dgm:layoutNode name="Name392">
                  <dgm:alg type="conn">
                    <dgm:param type="srcNode" val="textCenter"/>
                    <dgm:param type="dstNode" val="childCenter5"/>
                    <dgm:param type="dim" val="1D"/>
                    <dgm:param type="endSty" val="noArr"/>
                    <dgm:param type="begPts" val="auto"/>
                    <dgm:param type="endPts" val="auto"/>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93"/>
          </dgm:choose>
          <dgm:choose name="Name394">
            <dgm:if name="Name395" axis="ch" ptType="node" func="cnt" op="gte" val="6">
              <dgm:layoutNode name="cycle_6">
                <dgm:choose name="Name396">
                  <dgm:if name="Name397" func="var" arg="dir" op="equ" val="norm">
                    <dgm:choose name="Name398">
                      <dgm:if name="Name399" axis="ch" ptType="node" func="cnt" op="equ" val="6">
                        <dgm:choose name="Name400">
                          <dgm:if name="Name401" axis="ch ch" ptType="node node" st="6 1" cnt="1 0" func="cnt" op="equ" val="1">
                            <dgm:alg type="cycle">
                              <dgm:param type="stAng" val="300"/>
                              <dgm:param type="ctrShpMap" val="fNode"/>
                            </dgm:alg>
                          </dgm:if>
                          <dgm:if name="Name402" axis="ch ch" ptType="node node" st="6 1" cnt="1 0" func="cnt" op="equ" val="2">
                            <dgm:alg type="cycle">
                              <dgm:param type="stAng" val="255"/>
                              <dgm:param type="spanAng" val="90"/>
                              <dgm:param type="ctrShpMap" val="fNode"/>
                            </dgm:alg>
                          </dgm:if>
                          <dgm:else name="Name403">
                            <dgm:alg type="cycle">
                              <dgm:param type="stAng" val="0"/>
                              <dgm:param type="spanAng" val="360"/>
                              <dgm:param type="ctrShpMap" val="fNode"/>
                            </dgm:alg>
                          </dgm:else>
                        </dgm:choose>
                      </dgm:if>
                      <dgm:if name="Name404" axis="ch" ptType="node" func="cnt" op="gte" val="7">
                        <dgm:choose name="Name405">
                          <dgm:if name="Name406" axis="ch ch" ptType="node node" st="6 1" cnt="1 0" func="cnt" op="equ" val="1">
                            <dgm:alg type="cycle">
                              <dgm:param type="stAng" val="257"/>
                              <dgm:param type="ctrShpMap" val="fNode"/>
                            </dgm:alg>
                          </dgm:if>
                          <dgm:if name="Name407" axis="ch ch" ptType="node node" st="6 1" cnt="1 0" func="cnt" op="equ" val="2">
                            <dgm:alg type="cycle">
                              <dgm:param type="stAng" val="212"/>
                              <dgm:param type="spanAng" val="90"/>
                              <dgm:param type="ctrShpMap" val="fNode"/>
                            </dgm:alg>
                          </dgm:if>
                          <dgm:else name="Name408">
                            <dgm:alg type="cycle">
                              <dgm:param type="stAng" val="0"/>
                              <dgm:param type="spanAng" val="360"/>
                              <dgm:param type="ctrShpMap" val="fNode"/>
                            </dgm:alg>
                          </dgm:else>
                        </dgm:choose>
                      </dgm:if>
                      <dgm:else name="Name409"/>
                    </dgm:choose>
                  </dgm:if>
                  <dgm:else name="Name410">
                    <dgm:choose name="Name411">
                      <dgm:if name="Name412" axis="ch" ptType="node" func="cnt" op="equ" val="6">
                        <dgm:choose name="Name413">
                          <dgm:if name="Name414" axis="ch ch" ptType="node node" st="6 1" cnt="1 0" func="cnt" op="equ" val="1">
                            <dgm:alg type="cycle">
                              <dgm:param type="stAng" val="60"/>
                              <dgm:param type="ctrShpMap" val="fNode"/>
                            </dgm:alg>
                          </dgm:if>
                          <dgm:if name="Name415" axis="ch ch" ptType="node node" st="6 1" cnt="1 0" func="cnt" op="equ" val="2">
                            <dgm:alg type="cycle">
                              <dgm:param type="stAng" val="105"/>
                              <dgm:param type="spanAng" val="-90"/>
                              <dgm:param type="ctrShpMap" val="fNode"/>
                            </dgm:alg>
                          </dgm:if>
                          <dgm:else name="Name416">
                            <dgm:alg type="cycle">
                              <dgm:param type="stAng" val="0"/>
                              <dgm:param type="spanAng" val="-360"/>
                              <dgm:param type="ctrShpMap" val="fNode"/>
                            </dgm:alg>
                          </dgm:else>
                        </dgm:choose>
                      </dgm:if>
                      <dgm:if name="Name417" axis="ch" ptType="node" func="cnt" op="gte" val="7">
                        <dgm:choose name="Name418">
                          <dgm:if name="Name419" axis="ch ch" ptType="node node" st="6 1" cnt="1 0" func="cnt" op="equ" val="1">
                            <dgm:alg type="cycle">
                              <dgm:param type="stAng" val="102"/>
                              <dgm:param type="ctrShpMap" val="fNode"/>
                            </dgm:alg>
                          </dgm:if>
                          <dgm:if name="Name420" axis="ch ch" ptType="node node" st="6 1" cnt="1 0" func="cnt" op="equ" val="2">
                            <dgm:alg type="cycle">
                              <dgm:param type="stAng" val="147"/>
                              <dgm:param type="spanAng" val="-90"/>
                              <dgm:param type="ctrShpMap" val="fNode"/>
                            </dgm:alg>
                          </dgm:if>
                          <dgm:else name="Name421">
                            <dgm:alg type="cycle">
                              <dgm:param type="stAng" val="0"/>
                              <dgm:param type="spanAng" val="-360"/>
                              <dgm:param type="ctrShpMap" val="fNode"/>
                            </dgm:alg>
                          </dgm:else>
                        </dgm:choose>
                      </dgm:if>
                      <dgm:else name="Name422"/>
                    </dgm:choose>
                  </dgm:else>
                </dgm:choose>
                <dgm:shape xmlns:r="http://schemas.openxmlformats.org/officeDocument/2006/relationships" r:blip="">
                  <dgm:adjLst/>
                </dgm:shape>
                <dgm:presOf/>
                <dgm:constrLst>
                  <dgm:constr type="sp" refType="w" fact="0.1"/>
                  <dgm:constr type="sibSp" refType="w" fact="0.1"/>
                </dgm:constrLst>
                <dgm:forEach name="Name423" axis="ch" ptType="node" st="6" cnt="1">
                  <dgm:layoutNode name="childCenter6"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24" axis="ch">
                    <dgm:forEach name="Name425" axis="self" ptType="parTrans">
                      <dgm:layoutNode name="Name426">
                        <dgm:alg type="conn">
                          <dgm:param type="dim" val="1D"/>
                          <dgm:param type="begSty" val="noArr"/>
                          <dgm:param type="endSty" val="noArr"/>
                          <dgm:param type="begPts" val="auto"/>
                          <dgm:param type="endPts" val="auto"/>
                        </dgm:alg>
                        <dgm:shape xmlns:r="http://schemas.openxmlformats.org/officeDocument/2006/relationships" type="conn" r:blip="">
                          <dgm:adjLst/>
                        </dgm:shape>
                        <dgm:presOf axis="self"/>
                        <dgm:constrLst>
                          <dgm:constr type="begPad"/>
                          <dgm:constr type="endPad"/>
                        </dgm:constrLst>
                      </dgm:layoutNode>
                    </dgm:forEach>
                    <dgm:forEach name="Name427" axis="self" ptType="node">
                      <dgm:layoutNode name="text6"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28" axis="ch" ptType="parTrans" st="6" cnt="1">
                <dgm:layoutNode name="Name429">
                  <dgm:alg type="conn">
                    <dgm:param type="srcNode" val="textCenter"/>
                    <dgm:param type="dstNode" val="childCenter6"/>
                    <dgm:param type="dim" val="1D"/>
                    <dgm:param type="endSty" val="noArr"/>
                    <dgm:param type="begPts" val="auto"/>
                    <dgm:param type="endPts" val="auto"/>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30"/>
          </dgm:choose>
          <dgm:choose name="Name431">
            <dgm:if name="Name432" axis="ch" ptType="node" func="cnt" op="gte" val="7">
              <dgm:layoutNode name="cycle_7">
                <dgm:choose name="Name433">
                  <dgm:if name="Name434" func="var" arg="dir" op="equ" val="norm">
                    <dgm:choose name="Name435">
                      <dgm:if name="Name436" axis="ch" ptType="node" func="cnt" op="gte" val="7">
                        <dgm:choose name="Name437">
                          <dgm:if name="Name438" axis="ch ch" ptType="node node" st="7 1" cnt="1 0" func="cnt" op="equ" val="1">
                            <dgm:alg type="cycle">
                              <dgm:param type="stAng" val="308"/>
                              <dgm:param type="ctrShpMap" val="fNode"/>
                            </dgm:alg>
                          </dgm:if>
                          <dgm:if name="Name439" axis="ch ch" ptType="node node" st="7 1" cnt="1 0" func="cnt" op="equ" val="2">
                            <dgm:alg type="cycle">
                              <dgm:param type="stAng" val="263"/>
                              <dgm:param type="spanAng" val="90"/>
                              <dgm:param type="ctrShpMap" val="fNode"/>
                            </dgm:alg>
                          </dgm:if>
                          <dgm:else name="Name440">
                            <dgm:alg type="cycle">
                              <dgm:param type="stAng" val="0"/>
                              <dgm:param type="spanAng" val="360"/>
                              <dgm:param type="ctrShpMap" val="fNode"/>
                            </dgm:alg>
                          </dgm:else>
                        </dgm:choose>
                      </dgm:if>
                      <dgm:else name="Name441"/>
                    </dgm:choose>
                  </dgm:if>
                  <dgm:else name="Name442">
                    <dgm:choose name="Name443">
                      <dgm:if name="Name444" axis="ch" ptType="node" func="cnt" op="gte" val="7">
                        <dgm:choose name="Name445">
                          <dgm:if name="Name446" axis="ch ch" ptType="node node" st="7 1" cnt="1 0" func="cnt" op="equ" val="1">
                            <dgm:alg type="cycle">
                              <dgm:param type="stAng" val="51"/>
                              <dgm:param type="ctrShpMap" val="fNode"/>
                            </dgm:alg>
                          </dgm:if>
                          <dgm:if name="Name447" axis="ch ch" ptType="node node" st="7 1" cnt="1 0" func="cnt" op="equ" val="2">
                            <dgm:alg type="cycle">
                              <dgm:param type="stAng" val="96"/>
                              <dgm:param type="spanAng" val="-90"/>
                              <dgm:param type="ctrShpMap" val="fNode"/>
                            </dgm:alg>
                          </dgm:if>
                          <dgm:else name="Name448">
                            <dgm:alg type="cycle">
                              <dgm:param type="stAng" val="0"/>
                              <dgm:param type="spanAng" val="-360"/>
                              <dgm:param type="ctrShpMap" val="fNode"/>
                            </dgm:alg>
                          </dgm:else>
                        </dgm:choose>
                      </dgm:if>
                      <dgm:else name="Name449"/>
                    </dgm:choose>
                  </dgm:else>
                </dgm:choose>
                <dgm:shape xmlns:r="http://schemas.openxmlformats.org/officeDocument/2006/relationships" r:blip="">
                  <dgm:adjLst/>
                </dgm:shape>
                <dgm:presOf/>
                <dgm:constrLst>
                  <dgm:constr type="sp" refType="w" fact="0.1"/>
                  <dgm:constr type="sibSp" refType="w" fact="0.1"/>
                </dgm:constrLst>
                <dgm:forEach name="Name450" axis="ch" ptType="node" st="7" cnt="1">
                  <dgm:layoutNode name="childCenter7"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51" axis="ch">
                    <dgm:forEach name="Name452" axis="self" ptType="parTrans">
                      <dgm:layoutNode name="Name453">
                        <dgm:alg type="conn">
                          <dgm:param type="dim" val="1D"/>
                          <dgm:param type="begSty" val="noArr"/>
                          <dgm:param type="endSty" val="noArr"/>
                          <dgm:param type="begPts" val="auto"/>
                          <dgm:param type="endPts" val="auto"/>
                        </dgm:alg>
                        <dgm:shape xmlns:r="http://schemas.openxmlformats.org/officeDocument/2006/relationships" type="conn" r:blip="">
                          <dgm:adjLst/>
                        </dgm:shape>
                        <dgm:presOf axis="self"/>
                        <dgm:constrLst>
                          <dgm:constr type="begPad"/>
                          <dgm:constr type="endPad"/>
                        </dgm:constrLst>
                      </dgm:layoutNode>
                    </dgm:forEach>
                    <dgm:forEach name="Name454" axis="self" ptType="node">
                      <dgm:layoutNode name="text7"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55" axis="ch" ptType="parTrans" st="7" cnt="1">
                <dgm:layoutNode name="Name456">
                  <dgm:alg type="conn">
                    <dgm:param type="srcNode" val="textCenter"/>
                    <dgm:param type="dstNode" val="childCenter7"/>
                    <dgm:param type="dim" val="1D"/>
                    <dgm:param type="endSty" val="noArr"/>
                    <dgm:param type="begPts" val="auto"/>
                    <dgm:param type="endPts" val="auto"/>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5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radial3">
  <dgm:title val=""/>
  <dgm:desc val=""/>
  <dgm:catLst>
    <dgm:cat type="relationship" pri="31000"/>
    <dgm:cat type="cycle" pri="1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omposite">
    <dgm:varLst>
      <dgm:chMax val="1"/>
      <dgm:dir/>
      <dgm:resizeHandles val="exact"/>
    </dgm:varLst>
    <dgm:alg type="composite">
      <dgm:param type="ar" val="1"/>
    </dgm:alg>
    <dgm:shape xmlns:r="http://schemas.openxmlformats.org/officeDocument/2006/relationships" r:blip="">
      <dgm:adjLst/>
    </dgm:shape>
    <dgm:presOf/>
    <dgm:constrLst/>
    <dgm:ruleLst/>
    <dgm:layoutNode name="radial">
      <dgm:varLst>
        <dgm:animLvl val="ctr"/>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h" for="ch" forName="centerShape" refType="h"/>
        <dgm:constr type="w" for="ch" forName="node" refType="w" fact="0.5"/>
        <dgm:constr type="h" for="ch" forName="node" refType="h" fact="0.5"/>
        <dgm:constr type="sp" refType="w" refFor="ch" refForName="node" fact="-0.2"/>
        <dgm:constr type="sibSp" refType="w" refFor="ch" refForName="node" fact="-0.2"/>
        <dgm:constr type="primFontSz" for="ch" forName="centerShape" val="65"/>
        <dgm:constr type="primFontSz" for="des" forName="node" val="65"/>
        <dgm:constr type="primFontSz" for="ch" forName="node" refType="primFontSz" refFor="ch" refForName="centerShape" op="lte"/>
      </dgm:constrLst>
      <dgm:ruleLst/>
      <dgm:forEach name="Name6" axis="ch" ptType="node" cnt="1">
        <dgm:layoutNode name="centerShape" styleLbl="vennNode1">
          <dgm:alg type="tx"/>
          <dgm:shape xmlns:r="http://schemas.openxmlformats.org/officeDocument/2006/relationships" type="ellipse"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7" axis="ch" ptType="node">
          <dgm:layoutNode name="node" styleLbl="vennNode1">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dgm:layoutNode>
  </dgm:layoutNode>
</dgm:layoutDef>
</file>

<file path=ppt/diagrams/layout6.xml><?xml version="1.0" encoding="utf-8"?>
<dgm:layoutDef xmlns:dgm="http://schemas.openxmlformats.org/drawingml/2006/diagram" xmlns:a="http://schemas.openxmlformats.org/drawingml/2006/main" uniqueId="urn:microsoft.com/office/officeart/2005/8/layout/radial4#1">
  <dgm:title val=""/>
  <dgm:desc val=""/>
  <dgm:catLst>
    <dgm:cat type="relationship" pri="19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rSet qsTypeId="urn:microsoft.com/office/officeart/2005/8/quickstyle/simple5"/>
        </dgm:pt>
        <dgm:pt modelId="1"/>
        <dgm:pt modelId="11"/>
        <dgm:pt modelId="12"/>
      </dgm:ptLst>
      <dgm:cxnLst>
        <dgm:cxn modelId="2" srcId="0" destId="1" srcOrd="0" destOrd="0"/>
        <dgm:cxn modelId="15" srcId="1" destId="11" srcOrd="0" destOrd="0"/>
        <dgm:cxn modelId="16" srcId="1" destId="12" srcOrd="1"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0"/>
              <dgm:param type="spanAng" val="360"/>
              <dgm:param type="ctrShpMap" val="fNode"/>
            </dgm:alg>
          </dgm:if>
          <dgm:else name="Name4">
            <dgm:choose name="Name5">
              <dgm:if name="Name6" axis="ch ch" ptType="node node" st="1 1" cnt="1 0" func="cnt" op="lte" val="3">
                <dgm:alg type="cycle">
                  <dgm:param type="stAng" val="-55"/>
                  <dgm:param type="spanAng" val="110"/>
                  <dgm:param type="ctrShpMap" val="fNode"/>
                </dgm:alg>
              </dgm:if>
              <dgm:else name="Name7">
                <dgm:choose name="Name8">
                  <dgm:if name="Name9" axis="ch ch" ptType="node node" st="1 1" cnt="1 0" func="cnt" op="equ" val="4">
                    <dgm:alg type="cycle">
                      <dgm:param type="stAng" val="-75"/>
                      <dgm:param type="spanAng" val="150"/>
                      <dgm:param type="ctrShpMap" val="fNode"/>
                    </dgm:alg>
                  </dgm:if>
                  <dgm:else name="Name10">
                    <dgm:alg type="cycle">
                      <dgm:param type="stAng" val="-90"/>
                      <dgm:param type="spanAng" val="180"/>
                      <dgm:param type="ctrShpMap" val="fNode"/>
                    </dgm:alg>
                  </dgm:else>
                </dgm:choose>
              </dgm:else>
            </dgm:choose>
          </dgm:else>
        </dgm:choose>
      </dgm:if>
      <dgm:else name="Name11">
        <dgm:choose name="Name12">
          <dgm:if name="Name13" axis="ch ch" ptType="node node" st="1 1" cnt="1 0" func="cnt" op="lte" val="1">
            <dgm:alg type="cycle">
              <dgm:param type="stAng" val="0"/>
              <dgm:param type="spanAng" val="-360"/>
              <dgm:param type="ctrShpMap" val="fNode"/>
            </dgm:alg>
          </dgm:if>
          <dgm:else name="Name14">
            <dgm:choose name="Name15">
              <dgm:if name="Name16" axis="ch ch" ptType="node node" st="1 1" cnt="1 0" func="cnt" op="lte" val="3">
                <dgm:alg type="cycle">
                  <dgm:param type="stAng" val="55"/>
                  <dgm:param type="spanAng" val="-110"/>
                  <dgm:param type="ctrShpMap" val="fNode"/>
                </dgm:alg>
              </dgm:if>
              <dgm:else name="Name17">
                <dgm:choose name="Name18">
                  <dgm:if name="Name19" axis="ch ch" ptType="node node" st="1 1" cnt="1 0" func="cnt" op="equ" val="4">
                    <dgm:alg type="cycle">
                      <dgm:param type="stAng" val="75"/>
                      <dgm:param type="spanAng" val="-150"/>
                      <dgm:param type="ctrShpMap" val="fNode"/>
                    </dgm:alg>
                  </dgm:if>
                  <dgm:else name="Name20">
                    <dgm:alg type="cycle">
                      <dgm:param type="stAng" val="90"/>
                      <dgm:param type="spanAng" val="-180"/>
                      <dgm:param type="ctrShpMap" val="fNode"/>
                    </dgm:alg>
                  </dgm:else>
                </dgm:choose>
              </dgm:else>
            </dgm:choose>
          </dgm:else>
        </dgm:choose>
      </dgm:else>
    </dgm:choose>
    <dgm:shape xmlns:r="http://schemas.openxmlformats.org/officeDocument/2006/relationships" r:blip="">
      <dgm:adjLst/>
    </dgm:shape>
    <dgm:presOf/>
    <dgm:constrLst>
      <dgm:constr type="w" for="ch" forName="centerShape" refType="w"/>
      <dgm:constr type="w" for="ch" forName="node" refType="w" refFor="ch" refForName="centerShape" fact="0.95"/>
      <dgm:constr type="h" for="ch" forName="parTrans" refType="w" refFor="ch" refForName="centerShape" fact="0.285"/>
      <dgm:constr type="sp" refType="w" refFor="ch" refForName="centerShape" op="equ" fact="0.23"/>
      <dgm:constr type="sibSp" refType="w" refFor="ch" refForName="node" fact="0.1"/>
      <dgm:constr type="primFontSz" for="ch" forName="node" op="equ"/>
    </dgm:constrLst>
    <dgm:choose name="Name21">
      <dgm:if name="Name22" axis="ch ch" ptType="node node" st="1 1" cnt="1 0" func="cnt" op="lte" val="5">
        <dgm:ruleLst>
          <dgm:rule type="w" for="ch" forName="centerShape" val="NaN" fact="0.27" max="NaN"/>
        </dgm:ruleLst>
      </dgm:if>
      <dgm:else name="Name23">
        <dgm:ruleLst>
          <dgm:rule type="w" for="ch" forName="centerShape" val="NaN" fact="0.27" max="NaN"/>
          <dgm:rule type="w" for="ch" forName="node" val="NaN" fact="0.7" max="NaN"/>
        </dgm:ruleLst>
      </dgm:else>
    </dgm:choose>
    <dgm:forEach name="Name24" axis="ch" ptType="node" cnt="1">
      <dgm:layoutNode name="centerShape" styleLbl="node0">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 type="primFontSz" val="65"/>
          <dgm:constr type="h" refType="w"/>
        </dgm:constrLst>
        <dgm:ruleLst>
          <dgm:rule type="primFontSz" val="5" fact="NaN" max="NaN"/>
        </dgm:ruleLst>
      </dgm:layoutNode>
      <dgm:forEach name="Name25" axis="ch">
        <dgm:forEach name="Name26" axis="self" ptType="parTrans">
          <dgm:layoutNode name="parTrans" styleLbl="bgSibTrans2D1">
            <dgm:alg type="conn">
              <dgm:param type="begSty" val="arr"/>
              <dgm:param type="endSty" val="noArr"/>
              <dgm:param type="begPts" val="auto"/>
              <dgm:param type="endPts" val="ctr"/>
            </dgm:alg>
            <dgm:shape xmlns:r="http://schemas.openxmlformats.org/officeDocument/2006/relationships" type="conn" r:blip="">
              <dgm:adjLst/>
            </dgm:shape>
            <dgm:presOf axis="self"/>
            <dgm:constrLst>
              <dgm:constr type="begPad" refType="connDist" fact="0.055"/>
              <dgm:constr type="endPad"/>
            </dgm:constrLst>
            <dgm:ruleLst/>
          </dgm:layoutNode>
        </dgm:forEach>
        <dgm:forEach name="Name27" axis="self" ptType="node">
          <dgm:layoutNode name="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h" refType="w" fact="0.8"/>
              <dgm:constr type="tMarg" refType="primFontSz" fact="0.15"/>
              <dgm:constr type="bMarg" refType="primFontSz" fact="0.15"/>
              <dgm:constr type="lMarg" refType="primFontSz" fact="0.15"/>
              <dgm:constr type="rMarg" refType="primFontSz" fact="0.15"/>
            </dgm:constrLst>
            <dgm:ruleLst>
              <dgm:rule type="primFontSz" val="5" fact="NaN" max="NaN"/>
            </dgm:ruleLst>
          </dgm:layoutNode>
        </dgm:forEach>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9/3/layout/StepUpProcess#1">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rSet qsTypeId="urn:microsoft.com/office/officeart/2005/8/quickstyle/simple5"/>
        </dgm:pt>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bkpt" val="fixed"/>
          <dgm:param type="bkPtFixedVal" val="1"/>
          <dgm:param type="off" val="off"/>
          <dgm:param type="grDir" val="bL"/>
          <dgm:param type="flowDir" val="row"/>
        </dgm:alg>
      </dgm:if>
      <dgm:else name="Name2">
        <dgm:alg type="snake">
          <dgm:param type="bkpt" val="fixed"/>
          <dgm:param type="bkPtFixedVal" val="1"/>
          <dgm:param type="off" val="off"/>
          <dgm:param type="grDir" val="bR"/>
          <dgm:param type="flowDir" val="row"/>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15">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16">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17">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18">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19">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20">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21">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22">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23">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4#1">
  <dgm:title val=""/>
  <dgm:desc val=""/>
  <dgm:catLst>
    <dgm:cat type="simple" pri="10400"/>
  </dgm:catLst>
  <dgm:scene3d>
    <a:camera prst="orthographicFront"/>
    <a:lightRig rig="threePt" dir="t"/>
  </dgm:scene3d>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2">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24">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3">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4">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5">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6">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8">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9">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14">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defTabSz="1296035" eaLnBrk="1" fontAlgn="auto" hangingPunct="1">
              <a:spcBef>
                <a:spcPts val="0"/>
              </a:spcBef>
              <a:spcAft>
                <a:spcPts val="0"/>
              </a:spcAft>
              <a:defRPr sz="1200">
                <a:latin typeface="+mn-lt"/>
                <a:ea typeface="+mn-ea"/>
                <a:cs typeface="+mn-cs"/>
              </a:defRPr>
            </a:lvl1pPr>
          </a:lstStyle>
          <a:p>
            <a:pPr>
              <a:defRPr/>
            </a:pPr>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wrap="square" lIns="91440" tIns="45720" rIns="91440" bIns="45720" numCol="1" anchor="t" anchorCtr="0" compatLnSpc="1"/>
          <a:lstStyle>
            <a:lvl1pPr algn="r" eaLnBrk="1" hangingPunct="1">
              <a:defRPr sz="1200"/>
            </a:lvl1pPr>
          </a:lstStyle>
          <a:p>
            <a:pPr>
              <a:defRPr/>
            </a:pPr>
            <a:fld id="{A4494CAB-207C-4A8E-8DC7-CCECB68C36E3}" type="datetimeFigureOut">
              <a:rPr lang="zh-CN" altLang="en-US"/>
              <a:t>2025/9/11</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defTabSz="1296035" eaLnBrk="1" fontAlgn="auto" hangingPunct="1">
              <a:spcBef>
                <a:spcPts val="0"/>
              </a:spcBef>
              <a:spcAft>
                <a:spcPts val="0"/>
              </a:spcAft>
              <a:defRPr sz="1200">
                <a:latin typeface="+mn-lt"/>
                <a:ea typeface="+mn-ea"/>
                <a:cs typeface="+mn-cs"/>
              </a:defRPr>
            </a:lvl1pPr>
          </a:lstStyle>
          <a:p>
            <a:pPr>
              <a:defRPr/>
            </a:pPr>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lstStyle>
            <a:lvl1pPr algn="r" eaLnBrk="1" hangingPunct="1">
              <a:defRPr sz="1200"/>
            </a:lvl1pPr>
          </a:lstStyle>
          <a:p>
            <a:fld id="{3133BF9E-62B7-428D-95F6-3C44CDA13079}" type="slidenum">
              <a:rPr lang="zh-CN" altLang="en-US"/>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defTabSz="1296035" eaLnBrk="1" fontAlgn="auto" hangingPunct="1">
              <a:spcBef>
                <a:spcPts val="0"/>
              </a:spcBef>
              <a:spcAft>
                <a:spcPts val="0"/>
              </a:spcAft>
              <a:defRPr sz="1200">
                <a:latin typeface="+mn-lt"/>
                <a:ea typeface="+mn-ea"/>
                <a:cs typeface="+mn-cs"/>
              </a:defRPr>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lstStyle>
            <a:lvl1pPr algn="r" eaLnBrk="1" hangingPunct="1">
              <a:defRPr sz="1200"/>
            </a:lvl1pPr>
          </a:lstStyle>
          <a:p>
            <a:pPr>
              <a:defRPr/>
            </a:pPr>
            <a:fld id="{31A68451-6F23-4F51-803C-206E660E677A}" type="datetimeFigureOut">
              <a:rPr lang="zh-CN" altLang="en-US"/>
              <a:t>2025/9/11</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343400"/>
            <a:ext cx="5486400" cy="4114800"/>
          </a:xfrm>
          <a:prstGeom prst="rect">
            <a:avLst/>
          </a:prstGeom>
        </p:spPr>
        <p:txBody>
          <a:bodyPr vert="horz" wrap="square" lIns="91440" tIns="45720" rIns="91440" bIns="45720" numCol="1" anchor="t" anchorCtr="0" compatLnSpc="1">
            <a:normAutofit/>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defTabSz="1296035" eaLnBrk="1" fontAlgn="auto" hangingPunct="1">
              <a:spcBef>
                <a:spcPts val="0"/>
              </a:spcBef>
              <a:spcAft>
                <a:spcPts val="0"/>
              </a:spcAft>
              <a:defRPr sz="1200">
                <a:latin typeface="+mn-lt"/>
                <a:ea typeface="+mn-ea"/>
                <a:cs typeface="+mn-cs"/>
              </a:defRPr>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lstStyle>
            <a:lvl1pPr algn="r" eaLnBrk="1" hangingPunct="1">
              <a:defRPr sz="1200"/>
            </a:lvl1pPr>
          </a:lstStyle>
          <a:p>
            <a:fld id="{E563ECB7-20E3-44FE-9CD7-280F831106A7}" type="slidenum">
              <a:rPr lang="zh-CN" altLang="en-US"/>
              <a:t>‹#›</a:t>
            </a:fld>
            <a:endParaRPr lang="zh-CN"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mn-lt"/>
        <a:ea typeface="+mn-ea"/>
        <a:cs typeface="宋体" panose="02010600030101010101" pitchFamily="2" charset="-122"/>
      </a:defRPr>
    </a:lvl1pPr>
    <a:lvl2pPr marL="457200" algn="l" rtl="0" eaLnBrk="0" fontAlgn="base" hangingPunct="0">
      <a:spcBef>
        <a:spcPct val="30000"/>
      </a:spcBef>
      <a:spcAft>
        <a:spcPct val="0"/>
      </a:spcAft>
      <a:defRPr kumimoji="1" sz="1200" kern="1200">
        <a:solidFill>
          <a:schemeClr val="tx1"/>
        </a:solidFill>
        <a:latin typeface="+mn-lt"/>
        <a:ea typeface="+mn-ea"/>
        <a:cs typeface="+mn-cs"/>
      </a:defRPr>
    </a:lvl2pPr>
    <a:lvl3pPr marL="914400" algn="l" rtl="0" eaLnBrk="0" fontAlgn="base" hangingPunct="0">
      <a:spcBef>
        <a:spcPct val="30000"/>
      </a:spcBef>
      <a:spcAft>
        <a:spcPct val="0"/>
      </a:spcAft>
      <a:defRPr kumimoji="1" sz="1200" kern="1200">
        <a:solidFill>
          <a:schemeClr val="tx1"/>
        </a:solidFill>
        <a:latin typeface="+mn-lt"/>
        <a:ea typeface="+mn-ea"/>
        <a:cs typeface="+mn-cs"/>
      </a:defRPr>
    </a:lvl3pPr>
    <a:lvl4pPr marL="1371600" algn="l" rtl="0" eaLnBrk="0" fontAlgn="base" hangingPunct="0">
      <a:spcBef>
        <a:spcPct val="30000"/>
      </a:spcBef>
      <a:spcAft>
        <a:spcPct val="0"/>
      </a:spcAft>
      <a:defRPr kumimoji="1" sz="1200" kern="1200">
        <a:solidFill>
          <a:schemeClr val="tx1"/>
        </a:solidFill>
        <a:latin typeface="+mn-lt"/>
        <a:ea typeface="+mn-ea"/>
        <a:cs typeface="+mn-cs"/>
      </a:defRPr>
    </a:lvl4pPr>
    <a:lvl5pPr marL="1828800" algn="l" rtl="0" eaLnBrk="0" fontAlgn="base" hangingPunct="0">
      <a:spcBef>
        <a:spcPct val="30000"/>
      </a:spcBef>
      <a:spcAft>
        <a:spcPct val="0"/>
      </a:spcAft>
      <a:defRPr kumimoji="1"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幻灯片图像占位符 1"/>
          <p:cNvSpPr>
            <a:spLocks noGrp="1" noRot="1" noChangeAspect="1" noTextEdit="1"/>
          </p:cNvSpPr>
          <p:nvPr>
            <p:ph type="sldImg"/>
          </p:nvPr>
        </p:nvSpPr>
        <p:spPr bwMode="auto">
          <a:noFill/>
          <a:ln>
            <a:solidFill>
              <a:srgbClr val="000000"/>
            </a:solidFill>
            <a:miter lim="800000"/>
          </a:ln>
        </p:spPr>
      </p:sp>
      <p:sp>
        <p:nvSpPr>
          <p:cNvPr id="3" name="备注占位符 2"/>
          <p:cNvSpPr>
            <a:spLocks noGrp="1"/>
          </p:cNvSpPr>
          <p:nvPr>
            <p:ph type="body" idx="1"/>
          </p:nvPr>
        </p:nvSpPr>
        <p:spPr/>
        <p:txBody>
          <a:bodyPr>
            <a:normAutofit fontScale="85000" lnSpcReduction="20000"/>
          </a:bodyPr>
          <a:lstStyle/>
          <a:p>
            <a:pPr fontAlgn="auto">
              <a:spcBef>
                <a:spcPts val="0"/>
              </a:spcBef>
              <a:spcAft>
                <a:spcPts val="0"/>
              </a:spcAft>
              <a:defRPr/>
            </a:pPr>
            <a:r>
              <a:rPr lang="zh-CN" altLang="en-US" dirty="0"/>
              <a:t>在企业的业务系统中，处理和存储着大量的数据。在信息化应用的最初阶段，数据和数据的处理</a:t>
            </a:r>
            <a:r>
              <a:rPr lang="en-US" altLang="zh-CN" dirty="0"/>
              <a:t>——</a:t>
            </a:r>
            <a:r>
              <a:rPr lang="zh-CN" altLang="en-US" dirty="0"/>
              <a:t>应用程序往往是一体的。当应用程序处理结束时，数据的生命周期也就结束了。然而，随着计算机存储能力的不断提升和数据共享需求的不断扩充，数据的生命周期渐渐超越了应用程序的生命周期，形成了独立的领域</a:t>
            </a:r>
            <a:r>
              <a:rPr lang="en-US" altLang="zh-CN" dirty="0"/>
              <a:t>——</a:t>
            </a:r>
            <a:r>
              <a:rPr lang="zh-CN" altLang="en-US" dirty="0"/>
              <a:t>数据库。</a:t>
            </a:r>
          </a:p>
          <a:p>
            <a:pPr fontAlgn="auto">
              <a:spcBef>
                <a:spcPts val="0"/>
              </a:spcBef>
              <a:spcAft>
                <a:spcPts val="0"/>
              </a:spcAft>
              <a:defRPr/>
            </a:pPr>
            <a:r>
              <a:rPr lang="zh-CN" altLang="en-US" dirty="0"/>
              <a:t>当数据库系统在企业信息系统中的应用越来越普及、并成为了企业信息化系统核心的时候，大量的数据沉淀下来。作为企业最宝贵的财富之一，人们希望这些数据不仅能用于日常的事务操作，而且可以用于分析，并希望能从数据中获取大量潜在的、客观的知识，于是诞生了商业智能（</a:t>
            </a:r>
            <a:r>
              <a:rPr lang="en-US" dirty="0"/>
              <a:t>BI</a:t>
            </a:r>
            <a:r>
              <a:rPr lang="zh-CN" altLang="en-US" dirty="0"/>
              <a:t>，又称决策支持）系统。</a:t>
            </a:r>
          </a:p>
          <a:p>
            <a:pPr fontAlgn="auto">
              <a:spcBef>
                <a:spcPts val="0"/>
              </a:spcBef>
              <a:spcAft>
                <a:spcPts val="0"/>
              </a:spcAft>
              <a:defRPr/>
            </a:pPr>
            <a:r>
              <a:rPr lang="zh-CN" altLang="en-US" dirty="0"/>
              <a:t>基于“面向事务处理的数据库并不能很好的满足决策分析需求”这一现状。在商业智能系统中，人们首先引入了数据仓库的概念和技术。与传统的面向联机事务处理（</a:t>
            </a:r>
            <a:r>
              <a:rPr lang="en-US" dirty="0"/>
              <a:t>OLTP</a:t>
            </a:r>
            <a:r>
              <a:rPr lang="zh-CN" altLang="en-US" dirty="0"/>
              <a:t>）的数据库相比，数据仓库是面向主题的、集成的、随时间变化的、稳定的数据集，用于支持管理决策过程。数据仓库中的数据包含了整个企业的数据，它提供了企业级的统一视图。人们从多个数据源（例如：</a:t>
            </a:r>
            <a:r>
              <a:rPr lang="en-US" dirty="0"/>
              <a:t>OLTP</a:t>
            </a:r>
            <a:r>
              <a:rPr lang="zh-CN" altLang="en-US" dirty="0"/>
              <a:t>、归档的历史数据、第三方数据等）将分析所需要的数据集成到数据仓库中，按主题进行组织，从而支持企业高层决策人员、管理人员、业务分析人员从不同角度对公司的业务进行分析和评价。人们使用</a:t>
            </a:r>
            <a:r>
              <a:rPr lang="en-US" dirty="0"/>
              <a:t>ETL</a:t>
            </a:r>
            <a:r>
              <a:rPr lang="zh-CN" altLang="en-US" dirty="0"/>
              <a:t>技术和工具，从数据源中获取数据，输入到数据仓库中。这一过程可以帮助人们去掉那些与分析无关的数据、修正不规范的数据格式、合并某些过于明细的数据、拆分部分不够细致的分类</a:t>
            </a:r>
            <a:r>
              <a:rPr lang="en-US" dirty="0"/>
              <a:t>…,</a:t>
            </a:r>
            <a:r>
              <a:rPr lang="zh-CN" altLang="en-US" dirty="0"/>
              <a:t>总之，数据仓库中的数据是为了分析而存在的。</a:t>
            </a:r>
          </a:p>
          <a:p>
            <a:pPr fontAlgn="auto">
              <a:spcBef>
                <a:spcPts val="0"/>
              </a:spcBef>
              <a:spcAft>
                <a:spcPts val="0"/>
              </a:spcAft>
              <a:defRPr/>
            </a:pPr>
            <a:r>
              <a:rPr lang="zh-CN" altLang="en-US" dirty="0"/>
              <a:t>当数据仓库中存储了足够多的数据的时候，人们又发现，庞大的数据量和快速的分析之间产生了矛盾：一张简单的企业</a:t>
            </a:r>
            <a:r>
              <a:rPr lang="en-US" dirty="0"/>
              <a:t>5</a:t>
            </a:r>
            <a:r>
              <a:rPr lang="zh-CN" altLang="en-US" dirty="0"/>
              <a:t>年间业绩趋势图，也许就意味着数据仓库中上亿条记录的排序和聚合，而这类操作，往往是影响系统性能的最大因素。于是，在数据仓库之上，人们又将商业智能系统分为了分析模型和前端展示工具两个层次，使得分析模型专注于优化数据的排序和聚合，而前端展示工具专注于分析效果的展示</a:t>
            </a:r>
            <a:r>
              <a:rPr lang="en-US" u="sng" baseline="30000" dirty="0">
                <a:hlinkClick r:id="" action="ppaction://hlinkfile"/>
              </a:rPr>
              <a:t>[</a:t>
            </a:r>
            <a:r>
              <a:rPr lang="en-US" baseline="30000" dirty="0"/>
              <a:t>14]</a:t>
            </a:r>
            <a:r>
              <a:rPr lang="zh-CN" altLang="en-US" dirty="0"/>
              <a:t>。</a:t>
            </a:r>
          </a:p>
          <a:p>
            <a:pPr fontAlgn="auto">
              <a:spcBef>
                <a:spcPts val="0"/>
              </a:spcBef>
              <a:spcAft>
                <a:spcPts val="0"/>
              </a:spcAft>
              <a:defRPr/>
            </a:pPr>
            <a:r>
              <a:rPr lang="zh-CN" altLang="en-US" dirty="0"/>
              <a:t>从而，整个商业智能系统在技术架构上形成了数据仓库</a:t>
            </a:r>
            <a:r>
              <a:rPr lang="en-US" altLang="zh-CN" dirty="0"/>
              <a:t>—</a:t>
            </a:r>
            <a:r>
              <a:rPr lang="zh-CN" altLang="en-US" dirty="0"/>
              <a:t>分析模型</a:t>
            </a:r>
            <a:r>
              <a:rPr lang="en-US" altLang="zh-CN" dirty="0"/>
              <a:t>—</a:t>
            </a:r>
            <a:r>
              <a:rPr lang="zh-CN" altLang="en-US" dirty="0"/>
              <a:t>展现工具三个层次，分别致力于数据存储、模型搭建、效果展现三方面的技术深化。</a:t>
            </a:r>
          </a:p>
          <a:p>
            <a:pPr fontAlgn="auto">
              <a:spcBef>
                <a:spcPts val="0"/>
              </a:spcBef>
              <a:spcAft>
                <a:spcPts val="0"/>
              </a:spcAft>
              <a:defRPr/>
            </a:pPr>
            <a:r>
              <a:rPr lang="zh-CN" altLang="en-US" dirty="0"/>
              <a:t>随着各层次技术的纵深发展和飞跃，数据仓库层在存储功能方面取得了不菲的成就，随之并存的</a:t>
            </a:r>
            <a:r>
              <a:rPr lang="en-US" dirty="0"/>
              <a:t>ETL</a:t>
            </a:r>
            <a:r>
              <a:rPr lang="zh-CN" altLang="en-US" dirty="0"/>
              <a:t>工具在性能和功能方面，也得到了极大的提高；分析模型层不但完善了针对分析需求而特制的多维模型架构，同时也引进了更高级的数据挖掘模型架构；而展示工具层则充分融合了多项技术和工具，不仅覆盖了报表、分析、挖掘等各个层次的需求，而且囊括了从个人分析工具，到企业级分析系统，乃至商业智能门户等各种规模的工具和平台。</a:t>
            </a:r>
          </a:p>
          <a:p>
            <a:pPr fontAlgn="auto">
              <a:spcBef>
                <a:spcPts val="0"/>
              </a:spcBef>
              <a:spcAft>
                <a:spcPts val="0"/>
              </a:spcAft>
              <a:defRPr/>
            </a:pPr>
            <a:r>
              <a:rPr lang="zh-CN" altLang="en-US" dirty="0"/>
              <a:t>如图</a:t>
            </a:r>
            <a:r>
              <a:rPr lang="en-US" dirty="0"/>
              <a:t>2-1</a:t>
            </a:r>
            <a:r>
              <a:rPr lang="zh-CN" altLang="en-US" dirty="0"/>
              <a:t>所示：完整的商业智能系统，目前已包含数据仓库、</a:t>
            </a:r>
            <a:r>
              <a:rPr lang="en-US" dirty="0"/>
              <a:t>ETL</a:t>
            </a:r>
            <a:r>
              <a:rPr lang="zh-CN" altLang="en-US" dirty="0"/>
              <a:t>工具、多维分析模型、数据挖掘模型、报表生成工具、数据分析工具、挖掘展现工具以及企业门户等各个技术环节。图中的箭头指示了数据在</a:t>
            </a:r>
            <a:r>
              <a:rPr lang="en-US" dirty="0"/>
              <a:t>BI</a:t>
            </a:r>
            <a:r>
              <a:rPr lang="zh-CN" altLang="en-US" dirty="0"/>
              <a:t>系统各环节流动的过程，或称为数据增值的过程。</a:t>
            </a:r>
          </a:p>
          <a:p>
            <a:pPr fontAlgn="auto">
              <a:spcBef>
                <a:spcPts val="0"/>
              </a:spcBef>
              <a:spcAft>
                <a:spcPts val="0"/>
              </a:spcAft>
              <a:defRPr/>
            </a:pPr>
            <a:endParaRPr lang="zh-CN" altLang="en-US" dirty="0"/>
          </a:p>
        </p:txBody>
      </p:sp>
      <p:sp>
        <p:nvSpPr>
          <p:cNvPr id="124932" name="灯片编号占位符 3"/>
          <p:cNvSpPr>
            <a:spLocks noGrp="1"/>
          </p:cNvSpPr>
          <p:nvPr>
            <p:ph type="sldNum" sz="quarter" idx="5"/>
          </p:nvPr>
        </p:nvSpPr>
        <p:spPr bwMode="auto">
          <a:noFill/>
          <a:ln>
            <a:miter lim="800000"/>
          </a:ln>
        </p:spPr>
        <p:txBody>
          <a:bodyPr/>
          <a:lstStyle/>
          <a:p>
            <a:fld id="{D4826817-A965-4973-8E2D-F8CC4FAC45B1}" type="slidenum">
              <a:rPr lang="zh-CN" altLang="en-US"/>
              <a:t>6</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endParaRPr lang="en-US" altLang="zh-CN"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pPr marL="0" marR="0" lvl="0" indent="0" algn="r" defTabSz="1295400" rtl="0" eaLnBrk="1" fontAlgn="base" latinLnBrk="0" hangingPunct="1">
              <a:lnSpc>
                <a:spcPct val="100000"/>
              </a:lnSpc>
              <a:spcBef>
                <a:spcPct val="0"/>
              </a:spcBef>
              <a:spcAft>
                <a:spcPct val="0"/>
              </a:spcAft>
              <a:buClrTx/>
              <a:buSzTx/>
              <a:buFontTx/>
              <a:buNone/>
              <a:defRPr/>
            </a:pPr>
            <a:fld id="{E563ECB7-20E3-44FE-9CD7-280F831106A7}"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宋体" panose="02010600030101010101" pitchFamily="2" charset="-122"/>
                <a:cs typeface="+mn-cs"/>
              </a:rPr>
              <a:t>29</a:t>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endParaRPr lang="en-US" altLang="zh-CN" dirty="0"/>
          </a:p>
          <a:p>
            <a:r>
              <a:rPr lang="zh-CN" altLang="en-US" dirty="0"/>
              <a:t>电子商务职业核心能力体系框架</a:t>
            </a:r>
          </a:p>
        </p:txBody>
      </p:sp>
      <p:sp>
        <p:nvSpPr>
          <p:cNvPr id="4" name="灯片编号占位符 3"/>
          <p:cNvSpPr>
            <a:spLocks noGrp="1"/>
          </p:cNvSpPr>
          <p:nvPr>
            <p:ph type="sldNum" sz="quarter" idx="10"/>
          </p:nvPr>
        </p:nvSpPr>
        <p:spPr/>
        <p:txBody>
          <a:bodyPr/>
          <a:lstStyle/>
          <a:p>
            <a:fld id="{E563ECB7-20E3-44FE-9CD7-280F831106A7}" type="slidenum">
              <a:rPr lang="zh-CN" altLang="en-US" smtClean="0"/>
              <a:t>31</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endParaRPr lang="en-US" altLang="zh-CN" dirty="0">
              <a:latin typeface="微软雅黑" panose="020B0503020204020204" pitchFamily="34" charset="-122"/>
              <a:ea typeface="微软雅黑" panose="020B0503020204020204" pitchFamily="34" charset="-122"/>
            </a:endParaRPr>
          </a:p>
          <a:p>
            <a:pPr marL="0" marR="0" lvl="0" indent="0" algn="l" defTabSz="914400" rtl="0" eaLnBrk="0" fontAlgn="base" latinLnBrk="0" hangingPunct="0">
              <a:lnSpc>
                <a:spcPct val="100000"/>
              </a:lnSpc>
              <a:spcBef>
                <a:spcPct val="30000"/>
              </a:spcBef>
              <a:spcAft>
                <a:spcPct val="0"/>
              </a:spcAft>
              <a:buClrTx/>
              <a:buSzTx/>
              <a:buFontTx/>
              <a:buNone/>
              <a:defRPr/>
            </a:pPr>
            <a:endParaRPr lang="en-US" altLang="zh-CN" dirty="0">
              <a:latin typeface="微软雅黑" panose="020B0503020204020204" pitchFamily="34" charset="-122"/>
              <a:ea typeface="微软雅黑" panose="020B0503020204020204" pitchFamily="34" charset="-122"/>
            </a:endParaRPr>
          </a:p>
          <a:p>
            <a:pPr marL="0" marR="0" lvl="0" indent="0" algn="l" defTabSz="914400" rtl="0" eaLnBrk="0" fontAlgn="base" latinLnBrk="0" hangingPunct="0">
              <a:lnSpc>
                <a:spcPct val="100000"/>
              </a:lnSpc>
              <a:spcBef>
                <a:spcPct val="30000"/>
              </a:spcBef>
              <a:spcAft>
                <a:spcPct val="0"/>
              </a:spcAft>
              <a:buClrTx/>
              <a:buSzTx/>
              <a:buFontTx/>
              <a:buNone/>
              <a:defRPr/>
            </a:pPr>
            <a:r>
              <a:rPr lang="zh-CN" altLang="en-US" dirty="0">
                <a:latin typeface="微软雅黑" panose="020B0503020204020204" pitchFamily="34" charset="-122"/>
                <a:ea typeface="微软雅黑" panose="020B0503020204020204" pitchFamily="34" charset="-122"/>
              </a:rPr>
              <a:t>“可就业”是指社会上有一群人凭借此项能力就业谋生；</a:t>
            </a:r>
            <a:endParaRPr lang="en-US" altLang="zh-CN" dirty="0">
              <a:latin typeface="微软雅黑" panose="020B0503020204020204" pitchFamily="34" charset="-122"/>
              <a:ea typeface="微软雅黑" panose="020B0503020204020204" pitchFamily="34" charset="-122"/>
            </a:endParaRPr>
          </a:p>
          <a:p>
            <a:pPr marL="0" marR="0" lvl="0" indent="0" algn="l" defTabSz="914400" rtl="0" eaLnBrk="0" fontAlgn="base" latinLnBrk="0" hangingPunct="0">
              <a:lnSpc>
                <a:spcPct val="100000"/>
              </a:lnSpc>
              <a:spcBef>
                <a:spcPct val="30000"/>
              </a:spcBef>
              <a:spcAft>
                <a:spcPct val="0"/>
              </a:spcAft>
              <a:buClrTx/>
              <a:buSzTx/>
              <a:buFontTx/>
              <a:buNone/>
              <a:defRPr/>
            </a:pPr>
            <a:endParaRPr lang="en-US" altLang="zh-CN" dirty="0">
              <a:latin typeface="微软雅黑" panose="020B0503020204020204" pitchFamily="34" charset="-122"/>
              <a:ea typeface="微软雅黑" panose="020B0503020204020204" pitchFamily="34" charset="-122"/>
            </a:endParaRPr>
          </a:p>
          <a:p>
            <a:pPr marL="0" marR="0" lvl="0" indent="0" algn="l" defTabSz="914400" rtl="0" eaLnBrk="0" fontAlgn="base" latinLnBrk="0" hangingPunct="0">
              <a:lnSpc>
                <a:spcPct val="100000"/>
              </a:lnSpc>
              <a:spcBef>
                <a:spcPct val="30000"/>
              </a:spcBef>
              <a:spcAft>
                <a:spcPct val="0"/>
              </a:spcAft>
              <a:buClrTx/>
              <a:buSzTx/>
              <a:buFontTx/>
              <a:buNone/>
              <a:defRPr/>
            </a:pPr>
            <a:r>
              <a:rPr lang="zh-CN" altLang="en-US" dirty="0">
                <a:latin typeface="微软雅黑" panose="020B0503020204020204" pitchFamily="34" charset="-122"/>
                <a:ea typeface="微软雅黑" panose="020B0503020204020204" pitchFamily="34" charset="-122"/>
              </a:rPr>
              <a:t>“最小”是指它的适用范围小于“职业”，作为一项就业技能，它不可再拆分，不划分等级。</a:t>
            </a:r>
            <a:endParaRPr lang="en-US" altLang="zh-CN"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fld id="{E563ECB7-20E3-44FE-9CD7-280F831106A7}" type="slidenum">
              <a:rPr lang="zh-CN" altLang="en-US" smtClean="0"/>
              <a:t>33</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E563ECB7-20E3-44FE-9CD7-280F831106A7}" type="slidenum">
              <a:rPr lang="zh-CN" altLang="en-US" smtClean="0"/>
              <a:t>36</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563ECB7-20E3-44FE-9CD7-280F831106A7}" type="slidenum">
              <a:rPr lang="zh-CN" altLang="en-US" smtClean="0"/>
              <a:t>39</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endParaRPr lang="en-US" altLang="zh-CN"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fld id="{E563ECB7-20E3-44FE-9CD7-280F831106A7}" type="slidenum">
              <a:rPr lang="zh-CN" altLang="en-US" smtClean="0"/>
              <a:t>41</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563ECB7-20E3-44FE-9CD7-280F831106A7}" type="slidenum">
              <a:rPr lang="zh-CN" altLang="en-US" smtClean="0"/>
              <a:t>43</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E563ECB7-20E3-44FE-9CD7-280F831106A7}" type="slidenum">
              <a:rPr lang="zh-CN" altLang="en-US" smtClean="0"/>
              <a:t>45</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563ECB7-20E3-44FE-9CD7-280F831106A7}" type="slidenum">
              <a:rPr lang="zh-CN" altLang="en-US" smtClean="0"/>
              <a:t>47</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FC26EF89-5DF1-42FE-86E5-F531565228B0}" type="slidenum">
              <a:rPr lang="en-US" altLang="zh-CN"/>
              <a:t>48</a:t>
            </a:fld>
            <a:endParaRPr lang="en-US" altLang="zh-CN"/>
          </a:p>
        </p:txBody>
      </p:sp>
      <p:sp>
        <p:nvSpPr>
          <p:cNvPr id="172034" name="Rectangle 2"/>
          <p:cNvSpPr>
            <a:spLocks noGrp="1" noRot="1" noChangeAspect="1" noChangeArrowheads="1" noTextEdit="1"/>
          </p:cNvSpPr>
          <p:nvPr>
            <p:ph type="sldImg"/>
          </p:nvPr>
        </p:nvSpPr>
        <p:spPr>
          <a:xfrm>
            <a:off x="381000" y="685800"/>
            <a:ext cx="6096000" cy="3429000"/>
          </a:xfrm>
        </p:spPr>
      </p:sp>
      <p:sp>
        <p:nvSpPr>
          <p:cNvPr id="172035" name="Rectangle 3"/>
          <p:cNvSpPr>
            <a:spLocks noGrp="1" noChangeArrowheads="1"/>
          </p:cNvSpPr>
          <p:nvPr>
            <p:ph type="body" idx="1"/>
          </p:nvPr>
        </p:nvSpPr>
        <p:spPr/>
        <p:txBody>
          <a:bodyPr/>
          <a:lstStyle/>
          <a:p>
            <a:r>
              <a:rPr lang="en-US" altLang="zh-CN"/>
              <a:t>Data is your company’s most critical business asset. Armed with timely, trusted data, your company can rapidly uncover new markets, attract and retain valuable customers, eliminate costly operational errors and delays, deliver products faster, and make smarter business decisions. </a:t>
            </a:r>
            <a:br>
              <a:rPr lang="en-US" altLang="zh-CN"/>
            </a:br>
            <a:r>
              <a:rPr lang="en-US" altLang="zh-CN"/>
              <a:t>Data-driven enterprises put their data assets to work faster, better, and smarter so they can consistently outperform their competitors.</a:t>
            </a:r>
            <a:br>
              <a:rPr lang="en-US" altLang="zh-CN"/>
            </a:br>
            <a:endParaRPr lang="en-US" altLang="zh-CN"/>
          </a:p>
          <a:p>
            <a:r>
              <a:rPr lang="zh-CN" altLang="en-US"/>
              <a:t>商务智能处理的数据类型包括关系数据库</a:t>
            </a:r>
            <a:r>
              <a:rPr lang="en-US" altLang="zh-CN"/>
              <a:t>(relational database) </a:t>
            </a:r>
            <a:r>
              <a:rPr lang="zh-CN" altLang="en-US"/>
              <a:t>存储和管理的结构化数据，文本数据库</a:t>
            </a:r>
            <a:r>
              <a:rPr lang="en-US" altLang="zh-CN"/>
              <a:t>(text database)</a:t>
            </a:r>
            <a:r>
              <a:rPr lang="zh-CN" altLang="en-US"/>
              <a:t>或文档数据库</a:t>
            </a:r>
            <a:r>
              <a:rPr lang="en-US" altLang="zh-CN"/>
              <a:t>(document database)</a:t>
            </a:r>
            <a:r>
              <a:rPr lang="zh-CN" altLang="en-US"/>
              <a:t>中的新闻稿件、研究论文、电子邮件、书籍以及</a:t>
            </a:r>
            <a:r>
              <a:rPr lang="en-US" altLang="zh-CN"/>
              <a:t>WEB</a:t>
            </a:r>
            <a:r>
              <a:rPr lang="zh-CN" altLang="en-US"/>
              <a:t>页面等半结构化数据以及空间数据库、多媒体数据库中的地图、图片、音频、视频等非结构化数据。 </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E9F5BDD3-E15C-46C1-B010-E900C0C66C3B}" type="slidenum">
              <a:rPr lang="en-US" altLang="zh-CN"/>
              <a:t>49</a:t>
            </a:fld>
            <a:endParaRPr lang="en-US" altLang="zh-CN"/>
          </a:p>
        </p:txBody>
      </p:sp>
      <p:sp>
        <p:nvSpPr>
          <p:cNvPr id="148482" name="Rectangle 2"/>
          <p:cNvSpPr>
            <a:spLocks noGrp="1" noRot="1" noChangeAspect="1" noChangeArrowheads="1" noTextEdit="1"/>
          </p:cNvSpPr>
          <p:nvPr>
            <p:ph type="sldImg"/>
          </p:nvPr>
        </p:nvSpPr>
        <p:spPr>
          <a:xfrm>
            <a:off x="381000" y="685800"/>
            <a:ext cx="6096000" cy="3429000"/>
          </a:xfrm>
        </p:spPr>
      </p:sp>
      <p:sp>
        <p:nvSpPr>
          <p:cNvPr id="148483" name="Rectangle 3"/>
          <p:cNvSpPr>
            <a:spLocks noGrp="1" noChangeArrowheads="1"/>
          </p:cNvSpPr>
          <p:nvPr>
            <p:ph type="body" idx="1"/>
          </p:nvPr>
        </p:nvSpPr>
        <p:spPr/>
        <p:txBody>
          <a:bodyPr/>
          <a:lstStyle/>
          <a:p>
            <a:r>
              <a:rPr lang="en-US" altLang="zh-CN"/>
              <a:t>Information is data that has been coherently packaged to deliver a specific message. It is derived by enhancing data through subject grouping, summarization, comparisons, and other business usage activities. </a:t>
            </a:r>
          </a:p>
          <a:p>
            <a:r>
              <a:rPr lang="en-US" altLang="zh-CN"/>
              <a:t>Putting data into a specific context and relating it to other data in the same context adds relevance which results in what we are defining as information. </a:t>
            </a:r>
          </a:p>
          <a:p>
            <a:r>
              <a:rPr lang="en-US" altLang="zh-CN"/>
              <a:t>Information is accessed by a person who can interpret it, apply judgements on its meaning or value, extrapolate further meanings, apply it to a specific business situation, or creatively derive new information. </a:t>
            </a:r>
          </a:p>
          <a:p>
            <a:r>
              <a:rPr lang="en-US" altLang="zh-CN"/>
              <a:t>To deliver business value, information must also be accurate and easily accessible by those who need it. </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29A47098-43CC-43C3-964D-AF8F55ECA469}" type="slidenum">
              <a:rPr lang="en-US" altLang="zh-CN"/>
              <a:t>50</a:t>
            </a:fld>
            <a:endParaRPr lang="en-US" altLang="zh-CN"/>
          </a:p>
        </p:txBody>
      </p:sp>
      <p:sp>
        <p:nvSpPr>
          <p:cNvPr id="151554" name="Rectangle 2"/>
          <p:cNvSpPr>
            <a:spLocks noGrp="1" noRot="1" noChangeAspect="1" noChangeArrowheads="1" noTextEdit="1"/>
          </p:cNvSpPr>
          <p:nvPr>
            <p:ph type="sldImg"/>
          </p:nvPr>
        </p:nvSpPr>
        <p:spPr>
          <a:xfrm>
            <a:off x="958465" y="686474"/>
            <a:ext cx="4941072" cy="3428114"/>
          </a:xfrm>
        </p:spPr>
      </p:sp>
      <p:sp>
        <p:nvSpPr>
          <p:cNvPr id="151555" name="Rectangle 3"/>
          <p:cNvSpPr>
            <a:spLocks noGrp="1" noChangeArrowheads="1"/>
          </p:cNvSpPr>
          <p:nvPr>
            <p:ph type="body" idx="1"/>
          </p:nvPr>
        </p:nvSpPr>
        <p:spPr/>
        <p:txBody>
          <a:bodyPr/>
          <a:lstStyle/>
          <a:p>
            <a:r>
              <a:rPr lang="en-US" altLang="zh-CN"/>
              <a:t>We transform  data into useful information and put it into context so that analytical applications can be applied to this information in order to gain insight as to what might occur in the future and therefore know which proper actions should now be taken. </a:t>
            </a:r>
          </a:p>
          <a:p>
            <a:endParaRPr lang="en-US" altLang="zh-CN"/>
          </a:p>
          <a:p>
            <a:r>
              <a:rPr lang="en-US" altLang="zh-CN" b="1"/>
              <a:t>Value of Information</a:t>
            </a:r>
          </a:p>
          <a:p>
            <a:r>
              <a:rPr lang="en-US" altLang="zh-CN"/>
              <a:t>Less time wasted searching for answers </a:t>
            </a:r>
          </a:p>
          <a:p>
            <a:r>
              <a:rPr lang="en-US" altLang="zh-CN"/>
              <a:t>A more holistic and accurate picture of customers and their needs </a:t>
            </a:r>
          </a:p>
          <a:p>
            <a:r>
              <a:rPr lang="en-US" altLang="zh-CN"/>
              <a:t>Ability to make better decisions, faster</a:t>
            </a:r>
          </a:p>
          <a:p>
            <a:r>
              <a:rPr lang="en-US" altLang="zh-CN"/>
              <a:t>Greater transparency provides ability to detect potential threats </a:t>
            </a:r>
          </a:p>
          <a:p>
            <a:r>
              <a:rPr lang="en-US" altLang="zh-CN" b="1" i="1"/>
              <a:t>70% of employee time</a:t>
            </a:r>
            <a:r>
              <a:rPr lang="en-US" altLang="zh-CN" i="1"/>
              <a:t>: Spent searching for relevant information</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BC9FABA3-6391-41B5-9FC6-30B07395BB10}" type="slidenum">
              <a:rPr lang="en-US" altLang="zh-CN"/>
              <a:t>51</a:t>
            </a:fld>
            <a:endParaRPr lang="en-US" altLang="zh-CN"/>
          </a:p>
        </p:txBody>
      </p:sp>
      <p:sp>
        <p:nvSpPr>
          <p:cNvPr id="149506" name="Rectangle 2"/>
          <p:cNvSpPr>
            <a:spLocks noGrp="1" noRot="1" noChangeAspect="1" noChangeArrowheads="1" noTextEdit="1"/>
          </p:cNvSpPr>
          <p:nvPr>
            <p:ph type="sldImg"/>
          </p:nvPr>
        </p:nvSpPr>
        <p:spPr>
          <a:xfrm>
            <a:off x="381000" y="685800"/>
            <a:ext cx="6096000" cy="3429000"/>
          </a:xfrm>
        </p:spPr>
      </p:sp>
      <p:sp>
        <p:nvSpPr>
          <p:cNvPr id="149507" name="Rectangle 3"/>
          <p:cNvSpPr>
            <a:spLocks noGrp="1" noChangeArrowheads="1"/>
          </p:cNvSpPr>
          <p:nvPr>
            <p:ph type="body" idx="1"/>
          </p:nvPr>
        </p:nvSpPr>
        <p:spPr/>
        <p:txBody>
          <a:bodyPr/>
          <a:lstStyle/>
          <a:p>
            <a:r>
              <a:rPr lang="en-US" altLang="zh-CN"/>
              <a:t>Insight is information that has been logically connected with interpretations and usages applied to it. </a:t>
            </a:r>
          </a:p>
          <a:p>
            <a:r>
              <a:rPr lang="en-US" altLang="zh-CN"/>
              <a:t>Explicit knowledge is stored and publicly available. It is codifiable. </a:t>
            </a:r>
          </a:p>
          <a:p>
            <a:r>
              <a:rPr lang="en-US" altLang="zh-CN"/>
              <a:t>Tacit knowledge is created and exists in the heads of people. It is ideas, opinions, judgements, cultural beliefs, insights, such as the judgement to choose one engineering design over another. It is the more difficult type to find, capture, store, and so forth, yet tacit knowledge is the more critical and valuable type of knowledge resource to a business. </a:t>
            </a:r>
          </a:p>
          <a:p>
            <a:r>
              <a:rPr lang="en-US" altLang="zh-CN"/>
              <a:t>Explicit knowledge can be created by computer applications like data mining, text mining, and other machine learning functions as well as by humans composing books, documents, rules, and so forth. Tacit knowledge is created by humans based on data, documents, attitudes, and experiences. </a:t>
            </a:r>
          </a:p>
          <a:p>
            <a:r>
              <a:rPr lang="en-US" altLang="zh-CN"/>
              <a:t>Both types of knowledge are important and both must be managed. </a:t>
            </a:r>
          </a:p>
          <a:p>
            <a:endParaRPr lang="en-US" altLang="zh-CN"/>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F83AA1F9-B3EF-4FCC-833D-5BD4EE2932A4}" type="slidenum">
              <a:rPr lang="en-US" altLang="zh-CN"/>
              <a:t>53</a:t>
            </a:fld>
            <a:endParaRPr lang="en-US" altLang="zh-CN"/>
          </a:p>
        </p:txBody>
      </p:sp>
      <p:sp>
        <p:nvSpPr>
          <p:cNvPr id="150530" name="Rectangle 2"/>
          <p:cNvSpPr>
            <a:spLocks noGrp="1" noRot="1" noChangeAspect="1" noChangeArrowheads="1" noTextEdit="1"/>
          </p:cNvSpPr>
          <p:nvPr>
            <p:ph type="sldImg"/>
          </p:nvPr>
        </p:nvSpPr>
        <p:spPr>
          <a:xfrm>
            <a:off x="958465" y="686474"/>
            <a:ext cx="4941072" cy="3428114"/>
          </a:xfrm>
        </p:spPr>
      </p:sp>
      <p:sp>
        <p:nvSpPr>
          <p:cNvPr id="150531" name="Rectangle 3"/>
          <p:cNvSpPr>
            <a:spLocks noGrp="1" noChangeArrowheads="1"/>
          </p:cNvSpPr>
          <p:nvPr>
            <p:ph type="body" idx="1"/>
          </p:nvPr>
        </p:nvSpPr>
        <p:spPr/>
        <p:txBody>
          <a:bodyPr/>
          <a:lstStyle/>
          <a:p>
            <a:r>
              <a:rPr lang="en-US" altLang="zh-CN"/>
              <a:t>What we need to do is derive the information and make it available in ways that will cause or increase business knowledge. </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D731C982-6B3A-4C97-911E-3DC0B9937433}" type="slidenum">
              <a:rPr lang="en-US" altLang="zh-CN"/>
              <a:t>55</a:t>
            </a:fld>
            <a:endParaRPr lang="en-US" altLang="zh-CN"/>
          </a:p>
        </p:txBody>
      </p:sp>
      <p:sp>
        <p:nvSpPr>
          <p:cNvPr id="166914" name="Rectangle 2"/>
          <p:cNvSpPr>
            <a:spLocks noGrp="1" noRot="1" noChangeAspect="1" noChangeArrowheads="1" noTextEdit="1"/>
          </p:cNvSpPr>
          <p:nvPr>
            <p:ph type="sldImg"/>
          </p:nvPr>
        </p:nvSpPr>
        <p:spPr>
          <a:xfrm>
            <a:off x="958465" y="686474"/>
            <a:ext cx="4941072" cy="3428114"/>
          </a:xfrm>
        </p:spPr>
      </p:sp>
      <p:sp>
        <p:nvSpPr>
          <p:cNvPr id="166915" name="Rectangle 3"/>
          <p:cNvSpPr>
            <a:spLocks noGrp="1" noChangeArrowheads="1"/>
          </p:cNvSpPr>
          <p:nvPr>
            <p:ph type="body" idx="1"/>
          </p:nvPr>
        </p:nvSpPr>
        <p:spPr/>
        <p:txBody>
          <a:bodyPr/>
          <a:lstStyle/>
          <a:p>
            <a:pPr lvl="4"/>
            <a:endParaRPr lang="en-US" altLang="zh-CN"/>
          </a:p>
          <a:p>
            <a:r>
              <a:rPr lang="en-US" altLang="zh-CN"/>
              <a:t>Business Intelligence applications can also help managers to be better informed about actions that a company's competitors are taking. As well, BI can help companies share selected strategic information with business partners. For example, some businesses use BI systems to share information with their suppliers (for example, inventory levels, performance metrics, and other supply chain data). </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5F62203E-C84A-4908-A5DF-FD09E48AC778}" type="slidenum">
              <a:rPr lang="en-US" altLang="zh-CN"/>
              <a:t>56</a:t>
            </a:fld>
            <a:endParaRPr lang="en-US" altLang="zh-CN"/>
          </a:p>
        </p:txBody>
      </p:sp>
      <p:sp>
        <p:nvSpPr>
          <p:cNvPr id="179202" name="Rectangle 2"/>
          <p:cNvSpPr>
            <a:spLocks noGrp="1" noRot="1" noChangeAspect="1" noChangeArrowheads="1" noTextEdit="1"/>
          </p:cNvSpPr>
          <p:nvPr>
            <p:ph type="sldImg"/>
          </p:nvPr>
        </p:nvSpPr>
        <p:spPr>
          <a:xfrm>
            <a:off x="958465" y="686474"/>
            <a:ext cx="4941072" cy="3428114"/>
          </a:xfrm>
        </p:spPr>
      </p:sp>
      <p:sp>
        <p:nvSpPr>
          <p:cNvPr id="179203" name="Rectangle 3"/>
          <p:cNvSpPr>
            <a:spLocks noGrp="1" noChangeArrowheads="1"/>
          </p:cNvSpPr>
          <p:nvPr>
            <p:ph type="body" idx="1"/>
          </p:nvPr>
        </p:nvSpPr>
        <p:spPr/>
        <p:txBody>
          <a:bodyPr/>
          <a:lstStyle/>
          <a:p>
            <a:r>
              <a:rPr lang="en-AU" dirty="0"/>
              <a:t>Only 36% of CIO</a:t>
            </a:r>
            <a:r>
              <a:rPr lang="en-AU" dirty="0">
                <a:latin typeface="Arial" panose="020B0604020202020204"/>
              </a:rPr>
              <a:t>’</a:t>
            </a:r>
            <a:r>
              <a:rPr lang="en-AU" dirty="0"/>
              <a:t>s believe management is using the right Information to run the business</a:t>
            </a:r>
            <a:r>
              <a:rPr lang="en-AU" altLang="zh-CN" dirty="0"/>
              <a:t> </a:t>
            </a:r>
            <a:r>
              <a:rPr lang="en-AU" sz="800" dirty="0"/>
              <a:t>(Gartner Research 2007)</a:t>
            </a:r>
            <a:r>
              <a:rPr lang="en-AU" altLang="zh-CN" sz="800" dirty="0"/>
              <a:t>.</a:t>
            </a:r>
          </a:p>
          <a:p>
            <a:r>
              <a:rPr lang="en-AU" dirty="0"/>
              <a:t>Less than one in ten corporate executives believe they have the necessary information when they need it to make critical business decisions. More than half of these senior executives are concerned that as a result of missing information, they may be making poor decisions and a quarter believe that management frequently or always gets its decisions wrong</a:t>
            </a:r>
            <a:r>
              <a:rPr lang="en-AU" sz="800" dirty="0"/>
              <a:t>(Economist Intelligence Unit 2007)</a:t>
            </a:r>
          </a:p>
          <a:p>
            <a:endParaRPr lang="en-AU" sz="800" dirty="0"/>
          </a:p>
          <a:p>
            <a:endParaRPr lang="en-US" altLang="zh-CN"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AF07F22F-B621-4EA6-9AD1-C30A03C7DE64}" type="slidenum">
              <a:rPr lang="en-US" altLang="zh-CN"/>
              <a:t>58</a:t>
            </a:fld>
            <a:endParaRPr lang="en-US" altLang="zh-CN"/>
          </a:p>
        </p:txBody>
      </p:sp>
      <p:sp>
        <p:nvSpPr>
          <p:cNvPr id="152578" name="Rectangle 2"/>
          <p:cNvSpPr>
            <a:spLocks noGrp="1" noRot="1" noChangeAspect="1" noChangeArrowheads="1" noTextEdit="1"/>
          </p:cNvSpPr>
          <p:nvPr>
            <p:ph type="sldImg"/>
          </p:nvPr>
        </p:nvSpPr>
        <p:spPr>
          <a:xfrm>
            <a:off x="958465" y="686474"/>
            <a:ext cx="4941072" cy="3428114"/>
          </a:xfrm>
        </p:spPr>
      </p:sp>
      <p:sp>
        <p:nvSpPr>
          <p:cNvPr id="152579" name="Rectangle 3"/>
          <p:cNvSpPr>
            <a:spLocks noGrp="1" noChangeArrowheads="1"/>
          </p:cNvSpPr>
          <p:nvPr>
            <p:ph type="body" idx="1"/>
          </p:nvPr>
        </p:nvSpPr>
        <p:spPr/>
        <p:txBody>
          <a:bodyPr/>
          <a:lstStyle/>
          <a:p>
            <a:r>
              <a:rPr lang="en-US" altLang="zh-CN"/>
              <a:t>A Decision Support System can be defined in a general sense as a computing system designed for supporting the decision support processes throughout a business. This includes many types of systems from simple query to complex data mining functions. </a:t>
            </a:r>
          </a:p>
          <a:p>
            <a:r>
              <a:rPr lang="en-US" altLang="zh-CN"/>
              <a:t>Decision support systems contain all services/processes to select, manipulate, and analyze informational data and present the results. It should allow basically transparent access to data in various parts of the data warehouse and provide common interfaces for associated groups of users. </a:t>
            </a:r>
          </a:p>
          <a:p>
            <a:endParaRPr lang="en-US" altLang="zh-CN" b="1"/>
          </a:p>
          <a:p>
            <a:r>
              <a:rPr lang="en-US" altLang="zh-CN" b="1"/>
              <a:t>Decision Support System is a</a:t>
            </a:r>
            <a:r>
              <a:rPr lang="en-US" altLang="zh-CN" i="1"/>
              <a:t> computing system designed for supporting the decision support processes (planning, managerial, and operational) throughout a company“.</a:t>
            </a:r>
            <a:r>
              <a:rPr lang="en-US" altLang="zh-CN"/>
              <a:t> This definition encompasses user computing systems, executive information Systems (EIS), online analytical data processing systems (OLAP), data mining systems, and so forth</a:t>
            </a:r>
          </a:p>
          <a:p>
            <a:endParaRPr lang="en-US" altLang="zh-CN"/>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46F38E92-A4F4-4F11-9EFA-BB6C6FA5926B}" type="slidenum">
              <a:rPr lang="en-US" altLang="zh-CN"/>
              <a:t>59</a:t>
            </a:fld>
            <a:endParaRPr lang="en-US" altLang="zh-CN"/>
          </a:p>
        </p:txBody>
      </p:sp>
      <p:sp>
        <p:nvSpPr>
          <p:cNvPr id="164866" name="Rectangle 2"/>
          <p:cNvSpPr>
            <a:spLocks noGrp="1" noRot="1" noChangeAspect="1" noChangeArrowheads="1" noTextEdit="1"/>
          </p:cNvSpPr>
          <p:nvPr>
            <p:ph type="sldImg"/>
          </p:nvPr>
        </p:nvSpPr>
        <p:spPr>
          <a:xfrm>
            <a:off x="958465" y="686474"/>
            <a:ext cx="4941072" cy="3428114"/>
          </a:xfrm>
        </p:spPr>
      </p:sp>
      <p:sp>
        <p:nvSpPr>
          <p:cNvPr id="164867" name="Rectangle 3"/>
          <p:cNvSpPr>
            <a:spLocks noGrp="1" noChangeArrowheads="1"/>
          </p:cNvSpPr>
          <p:nvPr>
            <p:ph type="body" idx="1"/>
          </p:nvPr>
        </p:nvSpPr>
        <p:spPr/>
        <p:txBody>
          <a:bodyPr/>
          <a:lstStyle/>
          <a:p>
            <a:pPr lvl="4"/>
            <a:endParaRPr lang="en-US" altLang="zh-CN"/>
          </a:p>
          <a:p>
            <a:r>
              <a:rPr lang="en-US" altLang="zh-CN"/>
              <a:t>When a BI system is well-designed and properly integrated into a company's processes and decision-making process, it may be able to improve a company's performance. Having access to timely and accurate information is an important resource for a company, which can expedite decision-making and improve customers' experience. </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ADF758A7-56F3-4358-8D0F-7E30ACA102B9}" type="slidenum">
              <a:rPr lang="en-US" altLang="zh-CN"/>
              <a:t>61</a:t>
            </a:fld>
            <a:endParaRPr lang="en-US" altLang="zh-CN"/>
          </a:p>
        </p:txBody>
      </p:sp>
      <p:sp>
        <p:nvSpPr>
          <p:cNvPr id="155650" name="Rectangle 2"/>
          <p:cNvSpPr>
            <a:spLocks noGrp="1" noRot="1" noChangeAspect="1" noChangeArrowheads="1" noTextEdit="1"/>
          </p:cNvSpPr>
          <p:nvPr>
            <p:ph type="sldImg"/>
          </p:nvPr>
        </p:nvSpPr>
        <p:spPr>
          <a:xfrm>
            <a:off x="958465" y="686474"/>
            <a:ext cx="4941072" cy="3428114"/>
          </a:xfrm>
        </p:spPr>
      </p:sp>
      <p:sp>
        <p:nvSpPr>
          <p:cNvPr id="155651" name="Rectangle 3"/>
          <p:cNvSpPr>
            <a:spLocks noGrp="1" noChangeArrowheads="1"/>
          </p:cNvSpPr>
          <p:nvPr>
            <p:ph type="body" idx="1"/>
          </p:nvPr>
        </p:nvSpPr>
        <p:spPr/>
        <p:txBody>
          <a:bodyPr/>
          <a:lstStyle/>
          <a:p>
            <a:pPr lvl="4"/>
            <a:endParaRPr lang="en-US" altLang="zh-CN"/>
          </a:p>
          <a:p>
            <a:r>
              <a:rPr lang="en-US" altLang="zh-CN"/>
              <a:t>Traditional querying and reporting and also multidimensional data analysis can only be used to figure out what is happening. </a:t>
            </a:r>
            <a:endParaRPr lang="en-US" altLang="en-US"/>
          </a:p>
          <a:p>
            <a:r>
              <a:rPr lang="en-US" altLang="zh-CN"/>
              <a:t>Discovery mode information processing is particularly useful when investigating what goes on in the business or in the surrounding business environment, trying to understand why things are happening the way they do (behavior of customers, suppliers, the market) and to come up with actionable recommendations or explanations. </a:t>
            </a:r>
            <a:r>
              <a:rPr lang="en-US" altLang="en-US"/>
              <a:t>What has been discovered this way can then become part of the management’s means for prediction, planning, and forecasting. </a:t>
            </a:r>
            <a:endParaRPr lang="en-US" altLang="zh-C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endParaRPr lang="en-US" altLang="zh-CN"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fld id="{E563ECB7-20E3-44FE-9CD7-280F831106A7}" type="slidenum">
              <a:rPr lang="zh-CN" altLang="en-US" smtClean="0"/>
              <a:t>20</a:t>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B75201CE-DE6B-423B-B7FA-0E1F80201134}" type="slidenum">
              <a:rPr lang="en-US" altLang="zh-CN"/>
              <a:t>65</a:t>
            </a:fld>
            <a:endParaRPr lang="en-US" altLang="zh-CN"/>
          </a:p>
        </p:txBody>
      </p:sp>
      <p:sp>
        <p:nvSpPr>
          <p:cNvPr id="167938" name="Rectangle 2"/>
          <p:cNvSpPr>
            <a:spLocks noGrp="1" noRot="1" noChangeAspect="1" noChangeArrowheads="1" noTextEdit="1"/>
          </p:cNvSpPr>
          <p:nvPr>
            <p:ph type="sldImg"/>
          </p:nvPr>
        </p:nvSpPr>
        <p:spPr>
          <a:xfrm>
            <a:off x="958465" y="686474"/>
            <a:ext cx="4941072" cy="3428114"/>
          </a:xfrm>
        </p:spPr>
      </p:sp>
      <p:sp>
        <p:nvSpPr>
          <p:cNvPr id="167939" name="Rectangle 3"/>
          <p:cNvSpPr>
            <a:spLocks noGrp="1" noChangeArrowheads="1"/>
          </p:cNvSpPr>
          <p:nvPr>
            <p:ph type="body" idx="1"/>
          </p:nvPr>
        </p:nvSpPr>
        <p:spPr/>
        <p:txBody>
          <a:bodyPr/>
          <a:lstStyle/>
          <a:p>
            <a:r>
              <a:rPr lang="en-US" altLang="zh-CN"/>
              <a:t>Information is the key to business innovation </a:t>
            </a:r>
          </a:p>
          <a:p>
            <a:r>
              <a:rPr lang="en-US" altLang="zh-CN"/>
              <a:t>– Organizations highly effective at driving information integration are 5 times more likely to drive value creation. In fact, the 2006 IBM CEO Survey found that organizations that were highly effective at integrating information were 5x more likely to drive value creation than those who were poor at it. </a:t>
            </a:r>
          </a:p>
          <a:p>
            <a:r>
              <a:rPr lang="en-US" altLang="zh-CN"/>
              <a:t> – Organizations that wait for their application vendors to innovate are losing the opportunity to differentiate</a:t>
            </a:r>
          </a:p>
          <a:p>
            <a:r>
              <a:rPr lang="en-US" altLang="en-US"/>
              <a:t>Usually it is spread across many heterogeneous systems, and is not understandable as a complete whole, and usually businesses cannot trust the information they do have available, due to issues of timeliness, quality, or completeness. </a:t>
            </a:r>
            <a:r>
              <a:rPr lang="en-US" altLang="zh-CN"/>
              <a:t> </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563ECB7-20E3-44FE-9CD7-280F831106A7}" type="slidenum">
              <a:rPr lang="zh-CN" altLang="en-US" smtClean="0"/>
              <a:t>22</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E563ECB7-20E3-44FE-9CD7-280F831106A7}" type="slidenum">
              <a:rPr lang="zh-CN" altLang="en-US" smtClean="0"/>
              <a:t>24</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4" name="矩形 3"/>
          <p:cNvSpPr/>
          <p:nvPr userDrawn="1"/>
        </p:nvSpPr>
        <p:spPr>
          <a:xfrm>
            <a:off x="1" y="3700988"/>
            <a:ext cx="14630400" cy="156713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296035" eaLnBrk="1" fontAlgn="auto" hangingPunct="1">
              <a:spcBef>
                <a:spcPts val="0"/>
              </a:spcBef>
              <a:spcAft>
                <a:spcPts val="0"/>
              </a:spcAft>
              <a:defRPr/>
            </a:pPr>
            <a:endParaRPr lang="zh-CN" altLang="en-US">
              <a:latin typeface="微软雅黑" panose="020B0503020204020204" pitchFamily="34" charset="-122"/>
              <a:ea typeface="微软雅黑" panose="020B0503020204020204" pitchFamily="34" charset="-122"/>
            </a:endParaRPr>
          </a:p>
        </p:txBody>
      </p:sp>
      <p:sp>
        <p:nvSpPr>
          <p:cNvPr id="5" name="标题 1"/>
          <p:cNvSpPr>
            <a:spLocks noGrp="1"/>
          </p:cNvSpPr>
          <p:nvPr>
            <p:ph type="title"/>
          </p:nvPr>
        </p:nvSpPr>
        <p:spPr>
          <a:xfrm>
            <a:off x="1" y="3655901"/>
            <a:ext cx="13591539" cy="1634490"/>
          </a:xfrm>
        </p:spPr>
        <p:txBody>
          <a:bodyPr anchor="t"/>
          <a:lstStyle>
            <a:lvl1pPr algn="l">
              <a:defRPr sz="5700" b="1" cap="all"/>
            </a:lvl1pPr>
          </a:lstStyle>
          <a:p>
            <a:r>
              <a:rPr lang="zh-CN" altLang="en-US" dirty="0"/>
              <a:t>单击此处编辑母版标题样式</a:t>
            </a:r>
          </a:p>
        </p:txBody>
      </p:sp>
      <p:sp>
        <p:nvSpPr>
          <p:cNvPr id="6" name="文本占位符 2"/>
          <p:cNvSpPr>
            <a:spLocks noGrp="1"/>
          </p:cNvSpPr>
          <p:nvPr>
            <p:ph type="body" idx="1"/>
          </p:nvPr>
        </p:nvSpPr>
        <p:spPr>
          <a:xfrm>
            <a:off x="1" y="1841990"/>
            <a:ext cx="13591539" cy="1800225"/>
          </a:xfrm>
        </p:spPr>
        <p:txBody>
          <a:bodyPr anchor="b"/>
          <a:lstStyle>
            <a:lvl1pPr marL="0" indent="0">
              <a:buNone/>
              <a:defRPr sz="2800">
                <a:solidFill>
                  <a:schemeClr val="tx1">
                    <a:tint val="75000"/>
                  </a:schemeClr>
                </a:solidFill>
              </a:defRPr>
            </a:lvl1pPr>
            <a:lvl2pPr marL="648335" indent="0">
              <a:buNone/>
              <a:defRPr sz="2600">
                <a:solidFill>
                  <a:schemeClr val="tx1">
                    <a:tint val="75000"/>
                  </a:schemeClr>
                </a:solidFill>
              </a:defRPr>
            </a:lvl2pPr>
            <a:lvl3pPr marL="1296035" indent="0">
              <a:buNone/>
              <a:defRPr sz="2300">
                <a:solidFill>
                  <a:schemeClr val="tx1">
                    <a:tint val="75000"/>
                  </a:schemeClr>
                </a:solidFill>
              </a:defRPr>
            </a:lvl3pPr>
            <a:lvl4pPr marL="1944370" indent="0">
              <a:buNone/>
              <a:defRPr sz="2000">
                <a:solidFill>
                  <a:schemeClr val="tx1">
                    <a:tint val="75000"/>
                  </a:schemeClr>
                </a:solidFill>
              </a:defRPr>
            </a:lvl4pPr>
            <a:lvl5pPr marL="2592070" indent="0">
              <a:buNone/>
              <a:defRPr sz="2000">
                <a:solidFill>
                  <a:schemeClr val="tx1">
                    <a:tint val="75000"/>
                  </a:schemeClr>
                </a:solidFill>
              </a:defRPr>
            </a:lvl5pPr>
            <a:lvl6pPr marL="3240405" indent="0">
              <a:buNone/>
              <a:defRPr sz="2000">
                <a:solidFill>
                  <a:schemeClr val="tx1">
                    <a:tint val="75000"/>
                  </a:schemeClr>
                </a:solidFill>
              </a:defRPr>
            </a:lvl6pPr>
            <a:lvl7pPr marL="3888740" indent="0">
              <a:buNone/>
              <a:defRPr sz="2000">
                <a:solidFill>
                  <a:schemeClr val="tx1">
                    <a:tint val="75000"/>
                  </a:schemeClr>
                </a:solidFill>
              </a:defRPr>
            </a:lvl7pPr>
            <a:lvl8pPr marL="4536440" indent="0">
              <a:buNone/>
              <a:defRPr sz="2000">
                <a:solidFill>
                  <a:schemeClr val="tx1">
                    <a:tint val="75000"/>
                  </a:schemeClr>
                </a:solidFill>
              </a:defRPr>
            </a:lvl8pPr>
            <a:lvl9pPr marL="5184775" indent="0">
              <a:buNone/>
              <a:defRPr sz="2000">
                <a:solidFill>
                  <a:schemeClr val="tx1">
                    <a:tint val="75000"/>
                  </a:schemeClr>
                </a:solidFill>
              </a:defRPr>
            </a:lvl9pPr>
          </a:lstStyle>
          <a:p>
            <a:pPr lvl="0"/>
            <a:r>
              <a:rPr lang="zh-CN" altLang="en-US" dirty="0"/>
              <a:t>单击此处编辑母版文本样式</a:t>
            </a:r>
          </a:p>
        </p:txBody>
      </p:sp>
      <p:sp>
        <p:nvSpPr>
          <p:cNvPr id="10" name="日期占位符 3"/>
          <p:cNvSpPr>
            <a:spLocks noGrp="1"/>
          </p:cNvSpPr>
          <p:nvPr>
            <p:ph type="dt" sz="half" idx="10"/>
          </p:nvPr>
        </p:nvSpPr>
        <p:spPr/>
        <p:txBody>
          <a:bodyPr/>
          <a:lstStyle>
            <a:lvl1pPr>
              <a:defRPr/>
            </a:lvl1pPr>
          </a:lstStyle>
          <a:p>
            <a:pPr>
              <a:defRPr/>
            </a:pPr>
            <a:fld id="{CD76FA10-519D-4D98-BB96-EA7699AA3216}" type="datetimeFigureOut">
              <a:rPr lang="zh-CN" altLang="en-US"/>
              <a:t>2025/9/11</a:t>
            </a:fld>
            <a:endParaRPr lang="zh-CN" altLang="en-US"/>
          </a:p>
        </p:txBody>
      </p:sp>
      <p:sp>
        <p:nvSpPr>
          <p:cNvPr id="11" name="页脚占位符 4"/>
          <p:cNvSpPr>
            <a:spLocks noGrp="1"/>
          </p:cNvSpPr>
          <p:nvPr>
            <p:ph type="ftr" sz="quarter" idx="11"/>
          </p:nvPr>
        </p:nvSpPr>
        <p:spPr/>
        <p:txBody>
          <a:bodyPr/>
          <a:lstStyle>
            <a:lvl1pPr>
              <a:defRPr/>
            </a:lvl1pPr>
          </a:lstStyle>
          <a:p>
            <a:pPr>
              <a:defRPr/>
            </a:pPr>
            <a:endParaRPr lang="zh-CN" altLang="en-US"/>
          </a:p>
        </p:txBody>
      </p:sp>
      <p:sp>
        <p:nvSpPr>
          <p:cNvPr id="12" name="灯片编号占位符 5"/>
          <p:cNvSpPr>
            <a:spLocks noGrp="1"/>
          </p:cNvSpPr>
          <p:nvPr>
            <p:ph type="sldNum" sz="quarter" idx="12"/>
          </p:nvPr>
        </p:nvSpPr>
        <p:spPr/>
        <p:txBody>
          <a:bodyPr/>
          <a:lstStyle>
            <a:lvl1pPr>
              <a:defRPr/>
            </a:lvl1pPr>
          </a:lstStyle>
          <a:p>
            <a:fld id="{F8D46AD4-91AB-4F27-879D-E68B223F5DF6}" type="slidenum">
              <a:rPr lang="zh-CN" altLang="en-US"/>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731522" y="327660"/>
            <a:ext cx="4813301" cy="1394460"/>
          </a:xfrm>
        </p:spPr>
        <p:txBody>
          <a:bodyPr anchor="b"/>
          <a:lstStyle>
            <a:lvl1pPr algn="l">
              <a:defRPr sz="2800" b="1"/>
            </a:lvl1pPr>
          </a:lstStyle>
          <a:p>
            <a:r>
              <a:rPr lang="zh-CN" altLang="en-US" dirty="0"/>
              <a:t>单击此处编辑母版标题样式</a:t>
            </a:r>
          </a:p>
        </p:txBody>
      </p:sp>
      <p:sp>
        <p:nvSpPr>
          <p:cNvPr id="3" name="内容占位符 2"/>
          <p:cNvSpPr>
            <a:spLocks noGrp="1"/>
          </p:cNvSpPr>
          <p:nvPr>
            <p:ph idx="1"/>
          </p:nvPr>
        </p:nvSpPr>
        <p:spPr>
          <a:xfrm>
            <a:off x="5720080" y="327662"/>
            <a:ext cx="8178800" cy="7023735"/>
          </a:xfrm>
        </p:spPr>
        <p:txBody>
          <a:bodyPr>
            <a:normAutofit/>
          </a:bodyPr>
          <a:lstStyle>
            <a:lvl1pPr>
              <a:defRPr sz="3600"/>
            </a:lvl1pPr>
            <a:lvl2pPr>
              <a:defRPr sz="2800"/>
            </a:lvl2pPr>
            <a:lvl3pPr>
              <a:defRPr sz="2400"/>
            </a:lvl3pPr>
            <a:lvl4pPr>
              <a:defRPr sz="1800"/>
            </a:lvl4pPr>
            <a:lvl5pPr>
              <a:defRPr sz="1800"/>
            </a:lvl5pPr>
            <a:lvl6pPr>
              <a:defRPr sz="2800"/>
            </a:lvl6pPr>
            <a:lvl7pPr>
              <a:defRPr sz="2800"/>
            </a:lvl7pPr>
            <a:lvl8pPr>
              <a:defRPr sz="2800"/>
            </a:lvl8pPr>
            <a:lvl9pPr>
              <a:defRPr sz="2800"/>
            </a:lvl9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文本占位符 3"/>
          <p:cNvSpPr>
            <a:spLocks noGrp="1"/>
          </p:cNvSpPr>
          <p:nvPr>
            <p:ph type="body" sz="half" idx="2"/>
          </p:nvPr>
        </p:nvSpPr>
        <p:spPr>
          <a:xfrm>
            <a:off x="731522" y="1722122"/>
            <a:ext cx="4813301" cy="5629275"/>
          </a:xfrm>
        </p:spPr>
        <p:txBody>
          <a:bodyPr/>
          <a:lstStyle>
            <a:lvl1pPr marL="0" indent="0">
              <a:buNone/>
              <a:defRPr sz="2000"/>
            </a:lvl1pPr>
            <a:lvl2pPr marL="648335" indent="0">
              <a:buNone/>
              <a:defRPr sz="1700"/>
            </a:lvl2pPr>
            <a:lvl3pPr marL="1296035" indent="0">
              <a:buNone/>
              <a:defRPr sz="1400"/>
            </a:lvl3pPr>
            <a:lvl4pPr marL="1944370" indent="0">
              <a:buNone/>
              <a:defRPr sz="1300"/>
            </a:lvl4pPr>
            <a:lvl5pPr marL="2592070" indent="0">
              <a:buNone/>
              <a:defRPr sz="1300"/>
            </a:lvl5pPr>
            <a:lvl6pPr marL="3240405" indent="0">
              <a:buNone/>
              <a:defRPr sz="1300"/>
            </a:lvl6pPr>
            <a:lvl7pPr marL="3888740" indent="0">
              <a:buNone/>
              <a:defRPr sz="1300"/>
            </a:lvl7pPr>
            <a:lvl8pPr marL="4536440" indent="0">
              <a:buNone/>
              <a:defRPr sz="1300"/>
            </a:lvl8pPr>
            <a:lvl9pPr marL="5184775" indent="0">
              <a:buNone/>
              <a:defRPr sz="1300"/>
            </a:lvl9pPr>
          </a:lstStyle>
          <a:p>
            <a:pPr lvl="0"/>
            <a:r>
              <a:rPr lang="zh-CN" altLang="en-US"/>
              <a:t>单击此处编辑母版文本样式</a:t>
            </a:r>
          </a:p>
        </p:txBody>
      </p:sp>
      <p:sp>
        <p:nvSpPr>
          <p:cNvPr id="5" name="日期占位符 3"/>
          <p:cNvSpPr>
            <a:spLocks noGrp="1"/>
          </p:cNvSpPr>
          <p:nvPr>
            <p:ph type="dt" sz="half" idx="10"/>
          </p:nvPr>
        </p:nvSpPr>
        <p:spPr/>
        <p:txBody>
          <a:bodyPr/>
          <a:lstStyle>
            <a:lvl1pPr>
              <a:defRPr/>
            </a:lvl1pPr>
          </a:lstStyle>
          <a:p>
            <a:pPr>
              <a:defRPr/>
            </a:pPr>
            <a:fld id="{3C39F092-57EA-4057-9F90-40BF3AFE28DE}" type="datetimeFigureOut">
              <a:rPr lang="zh-CN" altLang="en-US"/>
              <a:t>2025/9/11</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fld id="{0BCF5B24-902E-470C-8A46-71040F5FC2AA}" type="slidenum">
              <a:rPr lang="zh-CN" altLang="en-US"/>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867662" y="5760720"/>
            <a:ext cx="8778240" cy="680086"/>
          </a:xfrm>
        </p:spPr>
        <p:txBody>
          <a:bodyPr anchor="b"/>
          <a:lstStyle>
            <a:lvl1pPr algn="l">
              <a:defRPr sz="2800" b="1"/>
            </a:lvl1pPr>
          </a:lstStyle>
          <a:p>
            <a:r>
              <a:rPr lang="zh-CN" altLang="en-US"/>
              <a:t>单击此处编辑母版标题样式</a:t>
            </a:r>
          </a:p>
        </p:txBody>
      </p:sp>
      <p:sp>
        <p:nvSpPr>
          <p:cNvPr id="3" name="图片占位符 2"/>
          <p:cNvSpPr>
            <a:spLocks noGrp="1"/>
          </p:cNvSpPr>
          <p:nvPr>
            <p:ph type="pic" idx="1"/>
          </p:nvPr>
        </p:nvSpPr>
        <p:spPr>
          <a:xfrm>
            <a:off x="2867662" y="735330"/>
            <a:ext cx="8778240" cy="4937760"/>
          </a:xfrm>
        </p:spPr>
        <p:txBody>
          <a:bodyPr rtlCol="0">
            <a:normAutofit/>
          </a:bodyPr>
          <a:lstStyle>
            <a:lvl1pPr marL="0" indent="0">
              <a:buNone/>
              <a:defRPr sz="4500"/>
            </a:lvl1pPr>
            <a:lvl2pPr marL="648335" indent="0">
              <a:buNone/>
              <a:defRPr sz="4000"/>
            </a:lvl2pPr>
            <a:lvl3pPr marL="1296035" indent="0">
              <a:buNone/>
              <a:defRPr sz="3400"/>
            </a:lvl3pPr>
            <a:lvl4pPr marL="1944370" indent="0">
              <a:buNone/>
              <a:defRPr sz="2800"/>
            </a:lvl4pPr>
            <a:lvl5pPr marL="2592070" indent="0">
              <a:buNone/>
              <a:defRPr sz="2800"/>
            </a:lvl5pPr>
            <a:lvl6pPr marL="3240405" indent="0">
              <a:buNone/>
              <a:defRPr sz="2800"/>
            </a:lvl6pPr>
            <a:lvl7pPr marL="3888740" indent="0">
              <a:buNone/>
              <a:defRPr sz="2800"/>
            </a:lvl7pPr>
            <a:lvl8pPr marL="4536440" indent="0">
              <a:buNone/>
              <a:defRPr sz="2800"/>
            </a:lvl8pPr>
            <a:lvl9pPr marL="5184775" indent="0">
              <a:buNone/>
              <a:defRPr sz="2800"/>
            </a:lvl9pPr>
          </a:lstStyle>
          <a:p>
            <a:pPr lvl="0"/>
            <a:endParaRPr lang="zh-CN" altLang="en-US" noProof="0"/>
          </a:p>
        </p:txBody>
      </p:sp>
      <p:sp>
        <p:nvSpPr>
          <p:cNvPr id="4" name="文本占位符 3"/>
          <p:cNvSpPr>
            <a:spLocks noGrp="1"/>
          </p:cNvSpPr>
          <p:nvPr>
            <p:ph type="body" sz="half" idx="2"/>
          </p:nvPr>
        </p:nvSpPr>
        <p:spPr>
          <a:xfrm>
            <a:off x="2867662" y="6440806"/>
            <a:ext cx="8778240" cy="965835"/>
          </a:xfrm>
        </p:spPr>
        <p:txBody>
          <a:bodyPr/>
          <a:lstStyle>
            <a:lvl1pPr marL="0" indent="0">
              <a:buNone/>
              <a:defRPr sz="2000"/>
            </a:lvl1pPr>
            <a:lvl2pPr marL="648335" indent="0">
              <a:buNone/>
              <a:defRPr sz="1700"/>
            </a:lvl2pPr>
            <a:lvl3pPr marL="1296035" indent="0">
              <a:buNone/>
              <a:defRPr sz="1400"/>
            </a:lvl3pPr>
            <a:lvl4pPr marL="1944370" indent="0">
              <a:buNone/>
              <a:defRPr sz="1300"/>
            </a:lvl4pPr>
            <a:lvl5pPr marL="2592070" indent="0">
              <a:buNone/>
              <a:defRPr sz="1300"/>
            </a:lvl5pPr>
            <a:lvl6pPr marL="3240405" indent="0">
              <a:buNone/>
              <a:defRPr sz="1300"/>
            </a:lvl6pPr>
            <a:lvl7pPr marL="3888740" indent="0">
              <a:buNone/>
              <a:defRPr sz="1300"/>
            </a:lvl7pPr>
            <a:lvl8pPr marL="4536440" indent="0">
              <a:buNone/>
              <a:defRPr sz="1300"/>
            </a:lvl8pPr>
            <a:lvl9pPr marL="5184775" indent="0">
              <a:buNone/>
              <a:defRPr sz="1300"/>
            </a:lvl9pPr>
          </a:lstStyle>
          <a:p>
            <a:pPr lvl="0"/>
            <a:r>
              <a:rPr lang="zh-CN" altLang="en-US"/>
              <a:t>单击此处编辑母版文本样式</a:t>
            </a:r>
          </a:p>
        </p:txBody>
      </p:sp>
      <p:sp>
        <p:nvSpPr>
          <p:cNvPr id="5" name="日期占位符 3"/>
          <p:cNvSpPr>
            <a:spLocks noGrp="1"/>
          </p:cNvSpPr>
          <p:nvPr>
            <p:ph type="dt" sz="half" idx="10"/>
          </p:nvPr>
        </p:nvSpPr>
        <p:spPr/>
        <p:txBody>
          <a:bodyPr/>
          <a:lstStyle>
            <a:lvl1pPr>
              <a:defRPr/>
            </a:lvl1pPr>
          </a:lstStyle>
          <a:p>
            <a:pPr>
              <a:defRPr/>
            </a:pPr>
            <a:fld id="{1C0EE303-BE7E-408B-B25B-651E6E964C48}" type="datetimeFigureOut">
              <a:rPr lang="zh-CN" altLang="en-US"/>
              <a:t>2025/9/11</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fld id="{D2E558D2-1BF4-485F-8FF9-773FF690B650}" type="slidenum">
              <a:rPr lang="zh-CN" altLang="en-US"/>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3_空白">
    <p:spTree>
      <p:nvGrpSpPr>
        <p:cNvPr id="1" name=""/>
        <p:cNvGrpSpPr/>
        <p:nvPr/>
      </p:nvGrpSpPr>
      <p:grpSpPr>
        <a:xfrm>
          <a:off x="0" y="0"/>
          <a:ext cx="0" cy="0"/>
          <a:chOff x="0" y="0"/>
          <a:chExt cx="0" cy="0"/>
        </a:xfrm>
      </p:grpSpPr>
      <p:cxnSp>
        <p:nvCxnSpPr>
          <p:cNvPr id="24" name="直接连接符 23"/>
          <p:cNvCxnSpPr/>
          <p:nvPr userDrawn="1"/>
        </p:nvCxnSpPr>
        <p:spPr>
          <a:xfrm flipV="1">
            <a:off x="3630357" y="575790"/>
            <a:ext cx="10039924" cy="1"/>
          </a:xfrm>
          <a:prstGeom prst="line">
            <a:avLst/>
          </a:prstGeom>
          <a:ln w="190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2" name="日期占位符 1"/>
          <p:cNvSpPr>
            <a:spLocks noGrp="1"/>
          </p:cNvSpPr>
          <p:nvPr>
            <p:ph type="dt" sz="half" idx="10"/>
          </p:nvPr>
        </p:nvSpPr>
        <p:spPr/>
        <p:txBody>
          <a:bodyPr/>
          <a:lstStyle/>
          <a:p>
            <a:fld id="{8188B4EC-7CCE-4981-BEAD-3D2B29EC2B99}" type="datetimeFigureOut">
              <a:rPr lang="zh-CN" altLang="en-US" smtClean="0">
                <a:solidFill>
                  <a:prstClr val="black">
                    <a:tint val="75000"/>
                  </a:prstClr>
                </a:solidFill>
              </a:rPr>
              <a:t>2025/9/11</a:t>
            </a:fld>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fld id="{15CA7E42-5C45-401B-9CF6-FFDBF3682BD8}" type="slidenum">
              <a:rPr lang="zh-CN" altLang="en-US" smtClean="0">
                <a:solidFill>
                  <a:prstClr val="black">
                    <a:tint val="75000"/>
                  </a:prstClr>
                </a:solidFill>
              </a:rPr>
              <a:t>‹#›</a:t>
            </a:fld>
            <a:endParaRPr lang="zh-CN" altLang="en-US">
              <a:solidFill>
                <a:prstClr val="black">
                  <a:tint val="75000"/>
                </a:prstClr>
              </a:solidFill>
            </a:endParaRPr>
          </a:p>
        </p:txBody>
      </p:sp>
      <p:grpSp>
        <p:nvGrpSpPr>
          <p:cNvPr id="6" name="组合 5"/>
          <p:cNvGrpSpPr/>
          <p:nvPr userDrawn="1"/>
        </p:nvGrpSpPr>
        <p:grpSpPr>
          <a:xfrm>
            <a:off x="2" y="234128"/>
            <a:ext cx="3751415" cy="683320"/>
            <a:chOff x="0" y="194743"/>
            <a:chExt cx="3126179" cy="569433"/>
          </a:xfrm>
        </p:grpSpPr>
        <p:sp>
          <p:nvSpPr>
            <p:cNvPr id="7" name="圆角矩形 6"/>
            <p:cNvSpPr/>
            <p:nvPr/>
          </p:nvSpPr>
          <p:spPr>
            <a:xfrm>
              <a:off x="173209" y="194743"/>
              <a:ext cx="2952970" cy="569433"/>
            </a:xfrm>
            <a:prstGeom prst="roundRect">
              <a:avLst>
                <a:gd name="adj" fmla="val 9976"/>
              </a:avLst>
            </a:prstGeom>
            <a:solidFill>
              <a:srgbClr val="01ACBE"/>
            </a:solidFill>
            <a:ln w="19050">
              <a:gradFill flip="none" rotWithShape="1">
                <a:gsLst>
                  <a:gs pos="88000">
                    <a:schemeClr val="bg1"/>
                  </a:gs>
                  <a:gs pos="0">
                    <a:schemeClr val="bg1">
                      <a:lumMod val="75000"/>
                    </a:schemeClr>
                  </a:gs>
                  <a:gs pos="71000">
                    <a:schemeClr val="bg1">
                      <a:lumMod val="85000"/>
                    </a:schemeClr>
                  </a:gs>
                  <a:gs pos="55000">
                    <a:schemeClr val="bg1"/>
                  </a:gs>
                  <a:gs pos="37000">
                    <a:schemeClr val="bg1">
                      <a:lumMod val="85000"/>
                    </a:schemeClr>
                  </a:gs>
                  <a:gs pos="22000">
                    <a:schemeClr val="bg1"/>
                  </a:gs>
                  <a:gs pos="100000">
                    <a:schemeClr val="bg1">
                      <a:lumMod val="75000"/>
                    </a:schemeClr>
                  </a:gs>
                </a:gsLst>
                <a:lin ang="1200000" scaled="0"/>
                <a:tileRect/>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900"/>
            </a:p>
          </p:txBody>
        </p:sp>
        <p:grpSp>
          <p:nvGrpSpPr>
            <p:cNvPr id="8" name="组合 7"/>
            <p:cNvGrpSpPr/>
            <p:nvPr/>
          </p:nvGrpSpPr>
          <p:grpSpPr>
            <a:xfrm>
              <a:off x="0" y="290669"/>
              <a:ext cx="424561" cy="355906"/>
              <a:chOff x="469900" y="728859"/>
              <a:chExt cx="424561" cy="355906"/>
            </a:xfrm>
          </p:grpSpPr>
          <p:sp>
            <p:nvSpPr>
              <p:cNvPr id="10" name="椭圆 9"/>
              <p:cNvSpPr/>
              <p:nvPr/>
            </p:nvSpPr>
            <p:spPr>
              <a:xfrm rot="16200000">
                <a:off x="738264" y="928568"/>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900">
                  <a:solidFill>
                    <a:prstClr val="white"/>
                  </a:solidFill>
                </a:endParaRPr>
              </a:p>
            </p:txBody>
          </p:sp>
          <p:sp>
            <p:nvSpPr>
              <p:cNvPr id="11" name="椭圆 10"/>
              <p:cNvSpPr/>
              <p:nvPr/>
            </p:nvSpPr>
            <p:spPr>
              <a:xfrm rot="16200000">
                <a:off x="752463" y="942770"/>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900">
                  <a:solidFill>
                    <a:prstClr val="white"/>
                  </a:solidFill>
                </a:endParaRPr>
              </a:p>
            </p:txBody>
          </p:sp>
          <p:sp>
            <p:nvSpPr>
              <p:cNvPr id="12" name="椭圆 11"/>
              <p:cNvSpPr/>
              <p:nvPr/>
            </p:nvSpPr>
            <p:spPr>
              <a:xfrm rot="16200000">
                <a:off x="738264" y="728860"/>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900">
                  <a:solidFill>
                    <a:prstClr val="white"/>
                  </a:solidFill>
                </a:endParaRPr>
              </a:p>
            </p:txBody>
          </p:sp>
          <p:sp>
            <p:nvSpPr>
              <p:cNvPr id="13" name="椭圆 12"/>
              <p:cNvSpPr/>
              <p:nvPr/>
            </p:nvSpPr>
            <p:spPr>
              <a:xfrm rot="16200000">
                <a:off x="752463" y="743063"/>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900">
                  <a:solidFill>
                    <a:prstClr val="white"/>
                  </a:solidFill>
                </a:endParaRPr>
              </a:p>
            </p:txBody>
          </p:sp>
          <p:sp>
            <p:nvSpPr>
              <p:cNvPr id="14" name="圆角矩形 13"/>
              <p:cNvSpPr/>
              <p:nvPr/>
            </p:nvSpPr>
            <p:spPr>
              <a:xfrm rot="16200000">
                <a:off x="636543" y="859458"/>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900">
                  <a:solidFill>
                    <a:prstClr val="white"/>
                  </a:solidFill>
                </a:endParaRPr>
              </a:p>
            </p:txBody>
          </p:sp>
          <p:sp>
            <p:nvSpPr>
              <p:cNvPr id="15" name="圆角矩形 14"/>
              <p:cNvSpPr/>
              <p:nvPr/>
            </p:nvSpPr>
            <p:spPr>
              <a:xfrm rot="16200000">
                <a:off x="636543" y="809416"/>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900">
                  <a:solidFill>
                    <a:prstClr val="white"/>
                  </a:solidFill>
                </a:endParaRPr>
              </a:p>
            </p:txBody>
          </p:sp>
          <p:sp>
            <p:nvSpPr>
              <p:cNvPr id="16" name="圆角矩形 15"/>
              <p:cNvSpPr/>
              <p:nvPr/>
            </p:nvSpPr>
            <p:spPr>
              <a:xfrm rot="16200000">
                <a:off x="636543" y="655035"/>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900">
                  <a:solidFill>
                    <a:prstClr val="white"/>
                  </a:solidFill>
                </a:endParaRPr>
              </a:p>
            </p:txBody>
          </p:sp>
          <p:sp>
            <p:nvSpPr>
              <p:cNvPr id="17" name="圆角矩形 16"/>
              <p:cNvSpPr/>
              <p:nvPr/>
            </p:nvSpPr>
            <p:spPr>
              <a:xfrm rot="16200000">
                <a:off x="636543" y="604992"/>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900">
                  <a:solidFill>
                    <a:prstClr val="white"/>
                  </a:solidFill>
                </a:endParaRPr>
              </a:p>
            </p:txBody>
          </p:sp>
        </p:grpSp>
      </p:grpSp>
      <p:sp>
        <p:nvSpPr>
          <p:cNvPr id="25" name="标题占位符 1"/>
          <p:cNvSpPr>
            <a:spLocks noGrp="1"/>
          </p:cNvSpPr>
          <p:nvPr>
            <p:ph type="title"/>
          </p:nvPr>
        </p:nvSpPr>
        <p:spPr>
          <a:xfrm>
            <a:off x="499575" y="247601"/>
            <a:ext cx="3660946" cy="656370"/>
          </a:xfrm>
          <a:prstGeom prst="rect">
            <a:avLst/>
          </a:prstGeom>
        </p:spPr>
        <p:txBody>
          <a:bodyPr vert="horz" lIns="82296" tIns="41148" rIns="82296" bIns="41148" rtlCol="0" anchor="ctr">
            <a:normAutofit/>
          </a:bodyPr>
          <a:lstStyle>
            <a:lvl1pPr>
              <a:defRPr sz="1900">
                <a:solidFill>
                  <a:schemeClr val="bg1"/>
                </a:solidFill>
                <a:latin typeface="迷你简汉真广标" panose="02010609000101010101" pitchFamily="49" charset="-122"/>
                <a:ea typeface="迷你简汉真广标" panose="02010609000101010101" pitchFamily="49" charset="-122"/>
              </a:defRPr>
            </a:lvl1pPr>
          </a:lstStyle>
          <a:p>
            <a:r>
              <a:rPr lang="zh-CN" altLang="en-US"/>
              <a:t>单击此处编辑母版标题样式</a:t>
            </a:r>
          </a:p>
        </p:txBody>
      </p:sp>
      <p:sp>
        <p:nvSpPr>
          <p:cNvPr id="23" name="TextBox 22"/>
          <p:cNvSpPr txBox="1"/>
          <p:nvPr userDrawn="1"/>
        </p:nvSpPr>
        <p:spPr>
          <a:xfrm>
            <a:off x="13559850" y="280206"/>
            <a:ext cx="1006173" cy="510909"/>
          </a:xfrm>
          <a:prstGeom prst="rect">
            <a:avLst/>
          </a:prstGeom>
          <a:noFill/>
        </p:spPr>
        <p:txBody>
          <a:bodyPr wrap="none" lIns="109728" tIns="54864" rIns="109728" bIns="54864" rtlCol="0">
            <a:spAutoFit/>
          </a:bodyPr>
          <a:lstStyle/>
          <a:p>
            <a:r>
              <a:rPr lang="en-US" altLang="zh-CN" sz="2600" dirty="0"/>
              <a:t>LOGO</a:t>
            </a:r>
            <a:endParaRPr lang="zh-CN" altLang="en-US" sz="26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left)">
                                      <p:cBhvr>
                                        <p:cTn id="7" dur="500"/>
                                        <p:tgtEl>
                                          <p:spTgt spid="25"/>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24"/>
                                        </p:tgtEl>
                                        <p:attrNameLst>
                                          <p:attrName>style.visibility</p:attrName>
                                        </p:attrNameLst>
                                      </p:cBhvr>
                                      <p:to>
                                        <p:strVal val="visible"/>
                                      </p:to>
                                    </p:set>
                                    <p:animEffect transition="in" filter="wipe(down)">
                                      <p:cBhvr>
                                        <p:cTn id="11" dur="500"/>
                                        <p:tgtEl>
                                          <p:spTgt spid="24"/>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3" grpId="0"/>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731521" y="2508082"/>
            <a:ext cx="13167360" cy="1371601"/>
          </a:xfrm>
        </p:spPr>
        <p:txBody>
          <a:bodyPr/>
          <a:lstStyle>
            <a:lvl1pPr>
              <a:defRPr>
                <a:solidFill>
                  <a:schemeClr val="bg1"/>
                </a:solidFill>
              </a:defRPr>
            </a:lvl1pPr>
          </a:lstStyle>
          <a:p>
            <a:r>
              <a:rPr lang="zh-CN" altLang="en-US"/>
              <a:t>单击此处编辑母版标题样式</a:t>
            </a:r>
            <a:endParaRPr lang="en-US"/>
          </a:p>
        </p:txBody>
      </p:sp>
      <p:sp>
        <p:nvSpPr>
          <p:cNvPr id="3" name="日期占位符 3"/>
          <p:cNvSpPr>
            <a:spLocks noGrp="1"/>
          </p:cNvSpPr>
          <p:nvPr>
            <p:ph type="dt" sz="half" idx="10"/>
          </p:nvPr>
        </p:nvSpPr>
        <p:spPr/>
        <p:txBody>
          <a:bodyPr/>
          <a:lstStyle>
            <a:lvl1pPr>
              <a:defRPr/>
            </a:lvl1pPr>
          </a:lstStyle>
          <a:p>
            <a:pPr>
              <a:defRPr/>
            </a:pPr>
            <a:fld id="{D722B23D-FA86-4233-84FF-90BAB9E8E70A}" type="datetimeFigureOut">
              <a:rPr lang="zh-CN" altLang="en-US"/>
              <a:t>2025/9/11</a:t>
            </a:fld>
            <a:endParaRPr lang="zh-CN" altLang="en-US"/>
          </a:p>
        </p:txBody>
      </p:sp>
      <p:sp>
        <p:nvSpPr>
          <p:cNvPr id="4" name="页脚占位符 4"/>
          <p:cNvSpPr>
            <a:spLocks noGrp="1"/>
          </p:cNvSpPr>
          <p:nvPr>
            <p:ph type="ftr" sz="quarter" idx="11"/>
          </p:nvPr>
        </p:nvSpPr>
        <p:spPr/>
        <p:txBody>
          <a:bodyPr/>
          <a:lstStyle>
            <a:lvl1pPr>
              <a:defRPr/>
            </a:lvl1pPr>
          </a:lstStyle>
          <a:p>
            <a:pPr>
              <a:defRPr/>
            </a:pPr>
            <a:endParaRPr lang="zh-CN" altLang="en-US"/>
          </a:p>
        </p:txBody>
      </p:sp>
      <p:sp>
        <p:nvSpPr>
          <p:cNvPr id="5" name="灯片编号占位符 5"/>
          <p:cNvSpPr>
            <a:spLocks noGrp="1"/>
          </p:cNvSpPr>
          <p:nvPr>
            <p:ph type="sldNum" sz="quarter" idx="12"/>
          </p:nvPr>
        </p:nvSpPr>
        <p:spPr/>
        <p:txBody>
          <a:bodyPr/>
          <a:lstStyle>
            <a:lvl1pPr>
              <a:defRPr/>
            </a:lvl1pPr>
          </a:lstStyle>
          <a:p>
            <a:fld id="{2EFC4EAE-0AF5-4B0B-96AA-B0EC6291AD6E}" type="slidenum">
              <a:rPr lang="zh-CN" altLang="en-US"/>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3"/>
          <p:cNvSpPr>
            <a:spLocks noGrp="1"/>
          </p:cNvSpPr>
          <p:nvPr>
            <p:ph type="dt" sz="half" idx="10"/>
          </p:nvPr>
        </p:nvSpPr>
        <p:spPr/>
        <p:txBody>
          <a:bodyPr/>
          <a:lstStyle>
            <a:lvl1pPr>
              <a:defRPr/>
            </a:lvl1pPr>
          </a:lstStyle>
          <a:p>
            <a:pPr>
              <a:defRPr/>
            </a:pPr>
            <a:fld id="{52DE41FB-63B6-4260-81DA-1688F5988FBF}" type="datetimeFigureOut">
              <a:rPr lang="zh-CN" altLang="en-US"/>
              <a:t>2025/9/11</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fld id="{EB5347EF-B05D-4B8B-A963-84F743FA4987}" type="slidenum">
              <a:rPr lang="zh-CN" altLang="en-US"/>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1155700" y="5288281"/>
            <a:ext cx="12435840" cy="1634490"/>
          </a:xfrm>
        </p:spPr>
        <p:txBody>
          <a:bodyPr anchor="t">
            <a:normAutofit/>
          </a:bodyPr>
          <a:lstStyle>
            <a:lvl1pPr algn="l">
              <a:defRPr sz="2000" b="1" cap="all">
                <a:solidFill>
                  <a:srgbClr val="FF6600"/>
                </a:solidFill>
              </a:defRPr>
            </a:lvl1pPr>
          </a:lstStyle>
          <a:p>
            <a:r>
              <a:rPr lang="zh-CN" altLang="en-US"/>
              <a:t>单击此处编辑母版标题样式</a:t>
            </a:r>
            <a:endParaRPr lang="zh-CN" altLang="en-US" dirty="0"/>
          </a:p>
        </p:txBody>
      </p:sp>
      <p:sp>
        <p:nvSpPr>
          <p:cNvPr id="3" name="文本占位符 2"/>
          <p:cNvSpPr>
            <a:spLocks noGrp="1"/>
          </p:cNvSpPr>
          <p:nvPr>
            <p:ph type="body" idx="1"/>
          </p:nvPr>
        </p:nvSpPr>
        <p:spPr>
          <a:xfrm>
            <a:off x="1155700" y="3488057"/>
            <a:ext cx="12435840" cy="1800225"/>
          </a:xfrm>
        </p:spPr>
        <p:txBody>
          <a:bodyPr anchor="b">
            <a:normAutofit/>
          </a:bodyPr>
          <a:lstStyle>
            <a:lvl1pPr marL="0" marR="0" indent="0" algn="l" defTabSz="1296035" rtl="0" eaLnBrk="1" latinLnBrk="0" hangingPunct="1">
              <a:spcBef>
                <a:spcPct val="20000"/>
              </a:spcBef>
              <a:spcAft>
                <a:spcPts val="0"/>
              </a:spcAft>
              <a:buClrTx/>
              <a:buSzTx/>
              <a:buFont typeface="Arial" panose="020B0604020202020204" pitchFamily="34" charset="0"/>
              <a:buNone/>
              <a:defRPr sz="4800">
                <a:solidFill>
                  <a:srgbClr val="FF6600"/>
                </a:solidFill>
              </a:defRPr>
            </a:lvl1pPr>
            <a:lvl2pPr marL="648335" indent="0">
              <a:buNone/>
              <a:defRPr sz="2600">
                <a:solidFill>
                  <a:schemeClr val="tx1">
                    <a:tint val="75000"/>
                  </a:schemeClr>
                </a:solidFill>
              </a:defRPr>
            </a:lvl2pPr>
            <a:lvl3pPr marL="1296035" indent="0">
              <a:buNone/>
              <a:defRPr sz="2300">
                <a:solidFill>
                  <a:schemeClr val="tx1">
                    <a:tint val="75000"/>
                  </a:schemeClr>
                </a:solidFill>
              </a:defRPr>
            </a:lvl3pPr>
            <a:lvl4pPr marL="1944370" indent="0">
              <a:buNone/>
              <a:defRPr sz="2000">
                <a:solidFill>
                  <a:schemeClr val="tx1">
                    <a:tint val="75000"/>
                  </a:schemeClr>
                </a:solidFill>
              </a:defRPr>
            </a:lvl4pPr>
            <a:lvl5pPr marL="2592070" indent="0">
              <a:buNone/>
              <a:defRPr sz="2000">
                <a:solidFill>
                  <a:schemeClr val="tx1">
                    <a:tint val="75000"/>
                  </a:schemeClr>
                </a:solidFill>
              </a:defRPr>
            </a:lvl5pPr>
            <a:lvl6pPr marL="3240405" indent="0">
              <a:buNone/>
              <a:defRPr sz="2000">
                <a:solidFill>
                  <a:schemeClr val="tx1">
                    <a:tint val="75000"/>
                  </a:schemeClr>
                </a:solidFill>
              </a:defRPr>
            </a:lvl6pPr>
            <a:lvl7pPr marL="3888740" indent="0">
              <a:buNone/>
              <a:defRPr sz="2000">
                <a:solidFill>
                  <a:schemeClr val="tx1">
                    <a:tint val="75000"/>
                  </a:schemeClr>
                </a:solidFill>
              </a:defRPr>
            </a:lvl7pPr>
            <a:lvl8pPr marL="4536440" indent="0">
              <a:buNone/>
              <a:defRPr sz="2000">
                <a:solidFill>
                  <a:schemeClr val="tx1">
                    <a:tint val="75000"/>
                  </a:schemeClr>
                </a:solidFill>
              </a:defRPr>
            </a:lvl8pPr>
            <a:lvl9pPr marL="5184775" indent="0">
              <a:buNone/>
              <a:defRPr sz="2000">
                <a:solidFill>
                  <a:schemeClr val="tx1">
                    <a:tint val="75000"/>
                  </a:schemeClr>
                </a:solidFill>
              </a:defRPr>
            </a:lvl9pPr>
          </a:lstStyle>
          <a:p>
            <a:pPr lvl="0"/>
            <a:r>
              <a:rPr lang="zh-CN" altLang="en-US"/>
              <a:t>单击此处编辑母版文本样式</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cxnSp>
        <p:nvCxnSpPr>
          <p:cNvPr id="7" name="直接连接符 6"/>
          <p:cNvCxnSpPr/>
          <p:nvPr userDrawn="1"/>
        </p:nvCxnSpPr>
        <p:spPr>
          <a:xfrm rot="5400000">
            <a:off x="3199632" y="4107121"/>
            <a:ext cx="8229600" cy="1536"/>
          </a:xfrm>
          <a:prstGeom prst="line">
            <a:avLst/>
          </a:prstGeom>
          <a:ln w="63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731520" y="1842136"/>
            <a:ext cx="6464300" cy="767714"/>
          </a:xfrm>
        </p:spPr>
        <p:txBody>
          <a:bodyPr anchor="b"/>
          <a:lstStyle>
            <a:lvl1pPr marL="0" indent="0">
              <a:buNone/>
              <a:defRPr sz="2800" b="1"/>
            </a:lvl1pPr>
            <a:lvl2pPr marL="648335" indent="0">
              <a:buNone/>
              <a:defRPr sz="2800" b="1"/>
            </a:lvl2pPr>
            <a:lvl3pPr marL="1296035" indent="0">
              <a:buNone/>
              <a:defRPr sz="2600" b="1"/>
            </a:lvl3pPr>
            <a:lvl4pPr marL="1944370" indent="0">
              <a:buNone/>
              <a:defRPr sz="2300" b="1"/>
            </a:lvl4pPr>
            <a:lvl5pPr marL="2592070" indent="0">
              <a:buNone/>
              <a:defRPr sz="2300" b="1"/>
            </a:lvl5pPr>
            <a:lvl6pPr marL="3240405" indent="0">
              <a:buNone/>
              <a:defRPr sz="2300" b="1"/>
            </a:lvl6pPr>
            <a:lvl7pPr marL="3888740" indent="0">
              <a:buNone/>
              <a:defRPr sz="2300" b="1"/>
            </a:lvl7pPr>
            <a:lvl8pPr marL="4536440" indent="0">
              <a:buNone/>
              <a:defRPr sz="2300" b="1"/>
            </a:lvl8pPr>
            <a:lvl9pPr marL="5184775" indent="0">
              <a:buNone/>
              <a:defRPr sz="2300" b="1"/>
            </a:lvl9pPr>
          </a:lstStyle>
          <a:p>
            <a:pPr lvl="0"/>
            <a:r>
              <a:rPr lang="zh-CN" altLang="en-US" dirty="0"/>
              <a:t>单击此处编辑母版文本样式</a:t>
            </a:r>
          </a:p>
        </p:txBody>
      </p:sp>
      <p:sp>
        <p:nvSpPr>
          <p:cNvPr id="4" name="内容占位符 3"/>
          <p:cNvSpPr>
            <a:spLocks noGrp="1"/>
          </p:cNvSpPr>
          <p:nvPr>
            <p:ph sz="half" idx="2"/>
          </p:nvPr>
        </p:nvSpPr>
        <p:spPr>
          <a:xfrm>
            <a:off x="731520" y="2609852"/>
            <a:ext cx="6464300" cy="4741545"/>
          </a:xfrm>
        </p:spPr>
        <p:txBody>
          <a:bodyPr>
            <a:normAutofit/>
          </a:bodyPr>
          <a:lstStyle>
            <a:lvl1pPr>
              <a:defRPr sz="2800"/>
            </a:lvl1pPr>
            <a:lvl2pPr>
              <a:defRPr sz="2000"/>
            </a:lvl2pPr>
            <a:lvl3pPr>
              <a:defRPr sz="2000"/>
            </a:lvl3pPr>
            <a:lvl4pPr>
              <a:defRPr sz="1800"/>
            </a:lvl4pPr>
            <a:lvl5pPr>
              <a:defRPr sz="1800"/>
            </a:lvl5pPr>
            <a:lvl6pPr>
              <a:defRPr sz="2300"/>
            </a:lvl6pPr>
            <a:lvl7pPr>
              <a:defRPr sz="2300"/>
            </a:lvl7pPr>
            <a:lvl8pPr>
              <a:defRPr sz="2300"/>
            </a:lvl8pPr>
            <a:lvl9pPr>
              <a:defRPr sz="2300"/>
            </a:lvl9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文本占位符 4"/>
          <p:cNvSpPr>
            <a:spLocks noGrp="1"/>
          </p:cNvSpPr>
          <p:nvPr>
            <p:ph type="body" sz="quarter" idx="3"/>
          </p:nvPr>
        </p:nvSpPr>
        <p:spPr>
          <a:xfrm>
            <a:off x="7432041" y="1842136"/>
            <a:ext cx="6466840" cy="767714"/>
          </a:xfrm>
        </p:spPr>
        <p:txBody>
          <a:bodyPr anchor="b"/>
          <a:lstStyle>
            <a:lvl1pPr marL="0" indent="0">
              <a:buNone/>
              <a:defRPr sz="2800" b="1"/>
            </a:lvl1pPr>
            <a:lvl2pPr marL="648335" indent="0">
              <a:buNone/>
              <a:defRPr sz="2800" b="1"/>
            </a:lvl2pPr>
            <a:lvl3pPr marL="1296035" indent="0">
              <a:buNone/>
              <a:defRPr sz="2600" b="1"/>
            </a:lvl3pPr>
            <a:lvl4pPr marL="1944370" indent="0">
              <a:buNone/>
              <a:defRPr sz="2300" b="1"/>
            </a:lvl4pPr>
            <a:lvl5pPr marL="2592070" indent="0">
              <a:buNone/>
              <a:defRPr sz="2300" b="1"/>
            </a:lvl5pPr>
            <a:lvl6pPr marL="3240405" indent="0">
              <a:buNone/>
              <a:defRPr sz="2300" b="1"/>
            </a:lvl6pPr>
            <a:lvl7pPr marL="3888740" indent="0">
              <a:buNone/>
              <a:defRPr sz="2300" b="1"/>
            </a:lvl7pPr>
            <a:lvl8pPr marL="4536440" indent="0">
              <a:buNone/>
              <a:defRPr sz="2300" b="1"/>
            </a:lvl8pPr>
            <a:lvl9pPr marL="5184775" indent="0">
              <a:buNone/>
              <a:defRPr sz="2300" b="1"/>
            </a:lvl9pPr>
          </a:lstStyle>
          <a:p>
            <a:pPr lvl="0"/>
            <a:r>
              <a:rPr lang="zh-CN" altLang="en-US"/>
              <a:t>单击此处编辑母版文本样式</a:t>
            </a:r>
          </a:p>
        </p:txBody>
      </p:sp>
      <p:sp>
        <p:nvSpPr>
          <p:cNvPr id="6" name="内容占位符 5"/>
          <p:cNvSpPr>
            <a:spLocks noGrp="1"/>
          </p:cNvSpPr>
          <p:nvPr>
            <p:ph sz="quarter" idx="4"/>
          </p:nvPr>
        </p:nvSpPr>
        <p:spPr>
          <a:xfrm>
            <a:off x="7432041" y="2609852"/>
            <a:ext cx="6466840" cy="4741545"/>
          </a:xfrm>
        </p:spPr>
        <p:txBody>
          <a:bodyPr>
            <a:normAutofit/>
          </a:bodyPr>
          <a:lstStyle>
            <a:lvl1pPr>
              <a:defRPr sz="2800"/>
            </a:lvl1pPr>
            <a:lvl2pPr>
              <a:defRPr sz="2000"/>
            </a:lvl2pPr>
            <a:lvl3pPr>
              <a:defRPr sz="2000"/>
            </a:lvl3pPr>
            <a:lvl4pPr>
              <a:defRPr sz="1800"/>
            </a:lvl4pPr>
            <a:lvl5pPr>
              <a:defRPr sz="1800"/>
            </a:lvl5pPr>
            <a:lvl6pPr>
              <a:defRPr sz="2300"/>
            </a:lvl6pPr>
            <a:lvl7pPr>
              <a:defRPr sz="2300"/>
            </a:lvl7pPr>
            <a:lvl8pPr>
              <a:defRPr sz="2300"/>
            </a:lvl8pPr>
            <a:lvl9pPr>
              <a:defRPr sz="23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8" name="日期占位符 6"/>
          <p:cNvSpPr>
            <a:spLocks noGrp="1"/>
          </p:cNvSpPr>
          <p:nvPr>
            <p:ph type="dt" sz="half" idx="10"/>
          </p:nvPr>
        </p:nvSpPr>
        <p:spPr/>
        <p:txBody>
          <a:bodyPr/>
          <a:lstStyle>
            <a:lvl1pPr>
              <a:defRPr/>
            </a:lvl1pPr>
          </a:lstStyle>
          <a:p>
            <a:pPr>
              <a:defRPr/>
            </a:pPr>
            <a:fld id="{5EA6B405-0E98-4034-9B4B-6DB624953009}" type="datetimeFigureOut">
              <a:rPr lang="zh-CN" altLang="en-US"/>
              <a:t>2025/9/11</a:t>
            </a:fld>
            <a:endParaRPr lang="zh-CN" altLang="en-US"/>
          </a:p>
        </p:txBody>
      </p:sp>
      <p:sp>
        <p:nvSpPr>
          <p:cNvPr id="9" name="页脚占位符 7"/>
          <p:cNvSpPr>
            <a:spLocks noGrp="1"/>
          </p:cNvSpPr>
          <p:nvPr>
            <p:ph type="ftr" sz="quarter" idx="11"/>
          </p:nvPr>
        </p:nvSpPr>
        <p:spPr/>
        <p:txBody>
          <a:bodyPr/>
          <a:lstStyle>
            <a:lvl1pPr>
              <a:defRPr/>
            </a:lvl1pPr>
          </a:lstStyle>
          <a:p>
            <a:pPr>
              <a:defRPr/>
            </a:pPr>
            <a:endParaRPr lang="zh-CN" altLang="en-US"/>
          </a:p>
        </p:txBody>
      </p:sp>
      <p:sp>
        <p:nvSpPr>
          <p:cNvPr id="10" name="灯片编号占位符 8"/>
          <p:cNvSpPr>
            <a:spLocks noGrp="1"/>
          </p:cNvSpPr>
          <p:nvPr>
            <p:ph type="sldNum" sz="quarter" idx="12"/>
          </p:nvPr>
        </p:nvSpPr>
        <p:spPr/>
        <p:txBody>
          <a:bodyPr/>
          <a:lstStyle>
            <a:lvl1pPr>
              <a:defRPr/>
            </a:lvl1pPr>
          </a:lstStyle>
          <a:p>
            <a:fld id="{5214DA33-F6AA-481C-8401-4D13E8E83CD6}" type="slidenum">
              <a:rPr lang="zh-CN" altLang="en-US"/>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p>
        </p:txBody>
      </p:sp>
      <p:sp>
        <p:nvSpPr>
          <p:cNvPr id="4" name="日期占位符 2"/>
          <p:cNvSpPr>
            <a:spLocks noGrp="1"/>
          </p:cNvSpPr>
          <p:nvPr>
            <p:ph type="dt" sz="half" idx="10"/>
          </p:nvPr>
        </p:nvSpPr>
        <p:spPr/>
        <p:txBody>
          <a:bodyPr/>
          <a:lstStyle>
            <a:lvl1pPr>
              <a:defRPr/>
            </a:lvl1pPr>
          </a:lstStyle>
          <a:p>
            <a:pPr>
              <a:defRPr/>
            </a:pPr>
            <a:fld id="{843A5183-C35F-470B-B13D-27ADA6BCA604}" type="datetimeFigureOut">
              <a:rPr lang="zh-CN" altLang="en-US"/>
              <a:t>2025/9/11</a:t>
            </a:fld>
            <a:endParaRPr lang="zh-CN" altLang="en-US"/>
          </a:p>
        </p:txBody>
      </p:sp>
      <p:sp>
        <p:nvSpPr>
          <p:cNvPr id="5" name="页脚占位符 3"/>
          <p:cNvSpPr>
            <a:spLocks noGrp="1"/>
          </p:cNvSpPr>
          <p:nvPr>
            <p:ph type="ftr" sz="quarter" idx="11"/>
          </p:nvPr>
        </p:nvSpPr>
        <p:spPr/>
        <p:txBody>
          <a:bodyPr/>
          <a:lstStyle>
            <a:lvl1pPr>
              <a:defRPr/>
            </a:lvl1pPr>
          </a:lstStyle>
          <a:p>
            <a:pPr>
              <a:defRPr/>
            </a:pPr>
            <a:endParaRPr lang="zh-CN" altLang="en-US"/>
          </a:p>
        </p:txBody>
      </p:sp>
      <p:sp>
        <p:nvSpPr>
          <p:cNvPr id="6" name="灯片编号占位符 4"/>
          <p:cNvSpPr>
            <a:spLocks noGrp="1"/>
          </p:cNvSpPr>
          <p:nvPr>
            <p:ph type="sldNum" sz="quarter" idx="12"/>
          </p:nvPr>
        </p:nvSpPr>
        <p:spPr/>
        <p:txBody>
          <a:bodyPr/>
          <a:lstStyle>
            <a:lvl1pPr>
              <a:defRPr/>
            </a:lvl1pPr>
          </a:lstStyle>
          <a:p>
            <a:fld id="{1755BC56-E875-42FC-9699-9491A8B35372}" type="slidenum">
              <a:rPr lang="zh-CN" altLang="en-US"/>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en-US"/>
          </a:p>
        </p:txBody>
      </p:sp>
      <p:sp>
        <p:nvSpPr>
          <p:cNvPr id="3" name="日期占位符 2"/>
          <p:cNvSpPr>
            <a:spLocks noGrp="1"/>
          </p:cNvSpPr>
          <p:nvPr>
            <p:ph type="dt" sz="half" idx="10"/>
          </p:nvPr>
        </p:nvSpPr>
        <p:spPr/>
        <p:txBody>
          <a:bodyPr/>
          <a:lstStyle/>
          <a:p>
            <a:pPr>
              <a:defRPr/>
            </a:pPr>
            <a:fld id="{7B5810DB-9F62-40BA-B8CE-5583D677A99C}" type="datetimeFigureOut">
              <a:rPr lang="zh-CN" altLang="en-US" smtClean="0"/>
              <a:t>2025/9/11</a:t>
            </a:fld>
            <a:endParaRPr lang="zh-CN" altLang="en-US"/>
          </a:p>
        </p:txBody>
      </p:sp>
      <p:sp>
        <p:nvSpPr>
          <p:cNvPr id="4" name="页脚占位符 3"/>
          <p:cNvSpPr>
            <a:spLocks noGrp="1"/>
          </p:cNvSpPr>
          <p:nvPr>
            <p:ph type="ftr" sz="quarter" idx="11"/>
          </p:nvPr>
        </p:nvSpPr>
        <p:spPr/>
        <p:txBody>
          <a:bodyPr/>
          <a:lstStyle/>
          <a:p>
            <a:pPr>
              <a:defRPr/>
            </a:pPr>
            <a:endParaRPr lang="zh-CN" altLang="en-US"/>
          </a:p>
        </p:txBody>
      </p:sp>
      <p:sp>
        <p:nvSpPr>
          <p:cNvPr id="5" name="灯片编号占位符 4"/>
          <p:cNvSpPr>
            <a:spLocks noGrp="1"/>
          </p:cNvSpPr>
          <p:nvPr>
            <p:ph type="sldNum" sz="quarter" idx="12"/>
          </p:nvPr>
        </p:nvSpPr>
        <p:spPr/>
        <p:txBody>
          <a:bodyPr/>
          <a:lstStyle/>
          <a:p>
            <a:fld id="{AEC7AF87-85DA-4E4F-A0F1-D927CE2BF595}" type="slidenum">
              <a:rPr lang="zh-CN" altLang="en-US" smtClean="0"/>
              <a:t>‹#›</a:t>
            </a:fld>
            <a:endParaRPr lang="zh-CN" altLang="en-US"/>
          </a:p>
        </p:txBody>
      </p:sp>
      <p:pic>
        <p:nvPicPr>
          <p:cNvPr id="6" name="图片 5"/>
          <p:cNvPicPr>
            <a:picLocks noChangeAspect="1"/>
          </p:cNvPicPr>
          <p:nvPr userDrawn="1"/>
        </p:nvPicPr>
        <p:blipFill>
          <a:blip r:embed="rId2"/>
          <a:stretch>
            <a:fillRect/>
          </a:stretch>
        </p:blipFill>
        <p:spPr>
          <a:xfrm>
            <a:off x="0" y="-1"/>
            <a:ext cx="14804032" cy="8229601"/>
          </a:xfrm>
          <a:prstGeom prst="rect">
            <a:avLst/>
          </a:prstGeom>
        </p:spPr>
      </p:pic>
      <p:sp>
        <p:nvSpPr>
          <p:cNvPr id="7" name="灯片编号占位符 8"/>
          <p:cNvSpPr txBox="1"/>
          <p:nvPr userDrawn="1"/>
        </p:nvSpPr>
        <p:spPr>
          <a:xfrm>
            <a:off x="186408" y="7571184"/>
            <a:ext cx="688401" cy="436869"/>
          </a:xfrm>
          <a:prstGeom prst="rect">
            <a:avLst/>
          </a:prstGeom>
        </p:spPr>
        <p:txBody>
          <a:bodyPr vert="horz" wrap="square" lIns="68589" tIns="34295" rIns="68589" bIns="34295" numCol="1" anchor="ctr" anchorCtr="0" compatLnSpc="1"/>
          <a:lstStyle>
            <a:defPPr>
              <a:defRPr lang="zh-CN"/>
            </a:defPPr>
            <a:lvl1pPr algn="ctr" defTabSz="1295400" rtl="0" eaLnBrk="1" fontAlgn="base" hangingPunct="1">
              <a:spcBef>
                <a:spcPct val="0"/>
              </a:spcBef>
              <a:spcAft>
                <a:spcPct val="0"/>
              </a:spcAft>
              <a:defRPr sz="1200" kern="1200">
                <a:solidFill>
                  <a:srgbClr val="898989"/>
                </a:solidFill>
                <a:latin typeface="Humnst777 BT" panose="020B0603030504020204" pitchFamily="34" charset="0"/>
                <a:ea typeface="微软雅黑" panose="020B0503020204020204" pitchFamily="34" charset="-122"/>
                <a:cs typeface="+mn-cs"/>
              </a:defRPr>
            </a:lvl1pPr>
            <a:lvl2pPr marL="647700" indent="-190500" algn="l" defTabSz="1295400" rtl="0" eaLnBrk="0" fontAlgn="base" hangingPunct="0">
              <a:spcBef>
                <a:spcPct val="0"/>
              </a:spcBef>
              <a:spcAft>
                <a:spcPct val="0"/>
              </a:spcAft>
              <a:defRPr sz="2600" kern="1200">
                <a:solidFill>
                  <a:schemeClr val="tx1"/>
                </a:solidFill>
                <a:latin typeface="Calibri" panose="020F0502020204030204" pitchFamily="34" charset="0"/>
                <a:ea typeface="宋体" panose="02010600030101010101" pitchFamily="2" charset="-122"/>
                <a:cs typeface="+mn-cs"/>
              </a:defRPr>
            </a:lvl2pPr>
            <a:lvl3pPr marL="1295400" indent="-381000" algn="l" defTabSz="1295400" rtl="0" eaLnBrk="0" fontAlgn="base" hangingPunct="0">
              <a:spcBef>
                <a:spcPct val="0"/>
              </a:spcBef>
              <a:spcAft>
                <a:spcPct val="0"/>
              </a:spcAft>
              <a:defRPr sz="2600" kern="1200">
                <a:solidFill>
                  <a:schemeClr val="tx1"/>
                </a:solidFill>
                <a:latin typeface="Calibri" panose="020F0502020204030204" pitchFamily="34" charset="0"/>
                <a:ea typeface="宋体" panose="02010600030101010101" pitchFamily="2" charset="-122"/>
                <a:cs typeface="+mn-cs"/>
              </a:defRPr>
            </a:lvl3pPr>
            <a:lvl4pPr marL="1943100" indent="-571500" algn="l" defTabSz="1295400" rtl="0" eaLnBrk="0" fontAlgn="base" hangingPunct="0">
              <a:spcBef>
                <a:spcPct val="0"/>
              </a:spcBef>
              <a:spcAft>
                <a:spcPct val="0"/>
              </a:spcAft>
              <a:defRPr sz="2600" kern="1200">
                <a:solidFill>
                  <a:schemeClr val="tx1"/>
                </a:solidFill>
                <a:latin typeface="Calibri" panose="020F0502020204030204" pitchFamily="34" charset="0"/>
                <a:ea typeface="宋体" panose="02010600030101010101" pitchFamily="2" charset="-122"/>
                <a:cs typeface="+mn-cs"/>
              </a:defRPr>
            </a:lvl4pPr>
            <a:lvl5pPr marL="2590800" indent="-762000" algn="l" defTabSz="1295400" rtl="0" eaLnBrk="0" fontAlgn="base" hangingPunct="0">
              <a:spcBef>
                <a:spcPct val="0"/>
              </a:spcBef>
              <a:spcAft>
                <a:spcPct val="0"/>
              </a:spcAft>
              <a:defRPr sz="2600"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sz="2600"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sz="2600"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sz="2600"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sz="2600" kern="1200">
                <a:solidFill>
                  <a:schemeClr val="tx1"/>
                </a:solidFill>
                <a:latin typeface="Calibri" panose="020F0502020204030204" pitchFamily="34" charset="0"/>
                <a:ea typeface="宋体" panose="02010600030101010101" pitchFamily="2" charset="-122"/>
                <a:cs typeface="+mn-cs"/>
              </a:defRPr>
            </a:lvl9pPr>
          </a:lstStyle>
          <a:p>
            <a:fld id="{0DDA7A1F-FF36-4E04-98C2-D7DD4B94E4CC}" type="slidenum">
              <a:rPr lang="zh-CN" altLang="en-US" smtClean="0"/>
              <a:t>‹#›</a:t>
            </a:fld>
            <a:endParaRPr lang="zh-CN" alt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en-US"/>
          </a:p>
        </p:txBody>
      </p:sp>
      <p:sp>
        <p:nvSpPr>
          <p:cNvPr id="3" name="日期占位符 2"/>
          <p:cNvSpPr>
            <a:spLocks noGrp="1"/>
          </p:cNvSpPr>
          <p:nvPr>
            <p:ph type="dt" sz="half" idx="10"/>
          </p:nvPr>
        </p:nvSpPr>
        <p:spPr/>
        <p:txBody>
          <a:bodyPr/>
          <a:lstStyle/>
          <a:p>
            <a:pPr>
              <a:defRPr/>
            </a:pPr>
            <a:fld id="{7B5810DB-9F62-40BA-B8CE-5583D677A99C}" type="datetimeFigureOut">
              <a:rPr lang="zh-CN" altLang="en-US" smtClean="0"/>
              <a:t>2025/9/11</a:t>
            </a:fld>
            <a:endParaRPr lang="zh-CN" altLang="en-US"/>
          </a:p>
        </p:txBody>
      </p:sp>
      <p:sp>
        <p:nvSpPr>
          <p:cNvPr id="4" name="页脚占位符 3"/>
          <p:cNvSpPr>
            <a:spLocks noGrp="1"/>
          </p:cNvSpPr>
          <p:nvPr>
            <p:ph type="ftr" sz="quarter" idx="11"/>
          </p:nvPr>
        </p:nvSpPr>
        <p:spPr/>
        <p:txBody>
          <a:bodyPr/>
          <a:lstStyle/>
          <a:p>
            <a:pPr>
              <a:defRPr/>
            </a:pPr>
            <a:endParaRPr lang="zh-CN" altLang="en-US"/>
          </a:p>
        </p:txBody>
      </p:sp>
      <p:sp>
        <p:nvSpPr>
          <p:cNvPr id="5" name="灯片编号占位符 4"/>
          <p:cNvSpPr>
            <a:spLocks noGrp="1"/>
          </p:cNvSpPr>
          <p:nvPr>
            <p:ph type="sldNum" sz="quarter" idx="12"/>
          </p:nvPr>
        </p:nvSpPr>
        <p:spPr/>
        <p:txBody>
          <a:bodyPr/>
          <a:lstStyle/>
          <a:p>
            <a:fld id="{AEC7AF87-85DA-4E4F-A0F1-D927CE2BF595}"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cxnSp>
        <p:nvCxnSpPr>
          <p:cNvPr id="2" name="直接连接符 1"/>
          <p:cNvCxnSpPr/>
          <p:nvPr userDrawn="1"/>
        </p:nvCxnSpPr>
        <p:spPr>
          <a:xfrm rot="5400000">
            <a:off x="3199632" y="4107121"/>
            <a:ext cx="8229600" cy="1536"/>
          </a:xfrm>
          <a:prstGeom prst="line">
            <a:avLst/>
          </a:prstGeom>
          <a:ln w="63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 name="日期占位符 1"/>
          <p:cNvSpPr>
            <a:spLocks noGrp="1"/>
          </p:cNvSpPr>
          <p:nvPr>
            <p:ph type="dt" sz="half" idx="10"/>
          </p:nvPr>
        </p:nvSpPr>
        <p:spPr/>
        <p:txBody>
          <a:bodyPr/>
          <a:lstStyle>
            <a:lvl1pPr>
              <a:defRPr/>
            </a:lvl1pPr>
          </a:lstStyle>
          <a:p>
            <a:pPr>
              <a:defRPr/>
            </a:pPr>
            <a:fld id="{13D256F0-E0A4-46B8-A620-EEC40AB97184}" type="datetimeFigureOut">
              <a:rPr lang="zh-CN" altLang="en-US"/>
              <a:t>2025/9/11</a:t>
            </a:fld>
            <a:endParaRPr lang="zh-CN" altLang="en-US"/>
          </a:p>
        </p:txBody>
      </p:sp>
      <p:sp>
        <p:nvSpPr>
          <p:cNvPr id="4" name="页脚占位符 2"/>
          <p:cNvSpPr>
            <a:spLocks noGrp="1"/>
          </p:cNvSpPr>
          <p:nvPr>
            <p:ph type="ftr" sz="quarter" idx="11"/>
          </p:nvPr>
        </p:nvSpPr>
        <p:spPr/>
        <p:txBody>
          <a:bodyPr/>
          <a:lstStyle>
            <a:lvl1pPr>
              <a:defRPr/>
            </a:lvl1pPr>
          </a:lstStyle>
          <a:p>
            <a:pPr>
              <a:defRPr/>
            </a:pPr>
            <a:endParaRPr lang="zh-CN" altLang="en-US"/>
          </a:p>
        </p:txBody>
      </p:sp>
      <p:sp>
        <p:nvSpPr>
          <p:cNvPr id="5" name="灯片编号占位符 3"/>
          <p:cNvSpPr>
            <a:spLocks noGrp="1"/>
          </p:cNvSpPr>
          <p:nvPr>
            <p:ph type="sldNum" sz="quarter" idx="12"/>
          </p:nvPr>
        </p:nvSpPr>
        <p:spPr/>
        <p:txBody>
          <a:bodyPr/>
          <a:lstStyle>
            <a:lvl1pPr>
              <a:defRPr/>
            </a:lvl1pPr>
          </a:lstStyle>
          <a:p>
            <a:fld id="{1BBBD0CB-C116-4A43-ABD9-C2AF1B2B8121}" type="slidenum">
              <a:rPr lang="zh-CN" altLang="en-US"/>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731060" y="330014"/>
            <a:ext cx="13136868" cy="1371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9616" tIns="64808" rIns="129616" bIns="64808" numCol="1" anchor="ctr" anchorCtr="0" compatLnSpc="1"/>
          <a:lstStyle/>
          <a:p>
            <a:pPr lvl="0"/>
            <a:r>
              <a:rPr lang="zh-CN" altLang="en-US" dirty="0"/>
              <a:t>单击此处编辑母版标题样式</a:t>
            </a:r>
          </a:p>
        </p:txBody>
      </p:sp>
      <p:sp>
        <p:nvSpPr>
          <p:cNvPr id="1027" name="文本占位符 2"/>
          <p:cNvSpPr>
            <a:spLocks noGrp="1"/>
          </p:cNvSpPr>
          <p:nvPr>
            <p:ph type="body" idx="1"/>
          </p:nvPr>
        </p:nvSpPr>
        <p:spPr bwMode="auto">
          <a:xfrm>
            <a:off x="731060" y="1919608"/>
            <a:ext cx="13168282" cy="54322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9616" tIns="64808" rIns="129616" bIns="64808" numCol="1" anchor="t" anchorCtr="0" compatLnSpc="1"/>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731061" y="7628319"/>
            <a:ext cx="3414170" cy="437138"/>
          </a:xfrm>
          <a:prstGeom prst="rect">
            <a:avLst/>
          </a:prstGeom>
        </p:spPr>
        <p:txBody>
          <a:bodyPr vert="horz" wrap="square" lIns="129616" tIns="64808" rIns="129616" bIns="64808" numCol="1" anchor="ctr" anchorCtr="0" compatLnSpc="1"/>
          <a:lstStyle>
            <a:lvl1pPr algn="ctr" eaLnBrk="1" hangingPunct="1">
              <a:defRPr sz="1700">
                <a:solidFill>
                  <a:srgbClr val="898989"/>
                </a:solidFill>
                <a:latin typeface="微软雅黑" panose="020B0503020204020204" pitchFamily="34" charset="-122"/>
                <a:ea typeface="微软雅黑" panose="020B0503020204020204" pitchFamily="34" charset="-122"/>
              </a:defRPr>
            </a:lvl1pPr>
          </a:lstStyle>
          <a:p>
            <a:pPr>
              <a:defRPr/>
            </a:pPr>
            <a:fld id="{7B5810DB-9F62-40BA-B8CE-5583D677A99C}" type="datetimeFigureOut">
              <a:rPr lang="zh-CN" altLang="en-US" smtClean="0"/>
              <a:t>2025/9/11</a:t>
            </a:fld>
            <a:endParaRPr lang="zh-CN" altLang="en-US"/>
          </a:p>
        </p:txBody>
      </p:sp>
      <p:sp>
        <p:nvSpPr>
          <p:cNvPr id="5" name="页脚占位符 4"/>
          <p:cNvSpPr>
            <a:spLocks noGrp="1"/>
          </p:cNvSpPr>
          <p:nvPr>
            <p:ph type="ftr" sz="quarter" idx="3"/>
          </p:nvPr>
        </p:nvSpPr>
        <p:spPr>
          <a:xfrm>
            <a:off x="4999155" y="7628319"/>
            <a:ext cx="4632090" cy="437138"/>
          </a:xfrm>
          <a:prstGeom prst="rect">
            <a:avLst/>
          </a:prstGeom>
        </p:spPr>
        <p:txBody>
          <a:bodyPr vert="horz" lIns="129616" tIns="64808" rIns="129616" bIns="64808" rtlCol="0" anchor="ctr"/>
          <a:lstStyle>
            <a:lvl1pPr algn="ctr" defTabSz="1296035" eaLnBrk="1" fontAlgn="auto" hangingPunct="1">
              <a:spcBef>
                <a:spcPts val="0"/>
              </a:spcBef>
              <a:spcAft>
                <a:spcPts val="0"/>
              </a:spcAft>
              <a:defRPr sz="1700">
                <a:solidFill>
                  <a:schemeClr val="tx1">
                    <a:tint val="75000"/>
                  </a:schemeClr>
                </a:solidFill>
                <a:latin typeface="微软雅黑" panose="020B0503020204020204" pitchFamily="34" charset="-122"/>
                <a:ea typeface="微软雅黑" panose="020B0503020204020204" pitchFamily="34" charset="-122"/>
                <a:cs typeface="+mn-cs"/>
              </a:defRPr>
            </a:lvl1pPr>
          </a:lstStyle>
          <a:p>
            <a:pPr>
              <a:defRPr/>
            </a:pPr>
            <a:endParaRPr lang="zh-CN" altLang="en-US"/>
          </a:p>
        </p:txBody>
      </p:sp>
      <p:sp>
        <p:nvSpPr>
          <p:cNvPr id="6" name="灯片编号占位符 5"/>
          <p:cNvSpPr>
            <a:spLocks noGrp="1"/>
          </p:cNvSpPr>
          <p:nvPr>
            <p:ph type="sldNum" sz="quarter" idx="4"/>
          </p:nvPr>
        </p:nvSpPr>
        <p:spPr>
          <a:xfrm>
            <a:off x="10485172" y="7628319"/>
            <a:ext cx="3414169" cy="437138"/>
          </a:xfrm>
          <a:prstGeom prst="rect">
            <a:avLst/>
          </a:prstGeom>
        </p:spPr>
        <p:txBody>
          <a:bodyPr vert="horz" wrap="square" lIns="129616" tIns="64808" rIns="129616" bIns="64808" numCol="1" anchor="ctr" anchorCtr="0" compatLnSpc="1"/>
          <a:lstStyle>
            <a:lvl1pPr algn="ctr" eaLnBrk="1" hangingPunct="1">
              <a:defRPr sz="1700">
                <a:solidFill>
                  <a:srgbClr val="898989"/>
                </a:solidFill>
                <a:latin typeface="微软雅黑" panose="020B0503020204020204" pitchFamily="34" charset="-122"/>
                <a:ea typeface="微软雅黑" panose="020B0503020204020204" pitchFamily="34" charset="-122"/>
              </a:defRPr>
            </a:lvl1pPr>
          </a:lstStyle>
          <a:p>
            <a:fld id="{AEC7AF87-85DA-4E4F-A0F1-D927CE2BF595}"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1295400" rtl="0" eaLnBrk="0" fontAlgn="base" hangingPunct="0">
        <a:spcBef>
          <a:spcPct val="0"/>
        </a:spcBef>
        <a:spcAft>
          <a:spcPct val="0"/>
        </a:spcAft>
        <a:defRPr sz="3600" b="1" kern="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defRPr>
      </a:lvl1pPr>
      <a:lvl2pPr algn="ctr" defTabSz="1295400" rtl="0" eaLnBrk="0" fontAlgn="base" hangingPunct="0">
        <a:spcBef>
          <a:spcPct val="0"/>
        </a:spcBef>
        <a:spcAft>
          <a:spcPct val="0"/>
        </a:spcAft>
        <a:defRPr sz="36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defRPr>
      </a:lvl2pPr>
      <a:lvl3pPr algn="ctr" defTabSz="1295400" rtl="0" eaLnBrk="0" fontAlgn="base" hangingPunct="0">
        <a:spcBef>
          <a:spcPct val="0"/>
        </a:spcBef>
        <a:spcAft>
          <a:spcPct val="0"/>
        </a:spcAft>
        <a:defRPr sz="36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defRPr>
      </a:lvl3pPr>
      <a:lvl4pPr algn="ctr" defTabSz="1295400" rtl="0" eaLnBrk="0" fontAlgn="base" hangingPunct="0">
        <a:spcBef>
          <a:spcPct val="0"/>
        </a:spcBef>
        <a:spcAft>
          <a:spcPct val="0"/>
        </a:spcAft>
        <a:defRPr sz="36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defRPr>
      </a:lvl4pPr>
      <a:lvl5pPr algn="ctr" defTabSz="1295400" rtl="0" eaLnBrk="0" fontAlgn="base" hangingPunct="0">
        <a:spcBef>
          <a:spcPct val="0"/>
        </a:spcBef>
        <a:spcAft>
          <a:spcPct val="0"/>
        </a:spcAft>
        <a:defRPr sz="36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defRPr>
      </a:lvl5pPr>
      <a:lvl6pPr marL="457200" algn="ctr" defTabSz="1295400" rtl="0" fontAlgn="base">
        <a:spcBef>
          <a:spcPct val="0"/>
        </a:spcBef>
        <a:spcAft>
          <a:spcPct val="0"/>
        </a:spcAft>
        <a:defRPr sz="3600" b="1">
          <a:solidFill>
            <a:schemeClr val="tx1"/>
          </a:solidFill>
          <a:latin typeface="微软雅黑" panose="020B0503020204020204" pitchFamily="34" charset="-122"/>
          <a:ea typeface="微软雅黑" panose="020B0503020204020204" pitchFamily="34" charset="-122"/>
        </a:defRPr>
      </a:lvl6pPr>
      <a:lvl7pPr marL="914400" algn="ctr" defTabSz="1295400" rtl="0" fontAlgn="base">
        <a:spcBef>
          <a:spcPct val="0"/>
        </a:spcBef>
        <a:spcAft>
          <a:spcPct val="0"/>
        </a:spcAft>
        <a:defRPr sz="3600" b="1">
          <a:solidFill>
            <a:schemeClr val="tx1"/>
          </a:solidFill>
          <a:latin typeface="微软雅黑" panose="020B0503020204020204" pitchFamily="34" charset="-122"/>
          <a:ea typeface="微软雅黑" panose="020B0503020204020204" pitchFamily="34" charset="-122"/>
        </a:defRPr>
      </a:lvl7pPr>
      <a:lvl8pPr marL="1371600" algn="ctr" defTabSz="1295400" rtl="0" fontAlgn="base">
        <a:spcBef>
          <a:spcPct val="0"/>
        </a:spcBef>
        <a:spcAft>
          <a:spcPct val="0"/>
        </a:spcAft>
        <a:defRPr sz="3600" b="1">
          <a:solidFill>
            <a:schemeClr val="tx1"/>
          </a:solidFill>
          <a:latin typeface="微软雅黑" panose="020B0503020204020204" pitchFamily="34" charset="-122"/>
          <a:ea typeface="微软雅黑" panose="020B0503020204020204" pitchFamily="34" charset="-122"/>
        </a:defRPr>
      </a:lvl8pPr>
      <a:lvl9pPr marL="1828800" algn="ctr" defTabSz="1295400" rtl="0" fontAlgn="base">
        <a:spcBef>
          <a:spcPct val="0"/>
        </a:spcBef>
        <a:spcAft>
          <a:spcPct val="0"/>
        </a:spcAft>
        <a:defRPr sz="3600" b="1">
          <a:solidFill>
            <a:schemeClr val="tx1"/>
          </a:solidFill>
          <a:latin typeface="微软雅黑" panose="020B0503020204020204" pitchFamily="34" charset="-122"/>
          <a:ea typeface="微软雅黑" panose="020B0503020204020204" pitchFamily="34" charset="-122"/>
        </a:defRPr>
      </a:lvl9pPr>
    </p:titleStyle>
    <p:bodyStyle>
      <a:lvl1pPr marL="485775" indent="-485775" algn="l" defTabSz="1295400" rtl="0" eaLnBrk="0" fontAlgn="base" hangingPunct="0">
        <a:spcBef>
          <a:spcPct val="20000"/>
        </a:spcBef>
        <a:spcAft>
          <a:spcPct val="0"/>
        </a:spcAft>
        <a:buFont typeface="Arial" panose="020B0604020202020204" pitchFamily="34" charset="0"/>
        <a:buChar char="•"/>
        <a:defRPr kumimoji="1" sz="2800" kern="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defRPr>
      </a:lvl1pPr>
      <a:lvl2pPr marL="1052830" indent="-405130" algn="l" defTabSz="1295400" rtl="0" eaLnBrk="0" fontAlgn="base" hangingPunct="0">
        <a:spcBef>
          <a:spcPct val="20000"/>
        </a:spcBef>
        <a:spcAft>
          <a:spcPct val="0"/>
        </a:spcAft>
        <a:buFont typeface="Arial" panose="020B0604020202020204" pitchFamily="34" charset="0"/>
        <a:buChar char="–"/>
        <a:defRPr kumimoji="1" sz="2000" kern="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defRPr>
      </a:lvl2pPr>
      <a:lvl3pPr marL="1619250" indent="-323850" algn="l" defTabSz="1295400" rtl="0" eaLnBrk="0" fontAlgn="base" hangingPunct="0">
        <a:spcBef>
          <a:spcPct val="20000"/>
        </a:spcBef>
        <a:spcAft>
          <a:spcPct val="0"/>
        </a:spcAft>
        <a:buFont typeface="Arial" panose="020B0604020202020204" pitchFamily="34" charset="0"/>
        <a:buChar char="•"/>
        <a:defRPr kumimoji="1" kern="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defRPr>
      </a:lvl3pPr>
      <a:lvl4pPr marL="2266950" indent="-323850" algn="l" defTabSz="1295400" rtl="0" eaLnBrk="0" fontAlgn="base" hangingPunct="0">
        <a:spcBef>
          <a:spcPct val="20000"/>
        </a:spcBef>
        <a:spcAft>
          <a:spcPct val="0"/>
        </a:spcAft>
        <a:buFont typeface="Arial" panose="020B0604020202020204" pitchFamily="34" charset="0"/>
        <a:buChar char="–"/>
        <a:defRPr kumimoji="1" sz="1400" kern="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defRPr>
      </a:lvl4pPr>
      <a:lvl5pPr marL="2916555" indent="-323850" algn="l" defTabSz="1295400" rtl="0" eaLnBrk="0" fontAlgn="base" hangingPunct="0">
        <a:spcBef>
          <a:spcPct val="20000"/>
        </a:spcBef>
        <a:spcAft>
          <a:spcPct val="0"/>
        </a:spcAft>
        <a:buFont typeface="Arial" panose="020B0604020202020204" pitchFamily="34" charset="0"/>
        <a:buChar char="»"/>
        <a:defRPr kumimoji="1" sz="1400" kern="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defRPr>
      </a:lvl5pPr>
      <a:lvl6pPr marL="3564255" indent="-323850" algn="l" defTabSz="1296035"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6pPr>
      <a:lvl7pPr marL="4212590" indent="-323850" algn="l" defTabSz="1296035"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7pPr>
      <a:lvl8pPr marL="4860925" indent="-323850" algn="l" defTabSz="1296035"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8pPr>
      <a:lvl9pPr marL="5508625" indent="-323850" algn="l" defTabSz="1296035"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9pPr>
    </p:bodyStyle>
    <p:otherStyle>
      <a:defPPr>
        <a:defRPr lang="zh-CN"/>
      </a:defPPr>
      <a:lvl1pPr marL="0" algn="l" defTabSz="1296035" rtl="0" eaLnBrk="1" latinLnBrk="0" hangingPunct="1">
        <a:defRPr sz="2600" kern="1200">
          <a:solidFill>
            <a:schemeClr val="tx1"/>
          </a:solidFill>
          <a:latin typeface="+mn-lt"/>
          <a:ea typeface="+mn-ea"/>
          <a:cs typeface="+mn-cs"/>
        </a:defRPr>
      </a:lvl1pPr>
      <a:lvl2pPr marL="648335" algn="l" defTabSz="1296035" rtl="0" eaLnBrk="1" latinLnBrk="0" hangingPunct="1">
        <a:defRPr sz="2600" kern="1200">
          <a:solidFill>
            <a:schemeClr val="tx1"/>
          </a:solidFill>
          <a:latin typeface="+mn-lt"/>
          <a:ea typeface="+mn-ea"/>
          <a:cs typeface="+mn-cs"/>
        </a:defRPr>
      </a:lvl2pPr>
      <a:lvl3pPr marL="1296035" algn="l" defTabSz="1296035" rtl="0" eaLnBrk="1" latinLnBrk="0" hangingPunct="1">
        <a:defRPr sz="2600" kern="1200">
          <a:solidFill>
            <a:schemeClr val="tx1"/>
          </a:solidFill>
          <a:latin typeface="+mn-lt"/>
          <a:ea typeface="+mn-ea"/>
          <a:cs typeface="+mn-cs"/>
        </a:defRPr>
      </a:lvl3pPr>
      <a:lvl4pPr marL="1944370" algn="l" defTabSz="1296035" rtl="0" eaLnBrk="1" latinLnBrk="0" hangingPunct="1">
        <a:defRPr sz="2600" kern="1200">
          <a:solidFill>
            <a:schemeClr val="tx1"/>
          </a:solidFill>
          <a:latin typeface="+mn-lt"/>
          <a:ea typeface="+mn-ea"/>
          <a:cs typeface="+mn-cs"/>
        </a:defRPr>
      </a:lvl4pPr>
      <a:lvl5pPr marL="2592070" algn="l" defTabSz="1296035" rtl="0" eaLnBrk="1" latinLnBrk="0" hangingPunct="1">
        <a:defRPr sz="2600" kern="1200">
          <a:solidFill>
            <a:schemeClr val="tx1"/>
          </a:solidFill>
          <a:latin typeface="+mn-lt"/>
          <a:ea typeface="+mn-ea"/>
          <a:cs typeface="+mn-cs"/>
        </a:defRPr>
      </a:lvl5pPr>
      <a:lvl6pPr marL="3240405" algn="l" defTabSz="1296035" rtl="0" eaLnBrk="1" latinLnBrk="0" hangingPunct="1">
        <a:defRPr sz="2600" kern="1200">
          <a:solidFill>
            <a:schemeClr val="tx1"/>
          </a:solidFill>
          <a:latin typeface="+mn-lt"/>
          <a:ea typeface="+mn-ea"/>
          <a:cs typeface="+mn-cs"/>
        </a:defRPr>
      </a:lvl6pPr>
      <a:lvl7pPr marL="3888740" algn="l" defTabSz="1296035" rtl="0" eaLnBrk="1" latinLnBrk="0" hangingPunct="1">
        <a:defRPr sz="2600" kern="1200">
          <a:solidFill>
            <a:schemeClr val="tx1"/>
          </a:solidFill>
          <a:latin typeface="+mn-lt"/>
          <a:ea typeface="+mn-ea"/>
          <a:cs typeface="+mn-cs"/>
        </a:defRPr>
      </a:lvl7pPr>
      <a:lvl8pPr marL="4536440" algn="l" defTabSz="1296035" rtl="0" eaLnBrk="1" latinLnBrk="0" hangingPunct="1">
        <a:defRPr sz="2600" kern="1200">
          <a:solidFill>
            <a:schemeClr val="tx1"/>
          </a:solidFill>
          <a:latin typeface="+mn-lt"/>
          <a:ea typeface="+mn-ea"/>
          <a:cs typeface="+mn-cs"/>
        </a:defRPr>
      </a:lvl8pPr>
      <a:lvl9pPr marL="5184775" algn="l" defTabSz="1296035" rtl="0" eaLnBrk="1" latinLnBrk="0" hangingPunct="1">
        <a:defRPr sz="2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4.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notesSlide" Target="../notesSlides/notesSlide7.xml"/><Relationship Id="rId7" Type="http://schemas.openxmlformats.org/officeDocument/2006/relationships/diagramColors" Target="../diagrams/colors3.xml"/><Relationship Id="rId2" Type="http://schemas.openxmlformats.org/officeDocument/2006/relationships/slideLayout" Target="../slideLayouts/slideLayout7.xml"/><Relationship Id="rId1" Type="http://schemas.openxmlformats.org/officeDocument/2006/relationships/tags" Target="../tags/tag1.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7.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notesSlide" Target="../notesSlides/notesSlide10.xml"/><Relationship Id="rId7" Type="http://schemas.openxmlformats.org/officeDocument/2006/relationships/diagramColors" Target="../diagrams/colors5.xml"/><Relationship Id="rId2" Type="http://schemas.openxmlformats.org/officeDocument/2006/relationships/slideLayout" Target="../slideLayouts/slideLayout7.xml"/><Relationship Id="rId1" Type="http://schemas.openxmlformats.org/officeDocument/2006/relationships/tags" Target="../tags/tag2.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27.png"/><Relationship Id="rId4" Type="http://schemas.openxmlformats.org/officeDocument/2006/relationships/image" Target="../media/image2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34.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7.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8" Type="http://schemas.microsoft.com/office/2007/relationships/diagramDrawing" Target="../diagrams/drawing9.xml"/><Relationship Id="rId3" Type="http://schemas.openxmlformats.org/officeDocument/2006/relationships/notesSlide" Target="../notesSlides/notesSlide14.xml"/><Relationship Id="rId7" Type="http://schemas.openxmlformats.org/officeDocument/2006/relationships/diagramColors" Target="../diagrams/colors9.xml"/><Relationship Id="rId2" Type="http://schemas.openxmlformats.org/officeDocument/2006/relationships/slideLayout" Target="../slideLayouts/slideLayout7.xml"/><Relationship Id="rId1" Type="http://schemas.openxmlformats.org/officeDocument/2006/relationships/tags" Target="../tags/tag3.xml"/><Relationship Id="rId6" Type="http://schemas.openxmlformats.org/officeDocument/2006/relationships/diagramQuickStyle" Target="../diagrams/quickStyle9.xml"/><Relationship Id="rId5" Type="http://schemas.openxmlformats.org/officeDocument/2006/relationships/diagramLayout" Target="../diagrams/layout9.xml"/><Relationship Id="rId4" Type="http://schemas.openxmlformats.org/officeDocument/2006/relationships/diagramData" Target="../diagrams/data9.xml"/></Relationships>
</file>

<file path=ppt/slides/_rels/slide37.xml.rels><?xml version="1.0" encoding="UTF-8" standalone="yes"?>
<Relationships xmlns="http://schemas.openxmlformats.org/package/2006/relationships"><Relationship Id="rId8" Type="http://schemas.openxmlformats.org/officeDocument/2006/relationships/diagramLayout" Target="../diagrams/layout11.xml"/><Relationship Id="rId13" Type="http://schemas.openxmlformats.org/officeDocument/2006/relationships/diagramLayout" Target="../diagrams/layout12.xml"/><Relationship Id="rId3" Type="http://schemas.openxmlformats.org/officeDocument/2006/relationships/diagramLayout" Target="../diagrams/layout10.xml"/><Relationship Id="rId7" Type="http://schemas.openxmlformats.org/officeDocument/2006/relationships/diagramData" Target="../diagrams/data11.xml"/><Relationship Id="rId12" Type="http://schemas.openxmlformats.org/officeDocument/2006/relationships/diagramData" Target="../diagrams/data12.xml"/><Relationship Id="rId2" Type="http://schemas.openxmlformats.org/officeDocument/2006/relationships/diagramData" Target="../diagrams/data10.xml"/><Relationship Id="rId16" Type="http://schemas.microsoft.com/office/2007/relationships/diagramDrawing" Target="../diagrams/drawing12.xml"/><Relationship Id="rId1" Type="http://schemas.openxmlformats.org/officeDocument/2006/relationships/slideLayout" Target="../slideLayouts/slideLayout7.xml"/><Relationship Id="rId6" Type="http://schemas.microsoft.com/office/2007/relationships/diagramDrawing" Target="../diagrams/drawing10.xml"/><Relationship Id="rId11" Type="http://schemas.microsoft.com/office/2007/relationships/diagramDrawing" Target="../diagrams/drawing11.xml"/><Relationship Id="rId5" Type="http://schemas.openxmlformats.org/officeDocument/2006/relationships/diagramColors" Target="../diagrams/colors10.xml"/><Relationship Id="rId15" Type="http://schemas.openxmlformats.org/officeDocument/2006/relationships/diagramColors" Target="../diagrams/colors12.xml"/><Relationship Id="rId10" Type="http://schemas.openxmlformats.org/officeDocument/2006/relationships/diagramColors" Target="../diagrams/colors11.xml"/><Relationship Id="rId4" Type="http://schemas.openxmlformats.org/officeDocument/2006/relationships/diagramQuickStyle" Target="../diagrams/quickStyle10.xml"/><Relationship Id="rId9" Type="http://schemas.openxmlformats.org/officeDocument/2006/relationships/diagramQuickStyle" Target="../diagrams/quickStyle11.xml"/><Relationship Id="rId14" Type="http://schemas.openxmlformats.org/officeDocument/2006/relationships/diagramQuickStyle" Target="../diagrams/quickStyle1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openxmlformats.org/officeDocument/2006/relationships/image" Target="../media/image27.png"/><Relationship Id="rId4" Type="http://schemas.openxmlformats.org/officeDocument/2006/relationships/image" Target="../media/image2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7.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diagramLayout" Target="../diagrams/layout14.xml"/><Relationship Id="rId2" Type="http://schemas.openxmlformats.org/officeDocument/2006/relationships/diagramData" Target="../diagrams/data14.xml"/><Relationship Id="rId1" Type="http://schemas.openxmlformats.org/officeDocument/2006/relationships/slideLayout" Target="../slideLayouts/slideLayout7.xml"/><Relationship Id="rId6" Type="http://schemas.microsoft.com/office/2007/relationships/diagramDrawing" Target="../diagrams/drawing14.xml"/><Relationship Id="rId5" Type="http://schemas.openxmlformats.org/officeDocument/2006/relationships/diagramColors" Target="../diagrams/colors14.xml"/><Relationship Id="rId4" Type="http://schemas.openxmlformats.org/officeDocument/2006/relationships/diagramQuickStyle" Target="../diagrams/quickStyle14.xml"/></Relationships>
</file>

<file path=ppt/slides/_rels/slide43.xml.rels><?xml version="1.0" encoding="UTF-8" standalone="yes"?>
<Relationships xmlns="http://schemas.openxmlformats.org/package/2006/relationships"><Relationship Id="rId8" Type="http://schemas.openxmlformats.org/officeDocument/2006/relationships/diagramData" Target="../diagrams/data16.xml"/><Relationship Id="rId3" Type="http://schemas.openxmlformats.org/officeDocument/2006/relationships/diagramData" Target="../diagrams/data15.xml"/><Relationship Id="rId7" Type="http://schemas.microsoft.com/office/2007/relationships/diagramDrawing" Target="../diagrams/drawing15.xml"/><Relationship Id="rId12" Type="http://schemas.microsoft.com/office/2007/relationships/diagramDrawing" Target="../diagrams/drawing16.xml"/><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diagramColors" Target="../diagrams/colors15.xml"/><Relationship Id="rId11" Type="http://schemas.openxmlformats.org/officeDocument/2006/relationships/diagramColors" Target="../diagrams/colors16.xml"/><Relationship Id="rId5" Type="http://schemas.openxmlformats.org/officeDocument/2006/relationships/diagramQuickStyle" Target="../diagrams/quickStyle15.xml"/><Relationship Id="rId10" Type="http://schemas.openxmlformats.org/officeDocument/2006/relationships/diagramQuickStyle" Target="../diagrams/quickStyle16.xml"/><Relationship Id="rId4" Type="http://schemas.openxmlformats.org/officeDocument/2006/relationships/diagramLayout" Target="../diagrams/layout15.xml"/><Relationship Id="rId9" Type="http://schemas.openxmlformats.org/officeDocument/2006/relationships/diagramLayout" Target="../diagrams/layout16.xml"/></Relationships>
</file>

<file path=ppt/slides/_rels/slide44.xml.rels><?xml version="1.0" encoding="UTF-8" standalone="yes"?>
<Relationships xmlns="http://schemas.openxmlformats.org/package/2006/relationships"><Relationship Id="rId3" Type="http://schemas.openxmlformats.org/officeDocument/2006/relationships/diagramLayout" Target="../diagrams/layout17.xml"/><Relationship Id="rId2" Type="http://schemas.openxmlformats.org/officeDocument/2006/relationships/diagramData" Target="../diagrams/data17.xml"/><Relationship Id="rId1" Type="http://schemas.openxmlformats.org/officeDocument/2006/relationships/slideLayout" Target="../slideLayouts/slideLayout7.xml"/><Relationship Id="rId6" Type="http://schemas.microsoft.com/office/2007/relationships/diagramDrawing" Target="../diagrams/drawing17.xml"/><Relationship Id="rId5" Type="http://schemas.openxmlformats.org/officeDocument/2006/relationships/diagramColors" Target="../diagrams/colors17.xml"/><Relationship Id="rId4" Type="http://schemas.openxmlformats.org/officeDocument/2006/relationships/diagramQuickStyle" Target="../diagrams/quickStyle17.xml"/></Relationships>
</file>

<file path=ppt/slides/_rels/slide45.xml.rels><?xml version="1.0" encoding="UTF-8" standalone="yes"?>
<Relationships xmlns="http://schemas.openxmlformats.org/package/2006/relationships"><Relationship Id="rId8" Type="http://schemas.microsoft.com/office/2007/relationships/diagramDrawing" Target="../diagrams/drawing18.xml"/><Relationship Id="rId13" Type="http://schemas.microsoft.com/office/2007/relationships/diagramDrawing" Target="../diagrams/drawing19.xml"/><Relationship Id="rId3" Type="http://schemas.openxmlformats.org/officeDocument/2006/relationships/notesSlide" Target="../notesSlides/notesSlide18.xml"/><Relationship Id="rId7" Type="http://schemas.openxmlformats.org/officeDocument/2006/relationships/diagramColors" Target="../diagrams/colors18.xml"/><Relationship Id="rId12" Type="http://schemas.openxmlformats.org/officeDocument/2006/relationships/diagramColors" Target="../diagrams/colors19.xml"/><Relationship Id="rId2" Type="http://schemas.openxmlformats.org/officeDocument/2006/relationships/slideLayout" Target="../slideLayouts/slideLayout7.xml"/><Relationship Id="rId1" Type="http://schemas.openxmlformats.org/officeDocument/2006/relationships/tags" Target="../tags/tag4.xml"/><Relationship Id="rId6" Type="http://schemas.openxmlformats.org/officeDocument/2006/relationships/diagramQuickStyle" Target="../diagrams/quickStyle18.xml"/><Relationship Id="rId11" Type="http://schemas.openxmlformats.org/officeDocument/2006/relationships/diagramQuickStyle" Target="../diagrams/quickStyle19.xml"/><Relationship Id="rId5" Type="http://schemas.openxmlformats.org/officeDocument/2006/relationships/diagramLayout" Target="../diagrams/layout18.xml"/><Relationship Id="rId10" Type="http://schemas.openxmlformats.org/officeDocument/2006/relationships/diagramLayout" Target="../diagrams/layout19.xml"/><Relationship Id="rId4" Type="http://schemas.openxmlformats.org/officeDocument/2006/relationships/diagramData" Target="../diagrams/data18.xml"/><Relationship Id="rId9" Type="http://schemas.openxmlformats.org/officeDocument/2006/relationships/diagramData" Target="../diagrams/data19.xml"/></Relationships>
</file>

<file path=ppt/slides/_rels/slide46.xml.rels><?xml version="1.0" encoding="UTF-8" standalone="yes"?>
<Relationships xmlns="http://schemas.openxmlformats.org/package/2006/relationships"><Relationship Id="rId3" Type="http://schemas.openxmlformats.org/officeDocument/2006/relationships/diagramLayout" Target="../diagrams/layout20.xml"/><Relationship Id="rId2" Type="http://schemas.openxmlformats.org/officeDocument/2006/relationships/diagramData" Target="../diagrams/data20.xml"/><Relationship Id="rId1" Type="http://schemas.openxmlformats.org/officeDocument/2006/relationships/slideLayout" Target="../slideLayouts/slideLayout7.xml"/><Relationship Id="rId6" Type="http://schemas.microsoft.com/office/2007/relationships/diagramDrawing" Target="../diagrams/drawing20.xml"/><Relationship Id="rId5" Type="http://schemas.openxmlformats.org/officeDocument/2006/relationships/diagramColors" Target="../diagrams/colors20.xml"/><Relationship Id="rId4" Type="http://schemas.openxmlformats.org/officeDocument/2006/relationships/diagramQuickStyle" Target="../diagrams/quickStyle20.xml"/></Relationships>
</file>

<file path=ppt/slides/_rels/slide47.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29.wmf"/></Relationships>
</file>

<file path=ppt/slides/_rels/slide49.xml.rels><?xml version="1.0" encoding="UTF-8" standalone="yes"?>
<Relationships xmlns="http://schemas.openxmlformats.org/package/2006/relationships"><Relationship Id="rId8" Type="http://schemas.openxmlformats.org/officeDocument/2006/relationships/image" Target="../media/image32.wmf"/><Relationship Id="rId3" Type="http://schemas.openxmlformats.org/officeDocument/2006/relationships/oleObject" Target="../embeddings/oleObject2.bin"/><Relationship Id="rId7" Type="http://schemas.openxmlformats.org/officeDocument/2006/relationships/oleObject" Target="../embeddings/oleObject4.bin"/><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image" Target="../media/image31.wmf"/><Relationship Id="rId5" Type="http://schemas.openxmlformats.org/officeDocument/2006/relationships/oleObject" Target="../embeddings/oleObject3.bin"/><Relationship Id="rId10" Type="http://schemas.openxmlformats.org/officeDocument/2006/relationships/image" Target="../media/image33.wmf"/><Relationship Id="rId4" Type="http://schemas.openxmlformats.org/officeDocument/2006/relationships/image" Target="../media/image30.wmf"/><Relationship Id="rId9" Type="http://schemas.openxmlformats.org/officeDocument/2006/relationships/oleObject" Target="../embeddings/oleObject5.bin"/></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29.wmf"/></Relationships>
</file>

<file path=ppt/slides/_rels/slide52.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35.wmf"/><Relationship Id="rId2" Type="http://schemas.openxmlformats.org/officeDocument/2006/relationships/notesSlide" Target="../notesSlides/notesSlide25.xml"/><Relationship Id="rId1" Type="http://schemas.openxmlformats.org/officeDocument/2006/relationships/slideLayout" Target="../slideLayouts/slideLayout9.xml"/><Relationship Id="rId4" Type="http://schemas.openxmlformats.org/officeDocument/2006/relationships/image" Target="../media/image36.wmf"/></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9.xml"/></Relationships>
</file>

<file path=ppt/slides/_rels/slide61.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a:xfrm>
            <a:off x="2316480" y="1371600"/>
            <a:ext cx="3657600" cy="640080"/>
          </a:xfrm>
        </p:spPr>
        <p:txBody>
          <a:bodyPr/>
          <a:lstStyle/>
          <a:p>
            <a:r>
              <a:rPr lang="zh-CN" altLang="en-US" sz="4600" dirty="0">
                <a:latin typeface="黑体" panose="02010609060101010101" pitchFamily="49" charset="-122"/>
                <a:ea typeface="黑体" panose="02010609060101010101" pitchFamily="49" charset="-122"/>
              </a:rPr>
              <a:t>课程特点</a:t>
            </a:r>
          </a:p>
        </p:txBody>
      </p:sp>
      <p:sp>
        <p:nvSpPr>
          <p:cNvPr id="47107" name="Rectangle 3"/>
          <p:cNvSpPr>
            <a:spLocks noGrp="1" noChangeArrowheads="1"/>
          </p:cNvSpPr>
          <p:nvPr>
            <p:ph type="body" idx="1"/>
          </p:nvPr>
        </p:nvSpPr>
        <p:spPr>
          <a:xfrm>
            <a:off x="1950720" y="2651760"/>
            <a:ext cx="11338560" cy="3820494"/>
          </a:xfrm>
        </p:spPr>
        <p:txBody>
          <a:bodyPr/>
          <a:lstStyle/>
          <a:p>
            <a:pPr fontAlgn="b">
              <a:lnSpc>
                <a:spcPct val="90000"/>
              </a:lnSpc>
            </a:pPr>
            <a:r>
              <a:rPr lang="zh-CN" altLang="en-US" sz="3400" b="1" dirty="0">
                <a:solidFill>
                  <a:srgbClr val="000000"/>
                </a:solidFill>
                <a:latin typeface="宋体" panose="02010600030101010101" pitchFamily="2" charset="-122"/>
                <a:ea typeface="仿宋_GB2312" pitchFamily="49" charset="-122"/>
              </a:rPr>
              <a:t>目的主要是掌握商务智能的核心技术基础－数据仓库、</a:t>
            </a:r>
            <a:r>
              <a:rPr lang="en-US" altLang="zh-CN" sz="3400" b="1" dirty="0">
                <a:solidFill>
                  <a:srgbClr val="000000"/>
                </a:solidFill>
                <a:latin typeface="宋体" panose="02010600030101010101" pitchFamily="2" charset="-122"/>
                <a:ea typeface="仿宋_GB2312" pitchFamily="49" charset="-122"/>
              </a:rPr>
              <a:t>OLAP</a:t>
            </a:r>
            <a:r>
              <a:rPr lang="zh-CN" altLang="en-US" sz="3400" b="1" dirty="0">
                <a:solidFill>
                  <a:srgbClr val="000000"/>
                </a:solidFill>
                <a:latin typeface="宋体" panose="02010600030101010101" pitchFamily="2" charset="-122"/>
                <a:ea typeface="仿宋_GB2312" pitchFamily="49" charset="-122"/>
              </a:rPr>
              <a:t>和数据挖掘的基本概念、技术和方法，并在此基础上应用于相关领域。考虑商务智能的跨学科性（统计学、企业管理和数据库），学习本课程前要求学员预修统计学、数据库系统等课程。</a:t>
            </a:r>
            <a:r>
              <a:rPr lang="zh-CN" altLang="en-US" sz="3400" b="1" dirty="0">
                <a:solidFill>
                  <a:srgbClr val="000000"/>
                </a:solidFill>
                <a:latin typeface="宋体" panose="02010600030101010101" pitchFamily="2" charset="-122"/>
              </a:rPr>
              <a:t> </a:t>
            </a:r>
          </a:p>
          <a:p>
            <a:pPr fontAlgn="b">
              <a:lnSpc>
                <a:spcPct val="90000"/>
              </a:lnSpc>
            </a:pPr>
            <a:r>
              <a:rPr lang="zh-CN" altLang="en-US" sz="3400" b="1" dirty="0">
                <a:solidFill>
                  <a:srgbClr val="000000"/>
                </a:solidFill>
                <a:latin typeface="宋体" panose="02010600030101010101" pitchFamily="2" charset="-122"/>
              </a:rPr>
              <a:t>跨学科性：统计学、数据库和人工智能</a:t>
            </a:r>
            <a:endParaRPr lang="en-US" altLang="zh-CN" sz="3400" b="1" dirty="0">
              <a:solidFill>
                <a:srgbClr val="000000"/>
              </a:solidFill>
              <a:latin typeface="宋体" panose="02010600030101010101" pitchFamily="2" charset="-122"/>
            </a:endParaRPr>
          </a:p>
          <a:p>
            <a:pPr fontAlgn="b">
              <a:lnSpc>
                <a:spcPct val="90000"/>
              </a:lnSpc>
            </a:pPr>
            <a:r>
              <a:rPr lang="zh-CN" altLang="en-US" sz="3600" b="1" dirty="0">
                <a:solidFill>
                  <a:srgbClr val="000000"/>
                </a:solidFill>
                <a:latin typeface="宋体" panose="02010600030101010101" pitchFamily="2" charset="-122"/>
              </a:rPr>
              <a:t>强化基础，偏重应用。</a:t>
            </a:r>
          </a:p>
        </p:txBody>
      </p:sp>
      <p:sp>
        <p:nvSpPr>
          <p:cNvPr id="47108" name="Rectangle 4"/>
          <p:cNvSpPr>
            <a:spLocks noChangeArrowheads="1"/>
          </p:cNvSpPr>
          <p:nvPr/>
        </p:nvSpPr>
        <p:spPr bwMode="auto">
          <a:xfrm>
            <a:off x="0" y="3347086"/>
            <a:ext cx="14630400" cy="532007"/>
          </a:xfrm>
          <a:prstGeom prst="rect">
            <a:avLst/>
          </a:prstGeom>
          <a:noFill/>
          <a:ln w="9525">
            <a:noFill/>
            <a:miter lim="800000"/>
          </a:ln>
          <a:effectLst/>
        </p:spPr>
        <p:txBody>
          <a:bodyPr lIns="130622" tIns="65311" rIns="130622" bIns="65311">
            <a:spAutoFit/>
          </a:bodyPr>
          <a:lstStyle/>
          <a:p>
            <a:endParaRPr lang="zh-CN" alt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内容占位符 2"/>
          <p:cNvSpPr>
            <a:spLocks noGrp="1"/>
          </p:cNvSpPr>
          <p:nvPr>
            <p:ph idx="1"/>
          </p:nvPr>
        </p:nvSpPr>
        <p:spPr>
          <a:xfrm>
            <a:off x="685800" y="1800226"/>
            <a:ext cx="13167360" cy="5530214"/>
          </a:xfrm>
        </p:spPr>
        <p:txBody>
          <a:bodyPr/>
          <a:lstStyle/>
          <a:p>
            <a:pPr>
              <a:spcBef>
                <a:spcPct val="0"/>
              </a:spcBef>
            </a:pPr>
            <a:r>
              <a:rPr lang="zh-CN" altLang="en-US">
                <a:latin typeface="Segoe"/>
              </a:rPr>
              <a:t>报表 → 互动 → 分析</a:t>
            </a:r>
            <a:endParaRPr lang="en-US" altLang="zh-CN">
              <a:latin typeface="Segoe"/>
            </a:endParaRPr>
          </a:p>
        </p:txBody>
      </p:sp>
      <p:sp>
        <p:nvSpPr>
          <p:cNvPr id="20483" name="标题 1"/>
          <p:cNvSpPr>
            <a:spLocks noGrp="1"/>
          </p:cNvSpPr>
          <p:nvPr>
            <p:ph type="title"/>
          </p:nvPr>
        </p:nvSpPr>
        <p:spPr>
          <a:xfrm>
            <a:off x="731520" y="845820"/>
            <a:ext cx="13167360" cy="868680"/>
          </a:xfrm>
        </p:spPr>
        <p:txBody>
          <a:bodyPr/>
          <a:lstStyle/>
          <a:p>
            <a:r>
              <a:rPr lang="en-US" altLang="zh-CN">
                <a:latin typeface="Segoe"/>
              </a:rPr>
              <a:t>BI</a:t>
            </a:r>
            <a:r>
              <a:rPr lang="zh-CN" altLang="en-US">
                <a:latin typeface="Segoe"/>
              </a:rPr>
              <a:t>给我们带来了什么</a:t>
            </a:r>
          </a:p>
        </p:txBody>
      </p:sp>
      <p:pic>
        <p:nvPicPr>
          <p:cNvPr id="10" name="Picture 3"/>
          <p:cNvPicPr>
            <a:picLocks noChangeAspect="1" noChangeArrowheads="1"/>
          </p:cNvPicPr>
          <p:nvPr/>
        </p:nvPicPr>
        <p:blipFill>
          <a:blip r:embed="rId2"/>
          <a:srcRect/>
          <a:stretch>
            <a:fillRect/>
          </a:stretch>
        </p:blipFill>
        <p:spPr bwMode="auto">
          <a:xfrm>
            <a:off x="685800" y="2657476"/>
            <a:ext cx="6383021" cy="4589144"/>
          </a:xfrm>
          <a:prstGeom prst="rect">
            <a:avLst/>
          </a:prstGeom>
          <a:noFill/>
          <a:ln w="9525">
            <a:noFill/>
            <a:miter lim="800000"/>
            <a:headEnd/>
            <a:tailEnd/>
          </a:ln>
          <a:effectLst>
            <a:outerShdw blurRad="50800" dist="38100" dir="8100000" algn="tr" rotWithShape="0">
              <a:prstClr val="black">
                <a:alpha val="40000"/>
              </a:prstClr>
            </a:outerShdw>
          </a:effectLst>
        </p:spPr>
      </p:pic>
      <p:grpSp>
        <p:nvGrpSpPr>
          <p:cNvPr id="2" name="组合 12"/>
          <p:cNvGrpSpPr/>
          <p:nvPr/>
        </p:nvGrpSpPr>
        <p:grpSpPr bwMode="auto">
          <a:xfrm>
            <a:off x="7315200" y="2828926"/>
            <a:ext cx="6972301" cy="4371974"/>
            <a:chOff x="4572000" y="2714620"/>
            <a:chExt cx="3929095" cy="3214710"/>
          </a:xfrm>
        </p:grpSpPr>
        <p:sp>
          <p:nvSpPr>
            <p:cNvPr id="11" name="矩形 10"/>
            <p:cNvSpPr/>
            <p:nvPr/>
          </p:nvSpPr>
          <p:spPr>
            <a:xfrm>
              <a:off x="4572000" y="2714620"/>
              <a:ext cx="3929095" cy="32147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grpSp>
          <p:nvGrpSpPr>
            <p:cNvPr id="3" name="组合 11"/>
            <p:cNvGrpSpPr/>
            <p:nvPr/>
          </p:nvGrpSpPr>
          <p:grpSpPr bwMode="auto">
            <a:xfrm>
              <a:off x="4572000" y="2714620"/>
              <a:ext cx="3929095" cy="3214710"/>
              <a:chOff x="4572000" y="2714620"/>
              <a:chExt cx="3929095" cy="3214710"/>
            </a:xfrm>
          </p:grpSpPr>
          <p:pic>
            <p:nvPicPr>
              <p:cNvPr id="20488" name="Picture 4"/>
              <p:cNvPicPr>
                <a:picLocks noChangeAspect="1" noChangeArrowheads="1"/>
              </p:cNvPicPr>
              <p:nvPr/>
            </p:nvPicPr>
            <p:blipFill>
              <a:blip r:embed="rId3"/>
              <a:srcRect b="2225"/>
              <a:stretch>
                <a:fillRect/>
              </a:stretch>
            </p:blipFill>
            <p:spPr bwMode="auto">
              <a:xfrm>
                <a:off x="4572000" y="2714620"/>
                <a:ext cx="3733800" cy="2714644"/>
              </a:xfrm>
              <a:prstGeom prst="rect">
                <a:avLst/>
              </a:prstGeom>
              <a:noFill/>
              <a:ln w="9525">
                <a:noFill/>
                <a:miter lim="800000"/>
                <a:headEnd/>
                <a:tailEnd/>
              </a:ln>
            </p:spPr>
          </p:pic>
          <p:pic>
            <p:nvPicPr>
              <p:cNvPr id="20489" name="Picture 2"/>
              <p:cNvPicPr>
                <a:picLocks noChangeAspect="1" noChangeArrowheads="1"/>
              </p:cNvPicPr>
              <p:nvPr/>
            </p:nvPicPr>
            <p:blipFill>
              <a:blip r:embed="rId4"/>
              <a:srcRect l="56836" t="64687" r="25000" b="6250"/>
              <a:stretch>
                <a:fillRect/>
              </a:stretch>
            </p:blipFill>
            <p:spPr bwMode="auto">
              <a:xfrm>
                <a:off x="6572297" y="4000504"/>
                <a:ext cx="1928798" cy="1928826"/>
              </a:xfrm>
              <a:prstGeom prst="rect">
                <a:avLst/>
              </a:prstGeom>
              <a:noFill/>
              <a:ln w="9525">
                <a:noFill/>
                <a:miter lim="800000"/>
                <a:headEnd/>
                <a:tailEnd/>
              </a:ln>
            </p:spPr>
          </p:pic>
        </p:gr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内容占位符 2"/>
          <p:cNvSpPr>
            <a:spLocks noGrp="1"/>
          </p:cNvSpPr>
          <p:nvPr>
            <p:ph idx="1"/>
          </p:nvPr>
        </p:nvSpPr>
        <p:spPr>
          <a:xfrm>
            <a:off x="685800" y="1800226"/>
            <a:ext cx="13167360" cy="5530214"/>
          </a:xfrm>
        </p:spPr>
        <p:txBody>
          <a:bodyPr/>
          <a:lstStyle/>
          <a:p>
            <a:pPr>
              <a:spcBef>
                <a:spcPct val="0"/>
              </a:spcBef>
            </a:pPr>
            <a:r>
              <a:rPr lang="zh-CN" altLang="en-US">
                <a:latin typeface="Segoe"/>
              </a:rPr>
              <a:t>报表 → 互动 → 分析</a:t>
            </a:r>
            <a:endParaRPr lang="en-US" altLang="zh-CN">
              <a:latin typeface="Segoe"/>
            </a:endParaRPr>
          </a:p>
        </p:txBody>
      </p:sp>
      <p:sp>
        <p:nvSpPr>
          <p:cNvPr id="21507" name="标题 1"/>
          <p:cNvSpPr>
            <a:spLocks noGrp="1"/>
          </p:cNvSpPr>
          <p:nvPr>
            <p:ph type="title"/>
          </p:nvPr>
        </p:nvSpPr>
        <p:spPr>
          <a:xfrm>
            <a:off x="731520" y="845820"/>
            <a:ext cx="13167360" cy="782956"/>
          </a:xfrm>
        </p:spPr>
        <p:txBody>
          <a:bodyPr/>
          <a:lstStyle/>
          <a:p>
            <a:r>
              <a:rPr lang="en-US" altLang="zh-CN">
                <a:latin typeface="Segoe"/>
              </a:rPr>
              <a:t>BI</a:t>
            </a:r>
            <a:r>
              <a:rPr lang="zh-CN" altLang="en-US">
                <a:latin typeface="Segoe"/>
              </a:rPr>
              <a:t>给我们带来了什么</a:t>
            </a:r>
          </a:p>
        </p:txBody>
      </p:sp>
      <p:pic>
        <p:nvPicPr>
          <p:cNvPr id="21508" name="Picture 2"/>
          <p:cNvPicPr>
            <a:picLocks noChangeAspect="1" noChangeArrowheads="1"/>
          </p:cNvPicPr>
          <p:nvPr/>
        </p:nvPicPr>
        <p:blipFill>
          <a:blip r:embed="rId2"/>
          <a:srcRect r="50781" b="24062"/>
          <a:stretch>
            <a:fillRect/>
          </a:stretch>
        </p:blipFill>
        <p:spPr bwMode="auto">
          <a:xfrm>
            <a:off x="571502" y="2560321"/>
            <a:ext cx="7602219" cy="5497830"/>
          </a:xfrm>
          <a:prstGeom prst="rect">
            <a:avLst/>
          </a:prstGeom>
          <a:noFill/>
          <a:ln w="9525">
            <a:noFill/>
            <a:miter lim="800000"/>
            <a:headEnd/>
            <a:tailEnd/>
          </a:ln>
        </p:spPr>
      </p:pic>
      <p:pic>
        <p:nvPicPr>
          <p:cNvPr id="8195" name="Picture 3"/>
          <p:cNvPicPr>
            <a:picLocks noChangeAspect="1" noChangeArrowheads="1"/>
          </p:cNvPicPr>
          <p:nvPr/>
        </p:nvPicPr>
        <p:blipFill>
          <a:blip r:embed="rId3"/>
          <a:srcRect r="51172" b="32187"/>
          <a:stretch>
            <a:fillRect/>
          </a:stretch>
        </p:blipFill>
        <p:spPr bwMode="auto">
          <a:xfrm>
            <a:off x="7343141" y="3429001"/>
            <a:ext cx="7109459" cy="4629150"/>
          </a:xfrm>
          <a:prstGeom prst="rect">
            <a:avLst/>
          </a:prstGeom>
          <a:ln>
            <a:noFill/>
          </a:ln>
          <a:effectLst>
            <a:outerShdw blurRad="190500" algn="tl" rotWithShape="0">
              <a:srgbClr val="000000">
                <a:alpha val="70000"/>
              </a:srgb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195"/>
                                        </p:tgtEl>
                                        <p:attrNameLst>
                                          <p:attrName>style.visibility</p:attrName>
                                        </p:attrNameLst>
                                      </p:cBhvr>
                                      <p:to>
                                        <p:strVal val="visible"/>
                                      </p:to>
                                    </p:set>
                                    <p:anim calcmode="lin" valueType="num">
                                      <p:cBhvr additive="base">
                                        <p:cTn id="7" dur="500" fill="hold"/>
                                        <p:tgtEl>
                                          <p:spTgt spid="8195"/>
                                        </p:tgtEl>
                                        <p:attrNameLst>
                                          <p:attrName>ppt_x</p:attrName>
                                        </p:attrNameLst>
                                      </p:cBhvr>
                                      <p:tavLst>
                                        <p:tav tm="0">
                                          <p:val>
                                            <p:strVal val="#ppt_x"/>
                                          </p:val>
                                        </p:tav>
                                        <p:tav tm="100000">
                                          <p:val>
                                            <p:strVal val="#ppt_x"/>
                                          </p:val>
                                        </p:tav>
                                      </p:tavLst>
                                    </p:anim>
                                    <p:anim calcmode="lin" valueType="num">
                                      <p:cBhvr additive="base">
                                        <p:cTn id="8" dur="500" fill="hold"/>
                                        <p:tgtEl>
                                          <p:spTgt spid="819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内容占位符 2"/>
          <p:cNvSpPr>
            <a:spLocks noGrp="1"/>
          </p:cNvSpPr>
          <p:nvPr>
            <p:ph idx="1"/>
          </p:nvPr>
        </p:nvSpPr>
        <p:spPr>
          <a:xfrm>
            <a:off x="685800" y="1800226"/>
            <a:ext cx="13167360" cy="5530214"/>
          </a:xfrm>
        </p:spPr>
        <p:txBody>
          <a:bodyPr/>
          <a:lstStyle/>
          <a:p>
            <a:pPr>
              <a:spcBef>
                <a:spcPct val="0"/>
              </a:spcBef>
            </a:pPr>
            <a:r>
              <a:rPr lang="zh-CN" altLang="en-US">
                <a:latin typeface="Segoe"/>
              </a:rPr>
              <a:t>平衡计分与战略图</a:t>
            </a:r>
            <a:endParaRPr lang="en-US" altLang="zh-CN">
              <a:latin typeface="Segoe"/>
            </a:endParaRPr>
          </a:p>
        </p:txBody>
      </p:sp>
      <p:sp>
        <p:nvSpPr>
          <p:cNvPr id="22531" name="标题 1"/>
          <p:cNvSpPr>
            <a:spLocks noGrp="1"/>
          </p:cNvSpPr>
          <p:nvPr>
            <p:ph type="title"/>
          </p:nvPr>
        </p:nvSpPr>
        <p:spPr>
          <a:xfrm>
            <a:off x="731520" y="845820"/>
            <a:ext cx="13167360" cy="782956"/>
          </a:xfrm>
        </p:spPr>
        <p:txBody>
          <a:bodyPr/>
          <a:lstStyle/>
          <a:p>
            <a:r>
              <a:rPr lang="en-US" altLang="zh-CN">
                <a:latin typeface="Segoe"/>
              </a:rPr>
              <a:t>BI</a:t>
            </a:r>
            <a:r>
              <a:rPr lang="zh-CN" altLang="en-US">
                <a:latin typeface="Segoe"/>
              </a:rPr>
              <a:t>给我们带来了什么</a:t>
            </a:r>
          </a:p>
        </p:txBody>
      </p:sp>
      <p:pic>
        <p:nvPicPr>
          <p:cNvPr id="22532" name="图片 11" descr="036.bmp"/>
          <p:cNvPicPr>
            <a:picLocks noChangeAspect="1"/>
          </p:cNvPicPr>
          <p:nvPr/>
        </p:nvPicPr>
        <p:blipFill>
          <a:blip r:embed="rId2"/>
          <a:srcRect b="6250"/>
          <a:stretch>
            <a:fillRect/>
          </a:stretch>
        </p:blipFill>
        <p:spPr bwMode="auto">
          <a:xfrm>
            <a:off x="914401" y="2571750"/>
            <a:ext cx="12230101" cy="5374006"/>
          </a:xfrm>
          <a:prstGeom prst="rect">
            <a:avLst/>
          </a:prstGeom>
          <a:noFill/>
          <a:ln w="9525">
            <a:noFill/>
            <a:miter lim="800000"/>
            <a:headEnd/>
            <a:tailEnd/>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内容占位符 2"/>
          <p:cNvSpPr>
            <a:spLocks noGrp="1"/>
          </p:cNvSpPr>
          <p:nvPr>
            <p:ph idx="1"/>
          </p:nvPr>
        </p:nvSpPr>
        <p:spPr>
          <a:xfrm>
            <a:off x="685800" y="1800226"/>
            <a:ext cx="13167360" cy="5530214"/>
          </a:xfrm>
        </p:spPr>
        <p:txBody>
          <a:bodyPr/>
          <a:lstStyle/>
          <a:p>
            <a:pPr>
              <a:spcBef>
                <a:spcPct val="0"/>
              </a:spcBef>
            </a:pPr>
            <a:r>
              <a:rPr lang="zh-CN" altLang="en-US">
                <a:latin typeface="Segoe"/>
              </a:rPr>
              <a:t>平衡计分与战略图</a:t>
            </a:r>
            <a:endParaRPr lang="en-US" altLang="zh-CN">
              <a:latin typeface="Segoe"/>
            </a:endParaRPr>
          </a:p>
        </p:txBody>
      </p:sp>
      <p:sp>
        <p:nvSpPr>
          <p:cNvPr id="23555" name="标题 1"/>
          <p:cNvSpPr>
            <a:spLocks noGrp="1"/>
          </p:cNvSpPr>
          <p:nvPr>
            <p:ph type="title"/>
          </p:nvPr>
        </p:nvSpPr>
        <p:spPr>
          <a:xfrm>
            <a:off x="731520" y="845820"/>
            <a:ext cx="13167360" cy="782956"/>
          </a:xfrm>
        </p:spPr>
        <p:txBody>
          <a:bodyPr/>
          <a:lstStyle/>
          <a:p>
            <a:r>
              <a:rPr lang="en-US" altLang="zh-CN">
                <a:latin typeface="Segoe"/>
              </a:rPr>
              <a:t>BI</a:t>
            </a:r>
            <a:r>
              <a:rPr lang="zh-CN" altLang="en-US">
                <a:latin typeface="Segoe"/>
              </a:rPr>
              <a:t>给我们带来了什么</a:t>
            </a:r>
          </a:p>
        </p:txBody>
      </p:sp>
      <p:pic>
        <p:nvPicPr>
          <p:cNvPr id="23556" name="Picture 2"/>
          <p:cNvPicPr>
            <a:picLocks noChangeAspect="1" noChangeArrowheads="1"/>
          </p:cNvPicPr>
          <p:nvPr/>
        </p:nvPicPr>
        <p:blipFill>
          <a:blip r:embed="rId2"/>
          <a:srcRect r="17381" b="7187"/>
          <a:stretch>
            <a:fillRect/>
          </a:stretch>
        </p:blipFill>
        <p:spPr bwMode="auto">
          <a:xfrm>
            <a:off x="342901" y="2486026"/>
            <a:ext cx="9486899" cy="4994910"/>
          </a:xfrm>
          <a:prstGeom prst="rect">
            <a:avLst/>
          </a:prstGeom>
          <a:noFill/>
          <a:ln w="9525">
            <a:noFill/>
            <a:miter lim="800000"/>
            <a:headEnd/>
            <a:tailEnd/>
          </a:ln>
        </p:spPr>
      </p:pic>
      <p:pic>
        <p:nvPicPr>
          <p:cNvPr id="6" name="Picture 3"/>
          <p:cNvPicPr>
            <a:picLocks noChangeAspect="1" noChangeArrowheads="1"/>
          </p:cNvPicPr>
          <p:nvPr/>
        </p:nvPicPr>
        <p:blipFill>
          <a:blip r:embed="rId3"/>
          <a:srcRect/>
          <a:stretch>
            <a:fillRect/>
          </a:stretch>
        </p:blipFill>
        <p:spPr bwMode="auto">
          <a:xfrm>
            <a:off x="6946902" y="4286250"/>
            <a:ext cx="7683499" cy="3857626"/>
          </a:xfrm>
          <a:prstGeom prst="rect">
            <a:avLst/>
          </a:prstGeom>
          <a:noFill/>
          <a:ln w="9525">
            <a:noFill/>
            <a:miter lim="800000"/>
            <a:headEnd/>
            <a:tailEnd/>
          </a:ln>
          <a:effectLst>
            <a:outerShdw blurRad="50800" dist="38100" dir="2700000" algn="tl" rotWithShape="0">
              <a:prstClr val="black">
                <a:alpha val="40000"/>
              </a:prst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内容占位符 2"/>
          <p:cNvSpPr>
            <a:spLocks noGrp="1"/>
          </p:cNvSpPr>
          <p:nvPr>
            <p:ph idx="1"/>
          </p:nvPr>
        </p:nvSpPr>
        <p:spPr>
          <a:xfrm>
            <a:off x="685800" y="1800226"/>
            <a:ext cx="13167360" cy="5530214"/>
          </a:xfrm>
        </p:spPr>
        <p:txBody>
          <a:bodyPr/>
          <a:lstStyle/>
          <a:p>
            <a:pPr>
              <a:spcBef>
                <a:spcPct val="0"/>
              </a:spcBef>
            </a:pPr>
            <a:r>
              <a:rPr lang="zh-CN" altLang="en-US">
                <a:latin typeface="Segoe"/>
              </a:rPr>
              <a:t>复杂计算与深度挖掘</a:t>
            </a:r>
            <a:endParaRPr lang="en-US" altLang="zh-CN">
              <a:latin typeface="Segoe"/>
            </a:endParaRPr>
          </a:p>
        </p:txBody>
      </p:sp>
      <p:sp>
        <p:nvSpPr>
          <p:cNvPr id="24579" name="标题 1"/>
          <p:cNvSpPr>
            <a:spLocks noGrp="1"/>
          </p:cNvSpPr>
          <p:nvPr>
            <p:ph type="title"/>
          </p:nvPr>
        </p:nvSpPr>
        <p:spPr>
          <a:xfrm>
            <a:off x="731520" y="845820"/>
            <a:ext cx="13167360" cy="782956"/>
          </a:xfrm>
        </p:spPr>
        <p:txBody>
          <a:bodyPr/>
          <a:lstStyle/>
          <a:p>
            <a:r>
              <a:rPr lang="en-US" altLang="zh-CN">
                <a:latin typeface="Segoe"/>
              </a:rPr>
              <a:t>BI</a:t>
            </a:r>
            <a:r>
              <a:rPr lang="zh-CN" altLang="en-US">
                <a:latin typeface="Segoe"/>
              </a:rPr>
              <a:t>给我们带来了什么</a:t>
            </a:r>
          </a:p>
        </p:txBody>
      </p:sp>
      <p:pic>
        <p:nvPicPr>
          <p:cNvPr id="6" name="Picture 3"/>
          <p:cNvPicPr>
            <a:picLocks noChangeAspect="1" noChangeArrowheads="1"/>
          </p:cNvPicPr>
          <p:nvPr/>
        </p:nvPicPr>
        <p:blipFill>
          <a:blip r:embed="rId2"/>
          <a:srcRect r="20312" b="30625"/>
          <a:stretch>
            <a:fillRect/>
          </a:stretch>
        </p:blipFill>
        <p:spPr bwMode="auto">
          <a:xfrm>
            <a:off x="342901" y="3943351"/>
            <a:ext cx="9659619" cy="3943350"/>
          </a:xfrm>
          <a:prstGeom prst="rect">
            <a:avLst/>
          </a:prstGeom>
          <a:ln>
            <a:noFill/>
          </a:ln>
          <a:effectLst>
            <a:outerShdw blurRad="50800" dist="38100" dir="10800000" algn="r" rotWithShape="0">
              <a:prstClr val="black">
                <a:alpha val="40000"/>
              </a:prstClr>
            </a:outerShdw>
          </a:effectLst>
        </p:spPr>
      </p:pic>
      <p:pic>
        <p:nvPicPr>
          <p:cNvPr id="7" name="Picture 5"/>
          <p:cNvPicPr>
            <a:picLocks noChangeAspect="1" noChangeArrowheads="1"/>
          </p:cNvPicPr>
          <p:nvPr/>
        </p:nvPicPr>
        <p:blipFill>
          <a:blip r:embed="rId3"/>
          <a:srcRect l="12500" t="21875" r="16601" b="17187"/>
          <a:stretch>
            <a:fillRect/>
          </a:stretch>
        </p:blipFill>
        <p:spPr bwMode="auto">
          <a:xfrm>
            <a:off x="6627661" y="2486013"/>
            <a:ext cx="7659888" cy="308612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内容占位符 2"/>
          <p:cNvSpPr>
            <a:spLocks noGrp="1"/>
          </p:cNvSpPr>
          <p:nvPr>
            <p:ph idx="1"/>
          </p:nvPr>
        </p:nvSpPr>
        <p:spPr>
          <a:xfrm>
            <a:off x="685800" y="1800226"/>
            <a:ext cx="13167360" cy="5530214"/>
          </a:xfrm>
        </p:spPr>
        <p:txBody>
          <a:bodyPr/>
          <a:lstStyle/>
          <a:p>
            <a:pPr>
              <a:spcBef>
                <a:spcPct val="0"/>
              </a:spcBef>
            </a:pPr>
            <a:r>
              <a:rPr lang="zh-CN" altLang="en-US">
                <a:latin typeface="Segoe"/>
              </a:rPr>
              <a:t>复杂计算与深度挖掘</a:t>
            </a:r>
            <a:endParaRPr lang="en-US" altLang="zh-CN">
              <a:latin typeface="Segoe"/>
            </a:endParaRPr>
          </a:p>
        </p:txBody>
      </p:sp>
      <p:sp>
        <p:nvSpPr>
          <p:cNvPr id="25603" name="标题 1"/>
          <p:cNvSpPr>
            <a:spLocks noGrp="1"/>
          </p:cNvSpPr>
          <p:nvPr>
            <p:ph type="title"/>
          </p:nvPr>
        </p:nvSpPr>
        <p:spPr>
          <a:xfrm>
            <a:off x="731520" y="845820"/>
            <a:ext cx="13167360" cy="782956"/>
          </a:xfrm>
        </p:spPr>
        <p:txBody>
          <a:bodyPr/>
          <a:lstStyle/>
          <a:p>
            <a:r>
              <a:rPr lang="en-US" altLang="zh-CN">
                <a:latin typeface="Segoe"/>
              </a:rPr>
              <a:t>BI</a:t>
            </a:r>
            <a:r>
              <a:rPr lang="zh-CN" altLang="en-US">
                <a:latin typeface="Segoe"/>
              </a:rPr>
              <a:t>给我们带来了什么</a:t>
            </a:r>
          </a:p>
        </p:txBody>
      </p:sp>
      <p:pic>
        <p:nvPicPr>
          <p:cNvPr id="25604" name="Picture 2"/>
          <p:cNvPicPr>
            <a:picLocks noChangeAspect="1" noChangeArrowheads="1"/>
          </p:cNvPicPr>
          <p:nvPr/>
        </p:nvPicPr>
        <p:blipFill>
          <a:blip r:embed="rId2"/>
          <a:srcRect r="391" b="6250"/>
          <a:stretch>
            <a:fillRect/>
          </a:stretch>
        </p:blipFill>
        <p:spPr bwMode="auto">
          <a:xfrm>
            <a:off x="1143001" y="2510790"/>
            <a:ext cx="12573000" cy="5547360"/>
          </a:xfrm>
          <a:prstGeom prst="rect">
            <a:avLst/>
          </a:prstGeom>
          <a:noFill/>
          <a:ln w="9525">
            <a:noFill/>
            <a:miter lim="800000"/>
            <a:headEnd/>
            <a:tailEnd/>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标题 1"/>
          <p:cNvSpPr>
            <a:spLocks noGrp="1"/>
          </p:cNvSpPr>
          <p:nvPr>
            <p:ph type="title"/>
          </p:nvPr>
        </p:nvSpPr>
        <p:spPr>
          <a:xfrm>
            <a:off x="731520" y="845820"/>
            <a:ext cx="13167360" cy="868680"/>
          </a:xfrm>
        </p:spPr>
        <p:txBody>
          <a:bodyPr/>
          <a:lstStyle/>
          <a:p>
            <a:r>
              <a:rPr lang="en-US" altLang="zh-CN">
                <a:latin typeface="Segoe"/>
              </a:rPr>
              <a:t>BI</a:t>
            </a:r>
            <a:r>
              <a:rPr lang="zh-CN" altLang="en-US">
                <a:latin typeface="Segoe"/>
              </a:rPr>
              <a:t>给我们带来了什么</a:t>
            </a:r>
          </a:p>
        </p:txBody>
      </p:sp>
      <p:pic>
        <p:nvPicPr>
          <p:cNvPr id="26627" name="Picture 5"/>
          <p:cNvPicPr>
            <a:picLocks noChangeAspect="1" noChangeArrowheads="1"/>
          </p:cNvPicPr>
          <p:nvPr/>
        </p:nvPicPr>
        <p:blipFill>
          <a:blip r:embed="rId2"/>
          <a:srcRect t="11069" b="5130"/>
          <a:stretch>
            <a:fillRect/>
          </a:stretch>
        </p:blipFill>
        <p:spPr bwMode="auto">
          <a:xfrm>
            <a:off x="1371600" y="2649856"/>
            <a:ext cx="12001501" cy="5236844"/>
          </a:xfrm>
          <a:prstGeom prst="rect">
            <a:avLst/>
          </a:prstGeom>
          <a:noFill/>
          <a:ln w="9525" algn="ctr">
            <a:noFill/>
            <a:miter lim="800000"/>
            <a:headEnd/>
            <a:tailEnd/>
          </a:ln>
        </p:spPr>
      </p:pic>
      <p:sp>
        <p:nvSpPr>
          <p:cNvPr id="26628" name="内容占位符 2"/>
          <p:cNvSpPr>
            <a:spLocks noGrp="1"/>
          </p:cNvSpPr>
          <p:nvPr>
            <p:ph idx="1"/>
          </p:nvPr>
        </p:nvSpPr>
        <p:spPr>
          <a:xfrm>
            <a:off x="685800" y="1971676"/>
            <a:ext cx="13167360" cy="5530214"/>
          </a:xfrm>
        </p:spPr>
        <p:txBody>
          <a:bodyPr/>
          <a:lstStyle/>
          <a:p>
            <a:pPr>
              <a:spcBef>
                <a:spcPct val="0"/>
              </a:spcBef>
            </a:pPr>
            <a:r>
              <a:rPr lang="zh-CN" altLang="en-US">
                <a:latin typeface="Segoe"/>
              </a:rPr>
              <a:t>复杂计算与深度挖掘</a:t>
            </a:r>
            <a:endParaRPr lang="en-US" altLang="zh-CN">
              <a:latin typeface="Segoe"/>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内容占位符 2"/>
          <p:cNvSpPr>
            <a:spLocks noGrp="1"/>
          </p:cNvSpPr>
          <p:nvPr>
            <p:ph idx="1"/>
          </p:nvPr>
        </p:nvSpPr>
        <p:spPr>
          <a:xfrm>
            <a:off x="685800" y="1800226"/>
            <a:ext cx="13167360" cy="5530214"/>
          </a:xfrm>
        </p:spPr>
        <p:txBody>
          <a:bodyPr/>
          <a:lstStyle/>
          <a:p>
            <a:pPr>
              <a:spcBef>
                <a:spcPct val="0"/>
              </a:spcBef>
            </a:pPr>
            <a:r>
              <a:rPr lang="zh-CN" altLang="en-US">
                <a:latin typeface="Segoe"/>
              </a:rPr>
              <a:t>复杂计算与深度挖掘</a:t>
            </a:r>
            <a:endParaRPr lang="en-US" altLang="zh-CN">
              <a:latin typeface="Segoe"/>
            </a:endParaRPr>
          </a:p>
        </p:txBody>
      </p:sp>
      <p:sp>
        <p:nvSpPr>
          <p:cNvPr id="27651" name="标题 1"/>
          <p:cNvSpPr>
            <a:spLocks noGrp="1"/>
          </p:cNvSpPr>
          <p:nvPr>
            <p:ph type="title"/>
          </p:nvPr>
        </p:nvSpPr>
        <p:spPr>
          <a:xfrm>
            <a:off x="731520" y="845820"/>
            <a:ext cx="13167360" cy="782956"/>
          </a:xfrm>
        </p:spPr>
        <p:txBody>
          <a:bodyPr/>
          <a:lstStyle/>
          <a:p>
            <a:r>
              <a:rPr lang="en-US" altLang="zh-CN">
                <a:latin typeface="Segoe"/>
              </a:rPr>
              <a:t>BI</a:t>
            </a:r>
            <a:r>
              <a:rPr lang="zh-CN" altLang="en-US">
                <a:latin typeface="Segoe"/>
              </a:rPr>
              <a:t>给我们带来了什么</a:t>
            </a:r>
          </a:p>
        </p:txBody>
      </p:sp>
      <p:pic>
        <p:nvPicPr>
          <p:cNvPr id="27652" name="图片 6" descr="Excel-2.bmp"/>
          <p:cNvPicPr>
            <a:picLocks noChangeAspect="1"/>
          </p:cNvPicPr>
          <p:nvPr/>
        </p:nvPicPr>
        <p:blipFill>
          <a:blip r:embed="rId2"/>
          <a:srcRect/>
          <a:stretch>
            <a:fillRect/>
          </a:stretch>
        </p:blipFill>
        <p:spPr bwMode="auto">
          <a:xfrm>
            <a:off x="0" y="2571750"/>
            <a:ext cx="9601200" cy="5400676"/>
          </a:xfrm>
          <a:prstGeom prst="rect">
            <a:avLst/>
          </a:prstGeom>
          <a:noFill/>
          <a:ln w="9525">
            <a:noFill/>
            <a:miter lim="800000"/>
            <a:headEnd/>
            <a:tailEnd/>
          </a:ln>
        </p:spPr>
      </p:pic>
      <p:pic>
        <p:nvPicPr>
          <p:cNvPr id="27653" name="图片 5" descr="Excel-1.bmp"/>
          <p:cNvPicPr>
            <a:picLocks noChangeAspect="1"/>
          </p:cNvPicPr>
          <p:nvPr/>
        </p:nvPicPr>
        <p:blipFill>
          <a:blip r:embed="rId3"/>
          <a:srcRect/>
          <a:stretch>
            <a:fillRect/>
          </a:stretch>
        </p:blipFill>
        <p:spPr bwMode="auto">
          <a:xfrm>
            <a:off x="6057901" y="3408046"/>
            <a:ext cx="8572499" cy="4821554"/>
          </a:xfrm>
          <a:prstGeom prst="rect">
            <a:avLst/>
          </a:prstGeom>
          <a:noFill/>
          <a:ln w="9525">
            <a:noFill/>
            <a:miter lim="800000"/>
            <a:headEnd/>
            <a:tailEnd/>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内容占位符 2"/>
          <p:cNvSpPr>
            <a:spLocks noGrp="1"/>
          </p:cNvSpPr>
          <p:nvPr>
            <p:ph idx="1"/>
          </p:nvPr>
        </p:nvSpPr>
        <p:spPr>
          <a:xfrm>
            <a:off x="685800" y="1800226"/>
            <a:ext cx="13167360" cy="5530214"/>
          </a:xfrm>
        </p:spPr>
        <p:txBody>
          <a:bodyPr/>
          <a:lstStyle/>
          <a:p>
            <a:pPr>
              <a:spcBef>
                <a:spcPct val="0"/>
              </a:spcBef>
            </a:pPr>
            <a:r>
              <a:rPr lang="zh-CN" altLang="en-US">
                <a:latin typeface="Segoe"/>
              </a:rPr>
              <a:t>统一集成的使用环境</a:t>
            </a:r>
            <a:endParaRPr lang="en-US" altLang="zh-CN">
              <a:latin typeface="Segoe"/>
            </a:endParaRPr>
          </a:p>
        </p:txBody>
      </p:sp>
      <p:sp>
        <p:nvSpPr>
          <p:cNvPr id="28675" name="标题 1"/>
          <p:cNvSpPr>
            <a:spLocks noGrp="1"/>
          </p:cNvSpPr>
          <p:nvPr>
            <p:ph type="title"/>
          </p:nvPr>
        </p:nvSpPr>
        <p:spPr>
          <a:xfrm>
            <a:off x="731520" y="845820"/>
            <a:ext cx="13167360" cy="868680"/>
          </a:xfrm>
        </p:spPr>
        <p:txBody>
          <a:bodyPr/>
          <a:lstStyle/>
          <a:p>
            <a:r>
              <a:rPr lang="en-US" altLang="zh-CN">
                <a:latin typeface="Segoe"/>
              </a:rPr>
              <a:t>BI</a:t>
            </a:r>
            <a:r>
              <a:rPr lang="zh-CN" altLang="en-US">
                <a:latin typeface="Segoe"/>
              </a:rPr>
              <a:t>给我们带来了什么</a:t>
            </a:r>
          </a:p>
        </p:txBody>
      </p:sp>
      <p:pic>
        <p:nvPicPr>
          <p:cNvPr id="6" name="Picture 4" descr="国地税税收按税种产业分布分析"/>
          <p:cNvPicPr>
            <a:picLocks noChangeAspect="1" noChangeArrowheads="1"/>
          </p:cNvPicPr>
          <p:nvPr/>
        </p:nvPicPr>
        <p:blipFill>
          <a:blip r:embed="rId2"/>
          <a:srcRect/>
          <a:stretch>
            <a:fillRect/>
          </a:stretch>
        </p:blipFill>
        <p:spPr bwMode="auto">
          <a:xfrm>
            <a:off x="1028702" y="2489836"/>
            <a:ext cx="12458699" cy="5568314"/>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ox(in)">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1134745" y="981075"/>
            <a:ext cx="5061585" cy="583565"/>
          </a:xfrm>
          <a:prstGeom prst="rect">
            <a:avLst/>
          </a:prstGeom>
          <a:noFill/>
        </p:spPr>
        <p:txBody>
          <a:bodyPr wrap="square" rtlCol="0">
            <a:spAutoFit/>
          </a:bodyPr>
          <a:lstStyle/>
          <a:p>
            <a:r>
              <a:rPr lang="zh-CN" altLang="en-US" sz="3200" b="1">
                <a:latin typeface="微软雅黑" panose="020B0503020204020204" pitchFamily="34" charset="-122"/>
                <a:ea typeface="微软雅黑" panose="020B0503020204020204" pitchFamily="34" charset="-122"/>
              </a:rPr>
              <a:t>商业分析师：任重道远</a:t>
            </a:r>
          </a:p>
        </p:txBody>
      </p:sp>
      <p:graphicFrame>
        <p:nvGraphicFramePr>
          <p:cNvPr id="2" name="图示 1"/>
          <p:cNvGraphicFramePr/>
          <p:nvPr/>
        </p:nvGraphicFramePr>
        <p:xfrm>
          <a:off x="3293110" y="2006600"/>
          <a:ext cx="8128000" cy="541845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2"/>
          <p:cNvSpPr>
            <a:spLocks noGrp="1" noChangeArrowheads="1"/>
          </p:cNvSpPr>
          <p:nvPr>
            <p:ph type="title"/>
          </p:nvPr>
        </p:nvSpPr>
        <p:spPr/>
        <p:txBody>
          <a:bodyPr/>
          <a:lstStyle/>
          <a:p>
            <a:r>
              <a:rPr lang="zh-CN" altLang="en-US" sz="4000" dirty="0">
                <a:latin typeface="黑体" panose="02010609060101010101" pitchFamily="49" charset="-122"/>
                <a:ea typeface="黑体" panose="02010609060101010101" pitchFamily="49" charset="-122"/>
              </a:rPr>
              <a:t>考核方式</a:t>
            </a:r>
          </a:p>
        </p:txBody>
      </p:sp>
      <p:sp>
        <p:nvSpPr>
          <p:cNvPr id="139267" name="Rectangle 3"/>
          <p:cNvSpPr>
            <a:spLocks noGrp="1" noChangeArrowheads="1"/>
          </p:cNvSpPr>
          <p:nvPr>
            <p:ph type="body" idx="1"/>
          </p:nvPr>
        </p:nvSpPr>
        <p:spPr>
          <a:xfrm>
            <a:off x="1892302" y="2421256"/>
            <a:ext cx="11069320" cy="4198620"/>
          </a:xfrm>
        </p:spPr>
        <p:txBody>
          <a:bodyPr/>
          <a:lstStyle/>
          <a:p>
            <a:r>
              <a:rPr lang="zh-CN" altLang="en-US" sz="2900" b="1" dirty="0"/>
              <a:t>成绩的评定主要考虑以下因素：平时表现（出勤、研讨、讲演等）、课程大作业以及期末测验。</a:t>
            </a:r>
          </a:p>
          <a:p>
            <a:pPr>
              <a:buFont typeface="Wingdings" panose="05000000000000000000" pitchFamily="2" charset="2"/>
              <a:buNone/>
            </a:pPr>
            <a:r>
              <a:rPr lang="zh-CN" altLang="en-US" sz="2900" b="1" dirty="0"/>
              <a:t>    </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1114425" y="981075"/>
            <a:ext cx="6645910" cy="583565"/>
          </a:xfrm>
          <a:prstGeom prst="rect">
            <a:avLst/>
          </a:prstGeom>
          <a:noFill/>
        </p:spPr>
        <p:txBody>
          <a:bodyPr wrap="square" rtlCol="0">
            <a:spAutoFit/>
          </a:bodyPr>
          <a:lstStyle/>
          <a:p>
            <a:r>
              <a:rPr lang="zh-CN" altLang="en-US" sz="3200" b="1">
                <a:latin typeface="微软雅黑" panose="020B0503020204020204" pitchFamily="34" charset="-122"/>
                <a:ea typeface="微软雅黑" panose="020B0503020204020204" pitchFamily="34" charset="-122"/>
              </a:rPr>
              <a:t>商业分析师能力图谱</a:t>
            </a:r>
          </a:p>
        </p:txBody>
      </p:sp>
      <p:sp>
        <p:nvSpPr>
          <p:cNvPr id="6" name="椭圆 5"/>
          <p:cNvSpPr/>
          <p:nvPr/>
        </p:nvSpPr>
        <p:spPr>
          <a:xfrm>
            <a:off x="6156960" y="2169795"/>
            <a:ext cx="2334260" cy="233426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zh-CN" altLang="en-US">
                <a:solidFill>
                  <a:srgbClr val="17375E"/>
                </a:solidFill>
                <a:latin typeface="微软雅黑" panose="020B0503020204020204" pitchFamily="34" charset="-122"/>
                <a:ea typeface="微软雅黑" panose="020B0503020204020204" pitchFamily="34" charset="-122"/>
                <a:cs typeface="微软雅黑" panose="020B0503020204020204" pitchFamily="34" charset="-122"/>
              </a:rPr>
              <a:t>宏观视野</a:t>
            </a:r>
            <a:r>
              <a:rPr lang="en-US" altLang="zh-CN">
                <a:solidFill>
                  <a:srgbClr val="17375E"/>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a:solidFill>
                  <a:srgbClr val="17375E"/>
                </a:solidFill>
                <a:latin typeface="微软雅黑" panose="020B0503020204020204" pitchFamily="34" charset="-122"/>
                <a:ea typeface="微软雅黑" panose="020B0503020204020204" pitchFamily="34" charset="-122"/>
                <a:cs typeface="微软雅黑" panose="020B0503020204020204" pitchFamily="34" charset="-122"/>
              </a:rPr>
              <a:t>势能</a:t>
            </a:r>
            <a:r>
              <a:rPr lang="en-US" altLang="zh-CN">
                <a:solidFill>
                  <a:srgbClr val="17375E"/>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a:solidFill>
                  <a:srgbClr val="17375E"/>
                </a:solidFill>
                <a:latin typeface="微软雅黑" panose="020B0503020204020204" pitchFamily="34" charset="-122"/>
                <a:ea typeface="微软雅黑" panose="020B0503020204020204" pitchFamily="34" charset="-122"/>
                <a:cs typeface="微软雅黑" panose="020B0503020204020204" pitchFamily="34" charset="-122"/>
              </a:rPr>
              <a:t>趋势</a:t>
            </a:r>
          </a:p>
        </p:txBody>
      </p:sp>
      <p:sp>
        <p:nvSpPr>
          <p:cNvPr id="8" name="椭圆 7"/>
          <p:cNvSpPr/>
          <p:nvPr/>
        </p:nvSpPr>
        <p:spPr>
          <a:xfrm>
            <a:off x="5149215" y="3945255"/>
            <a:ext cx="2334260" cy="233426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zh-CN" altLang="en-US">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中观套路</a:t>
            </a:r>
            <a:r>
              <a:rPr lang="en-US" altLang="zh-CN">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方法论</a:t>
            </a:r>
          </a:p>
        </p:txBody>
      </p:sp>
      <p:sp>
        <p:nvSpPr>
          <p:cNvPr id="10" name="椭圆 9"/>
          <p:cNvSpPr/>
          <p:nvPr/>
        </p:nvSpPr>
        <p:spPr>
          <a:xfrm>
            <a:off x="7189470" y="3990975"/>
            <a:ext cx="2334260" cy="233426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zh-CN" altLang="en-US" sz="2400">
                <a:solidFill>
                  <a:srgbClr val="17375E"/>
                </a:solidFill>
                <a:latin typeface="微软雅黑" panose="020B0503020204020204" pitchFamily="34" charset="-122"/>
                <a:ea typeface="微软雅黑" panose="020B0503020204020204" pitchFamily="34" charset="-122"/>
                <a:cs typeface="微软雅黑" panose="020B0503020204020204" pitchFamily="34" charset="-122"/>
              </a:rPr>
              <a:t>微观体感</a:t>
            </a:r>
            <a:r>
              <a:rPr lang="en-US" altLang="zh-CN" sz="2400">
                <a:solidFill>
                  <a:srgbClr val="17375E"/>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400">
                <a:solidFill>
                  <a:srgbClr val="17375E"/>
                </a:solidFill>
                <a:latin typeface="微软雅黑" panose="020B0503020204020204" pitchFamily="34" charset="-122"/>
                <a:ea typeface="微软雅黑" panose="020B0503020204020204" pitchFamily="34" charset="-122"/>
                <a:cs typeface="微软雅黑" panose="020B0503020204020204" pitchFamily="34" charset="-122"/>
              </a:rPr>
              <a:t>执行＆经验</a:t>
            </a:r>
          </a:p>
        </p:txBody>
      </p:sp>
      <p:sp>
        <p:nvSpPr>
          <p:cNvPr id="11" name="文本框 10"/>
          <p:cNvSpPr txBox="1"/>
          <p:nvPr/>
        </p:nvSpPr>
        <p:spPr>
          <a:xfrm>
            <a:off x="8662035" y="2942590"/>
            <a:ext cx="2701290" cy="645160"/>
          </a:xfrm>
          <a:prstGeom prst="rect">
            <a:avLst/>
          </a:prstGeom>
          <a:noFill/>
        </p:spPr>
        <p:txBody>
          <a:bodyPr wrap="square" rtlCol="0">
            <a:spAutoFit/>
          </a:bodyPr>
          <a:lstStyle/>
          <a:p>
            <a:r>
              <a:rPr lang="zh-CN" altLang="en-US" sz="1800">
                <a:latin typeface="微软雅黑" panose="020B0503020204020204" pitchFamily="34" charset="-122"/>
                <a:ea typeface="微软雅黑" panose="020B0503020204020204" pitchFamily="34" charset="-122"/>
              </a:rPr>
              <a:t>宏观视野、势能的使用、趋势的把握。</a:t>
            </a:r>
          </a:p>
        </p:txBody>
      </p:sp>
      <p:sp>
        <p:nvSpPr>
          <p:cNvPr id="12" name="文本框 11"/>
          <p:cNvSpPr txBox="1"/>
          <p:nvPr/>
        </p:nvSpPr>
        <p:spPr>
          <a:xfrm>
            <a:off x="9742170" y="4835525"/>
            <a:ext cx="3165475" cy="645160"/>
          </a:xfrm>
          <a:prstGeom prst="rect">
            <a:avLst/>
          </a:prstGeom>
          <a:noFill/>
        </p:spPr>
        <p:txBody>
          <a:bodyPr wrap="square" rtlCol="0">
            <a:spAutoFit/>
          </a:bodyPr>
          <a:lstStyle/>
          <a:p>
            <a:r>
              <a:rPr lang="zh-CN" altLang="en-US" sz="1800">
                <a:latin typeface="微软雅黑" panose="020B0503020204020204" pitchFamily="34" charset="-122"/>
                <a:ea typeface="微软雅黑" panose="020B0503020204020204" pitchFamily="34" charset="-122"/>
              </a:rPr>
              <a:t>实践，精耕细作，自我决策，每一个微小处的觉察。</a:t>
            </a:r>
          </a:p>
        </p:txBody>
      </p:sp>
      <p:sp>
        <p:nvSpPr>
          <p:cNvPr id="13" name="文本框 12"/>
          <p:cNvSpPr txBox="1"/>
          <p:nvPr/>
        </p:nvSpPr>
        <p:spPr>
          <a:xfrm>
            <a:off x="1896110" y="4835525"/>
            <a:ext cx="3165475" cy="645160"/>
          </a:xfrm>
          <a:prstGeom prst="rect">
            <a:avLst/>
          </a:prstGeom>
          <a:noFill/>
        </p:spPr>
        <p:txBody>
          <a:bodyPr wrap="square" rtlCol="0">
            <a:spAutoFit/>
          </a:bodyPr>
          <a:lstStyle/>
          <a:p>
            <a:r>
              <a:rPr lang="zh-CN" altLang="en-US" sz="1800">
                <a:latin typeface="微软雅黑" panose="020B0503020204020204" pitchFamily="34" charset="-122"/>
                <a:ea typeface="微软雅黑" panose="020B0503020204020204" pitchFamily="34" charset="-122"/>
              </a:rPr>
              <a:t>招数</a:t>
            </a:r>
            <a:r>
              <a:rPr lang="en-US" altLang="zh-CN" sz="1800">
                <a:latin typeface="微软雅黑" panose="020B0503020204020204" pitchFamily="34" charset="-122"/>
                <a:ea typeface="微软雅黑" panose="020B0503020204020204" pitchFamily="34" charset="-122"/>
              </a:rPr>
              <a:t>/</a:t>
            </a:r>
            <a:r>
              <a:rPr lang="zh-CN" altLang="en-US" sz="1800">
                <a:latin typeface="微软雅黑" panose="020B0503020204020204" pitchFamily="34" charset="-122"/>
                <a:ea typeface="微软雅黑" panose="020B0503020204020204" pitchFamily="34" charset="-122"/>
              </a:rPr>
              <a:t>套路，具体做事情的方法论。</a:t>
            </a:r>
          </a:p>
        </p:txBody>
      </p:sp>
      <p:sp>
        <p:nvSpPr>
          <p:cNvPr id="14" name="文本框 13"/>
          <p:cNvSpPr txBox="1"/>
          <p:nvPr/>
        </p:nvSpPr>
        <p:spPr>
          <a:xfrm>
            <a:off x="4267200" y="6807835"/>
            <a:ext cx="5998845" cy="891540"/>
          </a:xfrm>
          <a:prstGeom prst="rect">
            <a:avLst/>
          </a:prstGeom>
          <a:noFill/>
        </p:spPr>
        <p:txBody>
          <a:bodyPr wrap="square" rtlCol="0">
            <a:spAutoFit/>
          </a:bodyPr>
          <a:lstStyle/>
          <a:p>
            <a:pPr marL="457200" indent="-457200">
              <a:buFont typeface="Arial" panose="020B0604020202020204" pitchFamily="34" charset="0"/>
              <a:buChar char="•"/>
            </a:pPr>
            <a:r>
              <a:rPr lang="zh-CN" altLang="en-US">
                <a:latin typeface="微软雅黑" panose="020B0503020204020204" pitchFamily="34" charset="-122"/>
                <a:ea typeface="微软雅黑" panose="020B0503020204020204" pitchFamily="34" charset="-122"/>
              </a:rPr>
              <a:t>我们如何从三个层面附能业务？</a:t>
            </a:r>
          </a:p>
          <a:p>
            <a:pPr marL="457200" indent="-457200">
              <a:buFont typeface="Arial" panose="020B0604020202020204" pitchFamily="34" charset="0"/>
              <a:buChar char="•"/>
            </a:pPr>
            <a:r>
              <a:rPr lang="zh-CN" altLang="en-US">
                <a:latin typeface="微软雅黑" panose="020B0503020204020204" pitchFamily="34" charset="-122"/>
                <a:ea typeface="微软雅黑" panose="020B0503020204020204" pitchFamily="34" charset="-122"/>
              </a:rPr>
              <a:t>我们又如何提升自身三方面的能力</a:t>
            </a:r>
            <a:r>
              <a:rPr lang="zh-CN" altLang="en-US"/>
              <a:t>？</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1134745" y="981075"/>
            <a:ext cx="7339965" cy="583565"/>
          </a:xfrm>
          <a:prstGeom prst="rect">
            <a:avLst/>
          </a:prstGeom>
          <a:noFill/>
        </p:spPr>
        <p:txBody>
          <a:bodyPr wrap="square" rtlCol="0">
            <a:spAutoFit/>
          </a:bodyPr>
          <a:lstStyle/>
          <a:p>
            <a:r>
              <a:rPr lang="zh-CN" altLang="en-US" sz="3200" b="1">
                <a:latin typeface="微软雅黑" panose="020B0503020204020204" pitchFamily="34" charset="-122"/>
                <a:ea typeface="微软雅黑" panose="020B0503020204020204" pitchFamily="34" charset="-122"/>
              </a:rPr>
              <a:t>知识＆技能：网状构建，螺旋上升。</a:t>
            </a:r>
          </a:p>
        </p:txBody>
      </p:sp>
      <p:pic>
        <p:nvPicPr>
          <p:cNvPr id="8" name="图片 7" descr="1.3：成为商业分析师2"/>
          <p:cNvPicPr>
            <a:picLocks noChangeAspect="1"/>
          </p:cNvPicPr>
          <p:nvPr/>
        </p:nvPicPr>
        <p:blipFill>
          <a:blip r:embed="rId3"/>
          <a:stretch>
            <a:fillRect/>
          </a:stretch>
        </p:blipFill>
        <p:spPr>
          <a:xfrm>
            <a:off x="4041775" y="3590425"/>
            <a:ext cx="2413000" cy="2260600"/>
          </a:xfrm>
          <a:prstGeom prst="rect">
            <a:avLst/>
          </a:prstGeom>
        </p:spPr>
      </p:pic>
      <p:pic>
        <p:nvPicPr>
          <p:cNvPr id="13" name="图片 12" descr="1.3：成为商业分析师 (0-03-48-21)_00009_00020"/>
          <p:cNvPicPr>
            <a:picLocks noChangeAspect="1"/>
          </p:cNvPicPr>
          <p:nvPr/>
        </p:nvPicPr>
        <p:blipFill>
          <a:blip r:embed="rId4"/>
          <a:stretch>
            <a:fillRect/>
          </a:stretch>
        </p:blipFill>
        <p:spPr>
          <a:xfrm>
            <a:off x="8401685" y="3514725"/>
            <a:ext cx="2411730" cy="2412000"/>
          </a:xfrm>
          <a:prstGeom prst="rect">
            <a:avLst/>
          </a:prstGeom>
        </p:spPr>
      </p:pic>
      <p:sp>
        <p:nvSpPr>
          <p:cNvPr id="14" name="加号 13"/>
          <p:cNvSpPr/>
          <p:nvPr/>
        </p:nvSpPr>
        <p:spPr>
          <a:xfrm>
            <a:off x="7176135" y="4468630"/>
            <a:ext cx="504190" cy="504190"/>
          </a:xfrm>
          <a:prstGeom prst="mathPlus">
            <a:avLst/>
          </a:prstGeom>
          <a:solidFill>
            <a:srgbClr val="5858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p:cNvSpPr txBox="1"/>
          <p:nvPr/>
        </p:nvSpPr>
        <p:spPr>
          <a:xfrm>
            <a:off x="4235450" y="6455410"/>
            <a:ext cx="2205355" cy="491490"/>
          </a:xfrm>
          <a:prstGeom prst="rect">
            <a:avLst/>
          </a:prstGeom>
          <a:noFill/>
        </p:spPr>
        <p:txBody>
          <a:bodyPr wrap="square" rtlCol="0">
            <a:spAutoFit/>
          </a:bodyPr>
          <a:lstStyle/>
          <a:p>
            <a:r>
              <a:rPr lang="zh-CN" altLang="en-US">
                <a:latin typeface="微软雅黑" panose="020B0503020204020204" pitchFamily="34" charset="-122"/>
                <a:ea typeface="微软雅黑" panose="020B0503020204020204" pitchFamily="34" charset="-122"/>
              </a:rPr>
              <a:t>网状知识结构</a:t>
            </a:r>
          </a:p>
        </p:txBody>
      </p:sp>
      <p:sp>
        <p:nvSpPr>
          <p:cNvPr id="16" name="文本框 15"/>
          <p:cNvSpPr txBox="1"/>
          <p:nvPr/>
        </p:nvSpPr>
        <p:spPr>
          <a:xfrm>
            <a:off x="8505190" y="6455410"/>
            <a:ext cx="2205355" cy="491490"/>
          </a:xfrm>
          <a:prstGeom prst="rect">
            <a:avLst/>
          </a:prstGeom>
          <a:noFill/>
        </p:spPr>
        <p:txBody>
          <a:bodyPr wrap="square" rtlCol="0">
            <a:spAutoFit/>
          </a:bodyPr>
          <a:lstStyle/>
          <a:p>
            <a:r>
              <a:rPr lang="zh-CN" altLang="en-US">
                <a:latin typeface="微软雅黑" panose="020B0503020204020204" pitchFamily="34" charset="-122"/>
                <a:ea typeface="微软雅黑" panose="020B0503020204020204" pitchFamily="34" charset="-122"/>
              </a:rPr>
              <a:t>螺旋学习方法</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6163073" y="809350"/>
            <a:ext cx="8496943" cy="461665"/>
          </a:xfrm>
          <a:prstGeom prst="rect">
            <a:avLst/>
          </a:prstGeom>
        </p:spPr>
        <p:txBody>
          <a:bodyPr wrap="square">
            <a:spAutoFit/>
          </a:bodyPr>
          <a:lstStyle/>
          <a:p>
            <a:endParaRPr lang="zh-CN" altLang="en-US" sz="2400" dirty="0">
              <a:solidFill>
                <a:schemeClr val="accent6"/>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1134745" y="981075"/>
            <a:ext cx="7339965" cy="583565"/>
          </a:xfrm>
          <a:prstGeom prst="rect">
            <a:avLst/>
          </a:prstGeom>
          <a:noFill/>
        </p:spPr>
        <p:txBody>
          <a:bodyPr wrap="square" rtlCol="0">
            <a:spAutoFit/>
          </a:bodyPr>
          <a:lstStyle/>
          <a:p>
            <a:r>
              <a:rPr lang="zh-CN" altLang="en-US" sz="3200" b="1">
                <a:latin typeface="微软雅黑" panose="020B0503020204020204" pitchFamily="34" charset="-122"/>
                <a:ea typeface="微软雅黑" panose="020B0503020204020204" pitchFamily="34" charset="-122"/>
              </a:rPr>
              <a:t>知识＆技能：网状构建，螺旋上升。</a:t>
            </a:r>
          </a:p>
        </p:txBody>
      </p:sp>
      <p:pic>
        <p:nvPicPr>
          <p:cNvPr id="4" name="图片 3" descr="1.3：成为商业分析师蜂巢"/>
          <p:cNvPicPr>
            <a:picLocks noChangeAspect="1"/>
          </p:cNvPicPr>
          <p:nvPr/>
        </p:nvPicPr>
        <p:blipFill>
          <a:blip r:embed="rId3"/>
          <a:stretch>
            <a:fillRect/>
          </a:stretch>
        </p:blipFill>
        <p:spPr>
          <a:xfrm>
            <a:off x="5130800" y="2179320"/>
            <a:ext cx="4368800" cy="4445000"/>
          </a:xfrm>
          <a:prstGeom prst="rect">
            <a:avLst/>
          </a:prstGeom>
        </p:spPr>
      </p:pic>
      <p:sp>
        <p:nvSpPr>
          <p:cNvPr id="5" name="线形标注 2(无边框) 4"/>
          <p:cNvSpPr/>
          <p:nvPr/>
        </p:nvSpPr>
        <p:spPr>
          <a:xfrm>
            <a:off x="9414510" y="2498090"/>
            <a:ext cx="4704080" cy="287655"/>
          </a:xfrm>
          <a:prstGeom prst="callout2">
            <a:avLst>
              <a:gd name="adj1" fmla="val 43267"/>
              <a:gd name="adj2" fmla="val 94"/>
              <a:gd name="adj3" fmla="val 441"/>
              <a:gd name="adj4" fmla="val -3415"/>
              <a:gd name="adj5" fmla="val 29359"/>
              <a:gd name="adj6" fmla="val -11960"/>
            </a:avLst>
          </a:prstGeom>
          <a:solidFill>
            <a:schemeClr val="bg1">
              <a:lumMod val="85000"/>
            </a:schemeClr>
          </a:solidFill>
          <a:ln w="12700"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a:solidFill>
                  <a:schemeClr val="tx1"/>
                </a:solidFill>
                <a:latin typeface="微软雅黑" panose="020B0503020204020204" pitchFamily="34" charset="-122"/>
                <a:ea typeface="微软雅黑" panose="020B0503020204020204" pitchFamily="34" charset="-122"/>
              </a:rPr>
              <a:t>具有业务意识，能从业务的角度思考问题，捕捉业务问题和变化。</a:t>
            </a:r>
          </a:p>
        </p:txBody>
      </p:sp>
      <p:sp>
        <p:nvSpPr>
          <p:cNvPr id="7" name="线形标注 2(无边框) 6"/>
          <p:cNvSpPr/>
          <p:nvPr/>
        </p:nvSpPr>
        <p:spPr>
          <a:xfrm>
            <a:off x="9377680" y="4258310"/>
            <a:ext cx="2698115" cy="287655"/>
          </a:xfrm>
          <a:prstGeom prst="callout2">
            <a:avLst>
              <a:gd name="adj1" fmla="val 43267"/>
              <a:gd name="adj2" fmla="val 94"/>
              <a:gd name="adj3" fmla="val 4415"/>
              <a:gd name="adj4" fmla="val -5831"/>
              <a:gd name="adj5" fmla="val 29359"/>
              <a:gd name="adj6" fmla="val -17909"/>
            </a:avLst>
          </a:prstGeom>
          <a:solidFill>
            <a:schemeClr val="bg1">
              <a:lumMod val="85000"/>
            </a:schemeClr>
          </a:solidFill>
          <a:ln w="12700"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a:solidFill>
                  <a:schemeClr val="tx1"/>
                </a:solidFill>
                <a:latin typeface="微软雅黑" panose="020B0503020204020204" pitchFamily="34" charset="-122"/>
                <a:ea typeface="微软雅黑" panose="020B0503020204020204" pitchFamily="34" charset="-122"/>
              </a:rPr>
              <a:t>为你提供了可行性，且提升效率。</a:t>
            </a:r>
          </a:p>
        </p:txBody>
      </p:sp>
      <p:sp>
        <p:nvSpPr>
          <p:cNvPr id="8" name="线形标注 2(无边框) 7"/>
          <p:cNvSpPr/>
          <p:nvPr/>
        </p:nvSpPr>
        <p:spPr>
          <a:xfrm>
            <a:off x="9008110" y="5006975"/>
            <a:ext cx="2776855" cy="287655"/>
          </a:xfrm>
          <a:prstGeom prst="callout2">
            <a:avLst>
              <a:gd name="adj1" fmla="val 43267"/>
              <a:gd name="adj2" fmla="val 94"/>
              <a:gd name="adj3" fmla="val 8388"/>
              <a:gd name="adj4" fmla="val -4619"/>
              <a:gd name="adj5" fmla="val 37306"/>
              <a:gd name="adj6" fmla="val -20535"/>
            </a:avLst>
          </a:prstGeom>
          <a:solidFill>
            <a:schemeClr val="bg1">
              <a:lumMod val="85000"/>
            </a:schemeClr>
          </a:solidFill>
          <a:ln w="12700"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a:solidFill>
                  <a:schemeClr val="tx1"/>
                </a:solidFill>
                <a:latin typeface="微软雅黑" panose="020B0503020204020204" pitchFamily="34" charset="-122"/>
                <a:ea typeface="微软雅黑" panose="020B0503020204020204" pitchFamily="34" charset="-122"/>
              </a:rPr>
              <a:t>积极主动的思考和承担相关工作。</a:t>
            </a:r>
          </a:p>
        </p:txBody>
      </p:sp>
      <p:sp>
        <p:nvSpPr>
          <p:cNvPr id="10" name="线形标注 2(无边框) 9"/>
          <p:cNvSpPr/>
          <p:nvPr/>
        </p:nvSpPr>
        <p:spPr>
          <a:xfrm flipH="1">
            <a:off x="3961765" y="2498090"/>
            <a:ext cx="2605405" cy="287655"/>
          </a:xfrm>
          <a:prstGeom prst="callout2">
            <a:avLst>
              <a:gd name="adj1" fmla="val 43267"/>
              <a:gd name="adj2" fmla="val 94"/>
              <a:gd name="adj3" fmla="val 43708"/>
              <a:gd name="adj4" fmla="val -10333"/>
              <a:gd name="adj5" fmla="val 226490"/>
              <a:gd name="adj6" fmla="val -13843"/>
            </a:avLst>
          </a:prstGeom>
          <a:solidFill>
            <a:schemeClr val="bg1">
              <a:lumMod val="85000"/>
            </a:schemeClr>
          </a:solidFill>
          <a:ln w="12700"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a:solidFill>
                  <a:schemeClr val="tx1"/>
                </a:solidFill>
                <a:latin typeface="微软雅黑" panose="020B0503020204020204" pitchFamily="34" charset="-122"/>
                <a:ea typeface="微软雅黑" panose="020B0503020204020204" pitchFamily="34" charset="-122"/>
              </a:rPr>
              <a:t>书面＆口头的，意识</a:t>
            </a:r>
            <a:r>
              <a:rPr lang="en-US" altLang="zh-CN" sz="1200">
                <a:solidFill>
                  <a:schemeClr val="tx1"/>
                </a:solidFill>
                <a:latin typeface="微软雅黑" panose="020B0503020204020204" pitchFamily="34" charset="-122"/>
                <a:ea typeface="微软雅黑" panose="020B0503020204020204" pitchFamily="34" charset="-122"/>
              </a:rPr>
              <a:t>+</a:t>
            </a:r>
            <a:r>
              <a:rPr lang="zh-CN" altLang="en-US" sz="1200">
                <a:solidFill>
                  <a:schemeClr val="tx1"/>
                </a:solidFill>
                <a:latin typeface="微软雅黑" panose="020B0503020204020204" pitchFamily="34" charset="-122"/>
                <a:ea typeface="微软雅黑" panose="020B0503020204020204" pitchFamily="34" charset="-122"/>
              </a:rPr>
              <a:t>实践层面。</a:t>
            </a:r>
          </a:p>
        </p:txBody>
      </p:sp>
      <p:sp>
        <p:nvSpPr>
          <p:cNvPr id="11" name="线形标注 2(无边框) 10"/>
          <p:cNvSpPr/>
          <p:nvPr/>
        </p:nvSpPr>
        <p:spPr>
          <a:xfrm flipH="1">
            <a:off x="1898650" y="4401820"/>
            <a:ext cx="2776855" cy="287655"/>
          </a:xfrm>
          <a:prstGeom prst="callout2">
            <a:avLst>
              <a:gd name="adj1" fmla="val 43267"/>
              <a:gd name="adj2" fmla="val 94"/>
              <a:gd name="adj3" fmla="val 8388"/>
              <a:gd name="adj4" fmla="val -6265"/>
              <a:gd name="adj5" fmla="val 1766"/>
              <a:gd name="adj6" fmla="val -20146"/>
            </a:avLst>
          </a:prstGeom>
          <a:solidFill>
            <a:schemeClr val="bg1">
              <a:lumMod val="85000"/>
            </a:schemeClr>
          </a:solidFill>
          <a:ln w="12700"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a:solidFill>
                  <a:schemeClr val="tx1"/>
                </a:solidFill>
                <a:latin typeface="微软雅黑" panose="020B0503020204020204" pitchFamily="34" charset="-122"/>
                <a:ea typeface="微软雅黑" panose="020B0503020204020204" pitchFamily="34" charset="-122"/>
              </a:rPr>
              <a:t>每个问题至少有三种解决方案。</a:t>
            </a:r>
          </a:p>
        </p:txBody>
      </p:sp>
      <p:sp>
        <p:nvSpPr>
          <p:cNvPr id="12" name="线形标注 2(无边框) 11"/>
          <p:cNvSpPr/>
          <p:nvPr/>
        </p:nvSpPr>
        <p:spPr>
          <a:xfrm flipH="1">
            <a:off x="1844040" y="5254625"/>
            <a:ext cx="3286760" cy="287655"/>
          </a:xfrm>
          <a:prstGeom prst="callout2">
            <a:avLst>
              <a:gd name="adj1" fmla="val 43267"/>
              <a:gd name="adj2" fmla="val 94"/>
              <a:gd name="adj3" fmla="val 8388"/>
              <a:gd name="adj4" fmla="val -6265"/>
              <a:gd name="adj5" fmla="val 1766"/>
              <a:gd name="adj6" fmla="val -16363"/>
            </a:avLst>
          </a:prstGeom>
          <a:solidFill>
            <a:schemeClr val="bg1">
              <a:lumMod val="85000"/>
            </a:schemeClr>
          </a:solidFill>
          <a:ln w="12700"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a:solidFill>
                  <a:schemeClr val="tx1"/>
                </a:solidFill>
                <a:latin typeface="微软雅黑" panose="020B0503020204020204" pitchFamily="34" charset="-122"/>
                <a:ea typeface="微软雅黑" panose="020B0503020204020204" pitchFamily="34" charset="-122"/>
              </a:rPr>
              <a:t>思路清晰，能对问题进行拆解落地。</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9EB7D6"/>
        </a:solidFill>
        <a:effectLst/>
      </p:bgPr>
    </p:bg>
    <p:spTree>
      <p:nvGrpSpPr>
        <p:cNvPr id="1" name=""/>
        <p:cNvGrpSpPr/>
        <p:nvPr/>
      </p:nvGrpSpPr>
      <p:grpSpPr>
        <a:xfrm>
          <a:off x="0" y="0"/>
          <a:ext cx="0" cy="0"/>
          <a:chOff x="0" y="0"/>
          <a:chExt cx="0" cy="0"/>
        </a:xfrm>
      </p:grpSpPr>
      <p:sp>
        <p:nvSpPr>
          <p:cNvPr id="8" name="文本框 7"/>
          <p:cNvSpPr txBox="1"/>
          <p:nvPr/>
        </p:nvSpPr>
        <p:spPr>
          <a:xfrm>
            <a:off x="1202690" y="981075"/>
            <a:ext cx="6523355" cy="583565"/>
          </a:xfrm>
          <a:prstGeom prst="rect">
            <a:avLst/>
          </a:prstGeom>
          <a:noFill/>
        </p:spPr>
        <p:txBody>
          <a:bodyPr wrap="square" rtlCol="0">
            <a:spAutoFit/>
          </a:bodyPr>
          <a:lstStyle/>
          <a:p>
            <a:r>
              <a:rPr lang="zh-CN" sz="3200" b="1">
                <a:latin typeface="微软雅黑" panose="020B0503020204020204" pitchFamily="34" charset="-122"/>
                <a:ea typeface="微软雅黑" panose="020B0503020204020204" pitchFamily="34" charset="-122"/>
              </a:rPr>
              <a:t>一般会重点考察哪些方面？</a:t>
            </a:r>
          </a:p>
        </p:txBody>
      </p:sp>
      <p:graphicFrame>
        <p:nvGraphicFramePr>
          <p:cNvPr id="2" name="图示 1"/>
          <p:cNvGraphicFramePr/>
          <p:nvPr/>
        </p:nvGraphicFramePr>
        <p:xfrm>
          <a:off x="3251200" y="1967865"/>
          <a:ext cx="8128000" cy="541845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1202690" y="981075"/>
            <a:ext cx="6523355" cy="583565"/>
          </a:xfrm>
          <a:prstGeom prst="rect">
            <a:avLst/>
          </a:prstGeom>
          <a:noFill/>
        </p:spPr>
        <p:txBody>
          <a:bodyPr wrap="square" rtlCol="0">
            <a:spAutoFit/>
          </a:bodyPr>
          <a:lstStyle/>
          <a:p>
            <a:r>
              <a:rPr lang="zh-CN" sz="3200" b="1">
                <a:latin typeface="微软雅黑" panose="020B0503020204020204" pitchFamily="34" charset="-122"/>
                <a:ea typeface="微软雅黑" panose="020B0503020204020204" pitchFamily="34" charset="-122"/>
              </a:rPr>
              <a:t>一般会重点考察哪些方面？</a:t>
            </a:r>
          </a:p>
        </p:txBody>
      </p:sp>
      <p:sp>
        <p:nvSpPr>
          <p:cNvPr id="7" name="文本框 6"/>
          <p:cNvSpPr txBox="1"/>
          <p:nvPr/>
        </p:nvSpPr>
        <p:spPr>
          <a:xfrm>
            <a:off x="4263390" y="2146300"/>
            <a:ext cx="2720340" cy="2245360"/>
          </a:xfrm>
          <a:prstGeom prst="rect">
            <a:avLst/>
          </a:prstGeom>
          <a:noFill/>
        </p:spPr>
        <p:txBody>
          <a:bodyPr wrap="square" rtlCol="0">
            <a:spAutoFit/>
          </a:bodyPr>
          <a:lstStyle/>
          <a:p>
            <a:pPr marL="285750" indent="-285750">
              <a:buFont typeface="Arial" panose="020B0604020202020204" pitchFamily="34" charset="0"/>
              <a:buChar char="•"/>
            </a:pPr>
            <a:r>
              <a:rPr lang="zh-CN" altLang="en-US" sz="1400">
                <a:latin typeface="微软雅黑" panose="020B0503020204020204" pitchFamily="34" charset="-122"/>
                <a:ea typeface="微软雅黑" panose="020B0503020204020204" pitchFamily="34" charset="-122"/>
              </a:rPr>
              <a:t>指标树拆解法</a:t>
            </a:r>
          </a:p>
          <a:p>
            <a:pPr marL="285750" indent="-285750">
              <a:buFont typeface="Arial" panose="020B0604020202020204" pitchFamily="34" charset="0"/>
              <a:buChar char="•"/>
            </a:pPr>
            <a:r>
              <a:rPr lang="zh-CN" altLang="en-US" sz="1400">
                <a:latin typeface="微软雅黑" panose="020B0503020204020204" pitchFamily="34" charset="-122"/>
                <a:ea typeface="微软雅黑" panose="020B0503020204020204" pitchFamily="34" charset="-122"/>
              </a:rPr>
              <a:t>综合指标评估法</a:t>
            </a:r>
          </a:p>
          <a:p>
            <a:pPr marL="285750" indent="-285750">
              <a:buFont typeface="Arial" panose="020B0604020202020204" pitchFamily="34" charset="0"/>
              <a:buChar char="•"/>
            </a:pPr>
            <a:r>
              <a:rPr lang="zh-CN" altLang="en-US" sz="1400">
                <a:latin typeface="微软雅黑" panose="020B0503020204020204" pitchFamily="34" charset="-122"/>
                <a:ea typeface="微软雅黑" panose="020B0503020204020204" pitchFamily="34" charset="-122"/>
              </a:rPr>
              <a:t>转化漏斗分析法</a:t>
            </a:r>
          </a:p>
          <a:p>
            <a:pPr marL="285750" indent="-285750">
              <a:buFont typeface="Arial" panose="020B0604020202020204" pitchFamily="34" charset="0"/>
              <a:buChar char="•"/>
            </a:pPr>
            <a:r>
              <a:rPr lang="zh-CN" altLang="en-US" sz="1400">
                <a:latin typeface="微软雅黑" panose="020B0503020204020204" pitchFamily="34" charset="-122"/>
                <a:ea typeface="微软雅黑" panose="020B0503020204020204" pitchFamily="34" charset="-122"/>
              </a:rPr>
              <a:t>对比分析法（横向＆纵向）</a:t>
            </a:r>
          </a:p>
          <a:p>
            <a:pPr marL="285750" indent="-285750">
              <a:buFont typeface="Arial" panose="020B0604020202020204" pitchFamily="34" charset="0"/>
              <a:buChar char="•"/>
            </a:pPr>
            <a:r>
              <a:rPr lang="zh-CN" altLang="en-US" sz="1400">
                <a:latin typeface="微软雅黑" panose="020B0503020204020204" pitchFamily="34" charset="-122"/>
                <a:ea typeface="微软雅黑" panose="020B0503020204020204" pitchFamily="34" charset="-122"/>
              </a:rPr>
              <a:t>留存分析法</a:t>
            </a:r>
          </a:p>
          <a:p>
            <a:pPr marL="285750" indent="-285750">
              <a:buFont typeface="Arial" panose="020B0604020202020204" pitchFamily="34" charset="0"/>
              <a:buChar char="•"/>
            </a:pPr>
            <a:r>
              <a:rPr lang="zh-CN" altLang="en-US" sz="1400">
                <a:latin typeface="微软雅黑" panose="020B0503020204020204" pitchFamily="34" charset="-122"/>
                <a:ea typeface="微软雅黑" panose="020B0503020204020204" pitchFamily="34" charset="-122"/>
              </a:rPr>
              <a:t>趋势分析法</a:t>
            </a:r>
          </a:p>
          <a:p>
            <a:pPr marL="285750" indent="-285750">
              <a:buFont typeface="Arial" panose="020B0604020202020204" pitchFamily="34" charset="0"/>
              <a:buChar char="•"/>
            </a:pPr>
            <a:r>
              <a:rPr lang="zh-CN" altLang="en-US" sz="1400">
                <a:latin typeface="微软雅黑" panose="020B0503020204020204" pitchFamily="34" charset="-122"/>
                <a:ea typeface="微软雅黑" panose="020B0503020204020204" pitchFamily="34" charset="-122"/>
              </a:rPr>
              <a:t>多维矩阵分析法</a:t>
            </a:r>
          </a:p>
          <a:p>
            <a:pPr marL="285750" indent="-285750">
              <a:buFont typeface="Arial" panose="020B0604020202020204" pitchFamily="34" charset="0"/>
              <a:buChar char="•"/>
            </a:pPr>
            <a:r>
              <a:rPr lang="zh-CN" altLang="en-US" sz="1400">
                <a:latin typeface="微软雅黑" panose="020B0503020204020204" pitchFamily="34" charset="-122"/>
                <a:ea typeface="微软雅黑" panose="020B0503020204020204" pitchFamily="34" charset="-122"/>
              </a:rPr>
              <a:t>预测分析法</a:t>
            </a:r>
          </a:p>
          <a:p>
            <a:pPr marL="285750" indent="-285750">
              <a:buFont typeface="Arial" panose="020B0604020202020204" pitchFamily="34" charset="0"/>
              <a:buChar char="•"/>
            </a:pPr>
            <a:r>
              <a:rPr lang="zh-CN" altLang="en-US" sz="1400">
                <a:latin typeface="微软雅黑" panose="020B0503020204020204" pitchFamily="34" charset="-122"/>
                <a:ea typeface="微软雅黑" panose="020B0503020204020204" pitchFamily="34" charset="-122"/>
              </a:rPr>
              <a:t>关联分析法</a:t>
            </a:r>
          </a:p>
          <a:p>
            <a:pPr marL="285750" indent="-285750">
              <a:buFont typeface="Arial" panose="020B0604020202020204" pitchFamily="34" charset="0"/>
              <a:buChar char="•"/>
            </a:pPr>
            <a:r>
              <a:rPr lang="zh-CN" altLang="en-US" sz="1400">
                <a:latin typeface="微软雅黑" panose="020B0503020204020204" pitchFamily="34" charset="-122"/>
                <a:ea typeface="微软雅黑" panose="020B0503020204020204" pitchFamily="34" charset="-122"/>
              </a:rPr>
              <a:t>。。。。。</a:t>
            </a:r>
          </a:p>
        </p:txBody>
      </p:sp>
      <p:sp>
        <p:nvSpPr>
          <p:cNvPr id="9" name="椭圆 8"/>
          <p:cNvSpPr/>
          <p:nvPr/>
        </p:nvSpPr>
        <p:spPr>
          <a:xfrm>
            <a:off x="3068955" y="2747328"/>
            <a:ext cx="1043305" cy="1043305"/>
          </a:xfrm>
          <a:prstGeom prst="ellipse">
            <a:avLst/>
          </a:prstGeom>
          <a:solidFill>
            <a:srgbClr val="C050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b="1">
                <a:latin typeface="微软雅黑" panose="020B0503020204020204" pitchFamily="34" charset="-122"/>
                <a:ea typeface="微软雅黑" panose="020B0503020204020204" pitchFamily="34" charset="-122"/>
              </a:rPr>
              <a:t>分析方法</a:t>
            </a:r>
          </a:p>
        </p:txBody>
      </p:sp>
      <p:sp>
        <p:nvSpPr>
          <p:cNvPr id="12" name="左大括号 11"/>
          <p:cNvSpPr/>
          <p:nvPr/>
        </p:nvSpPr>
        <p:spPr>
          <a:xfrm>
            <a:off x="4144645" y="2145780"/>
            <a:ext cx="144145" cy="2246400"/>
          </a:xfrm>
          <a:prstGeom prst="leftBrace">
            <a:avLst/>
          </a:prstGeom>
          <a:ln w="12700"/>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13" name="文本框 12"/>
          <p:cNvSpPr txBox="1"/>
          <p:nvPr/>
        </p:nvSpPr>
        <p:spPr>
          <a:xfrm>
            <a:off x="4288790" y="5483860"/>
            <a:ext cx="3752850" cy="1168400"/>
          </a:xfrm>
          <a:prstGeom prst="rect">
            <a:avLst/>
          </a:prstGeom>
          <a:noFill/>
        </p:spPr>
        <p:txBody>
          <a:bodyPr wrap="square" rtlCol="0">
            <a:spAutoFit/>
          </a:bodyPr>
          <a:lstStyle/>
          <a:p>
            <a:pPr marL="285750" indent="-285750">
              <a:buFont typeface="Arial" panose="020B0604020202020204" pitchFamily="34" charset="0"/>
              <a:buChar char="•"/>
            </a:pPr>
            <a:r>
              <a:rPr lang="zh-CN" altLang="en-US" sz="1400">
                <a:latin typeface="微软雅黑" panose="020B0503020204020204" pitchFamily="34" charset="-122"/>
                <a:ea typeface="微软雅黑" panose="020B0503020204020204" pitchFamily="34" charset="-122"/>
              </a:rPr>
              <a:t>基础办公软件，如</a:t>
            </a:r>
            <a:r>
              <a:rPr lang="en-US" altLang="zh-CN" sz="1400">
                <a:latin typeface="微软雅黑" panose="020B0503020204020204" pitchFamily="34" charset="-122"/>
                <a:ea typeface="微软雅黑" panose="020B0503020204020204" pitchFamily="34" charset="-122"/>
              </a:rPr>
              <a:t>Excel</a:t>
            </a:r>
            <a:r>
              <a:rPr lang="zh-CN" altLang="en-US" sz="1400">
                <a:latin typeface="微软雅黑" panose="020B0503020204020204" pitchFamily="34" charset="-122"/>
                <a:ea typeface="微软雅黑" panose="020B0503020204020204" pitchFamily="34" charset="-122"/>
              </a:rPr>
              <a:t>，</a:t>
            </a:r>
            <a:r>
              <a:rPr lang="en-US" altLang="zh-CN" sz="1400">
                <a:latin typeface="微软雅黑" panose="020B0503020204020204" pitchFamily="34" charset="-122"/>
                <a:ea typeface="微软雅黑" panose="020B0503020204020204" pitchFamily="34" charset="-122"/>
              </a:rPr>
              <a:t>ppt</a:t>
            </a:r>
            <a:r>
              <a:rPr lang="zh-CN" altLang="en-US" sz="1400">
                <a:latin typeface="微软雅黑" panose="020B0503020204020204" pitchFamily="34" charset="-122"/>
                <a:ea typeface="微软雅黑" panose="020B0503020204020204" pitchFamily="34" charset="-122"/>
              </a:rPr>
              <a:t>。</a:t>
            </a:r>
          </a:p>
          <a:p>
            <a:pPr marL="285750" indent="-285750">
              <a:buFont typeface="Arial" panose="020B0604020202020204" pitchFamily="34" charset="0"/>
              <a:buChar char="•"/>
            </a:pPr>
            <a:r>
              <a:rPr lang="zh-CN" altLang="en-US" sz="1400">
                <a:latin typeface="微软雅黑" panose="020B0503020204020204" pitchFamily="34" charset="-122"/>
                <a:ea typeface="微软雅黑" panose="020B0503020204020204" pitchFamily="34" charset="-122"/>
              </a:rPr>
              <a:t>报表工具，如</a:t>
            </a:r>
            <a:r>
              <a:rPr lang="en-US" altLang="zh-CN" sz="1400">
                <a:latin typeface="微软雅黑" panose="020B0503020204020204" pitchFamily="34" charset="-122"/>
                <a:ea typeface="微软雅黑" panose="020B0503020204020204" pitchFamily="34" charset="-122"/>
              </a:rPr>
              <a:t>Tableau</a:t>
            </a:r>
            <a:r>
              <a:rPr lang="zh-CN" altLang="en-US" sz="1400">
                <a:latin typeface="微软雅黑" panose="020B0503020204020204" pitchFamily="34" charset="-122"/>
                <a:ea typeface="微软雅黑" panose="020B0503020204020204" pitchFamily="34" charset="-122"/>
              </a:rPr>
              <a:t>。</a:t>
            </a:r>
          </a:p>
          <a:p>
            <a:pPr marL="285750" indent="-285750">
              <a:buFont typeface="Arial" panose="020B0604020202020204" pitchFamily="34" charset="0"/>
              <a:buChar char="•"/>
            </a:pPr>
            <a:r>
              <a:rPr lang="en-US" altLang="zh-CN" sz="1400">
                <a:latin typeface="微软雅黑" panose="020B0503020204020204" pitchFamily="34" charset="-122"/>
                <a:ea typeface="微软雅黑" panose="020B0503020204020204" pitchFamily="34" charset="-122"/>
              </a:rPr>
              <a:t>SQL/Hive</a:t>
            </a:r>
            <a:r>
              <a:rPr lang="zh-CN" altLang="en-US" sz="1400">
                <a:latin typeface="微软雅黑" panose="020B0503020204020204" pitchFamily="34" charset="-122"/>
                <a:ea typeface="微软雅黑" panose="020B0503020204020204" pitchFamily="34" charset="-122"/>
              </a:rPr>
              <a:t>，</a:t>
            </a:r>
            <a:r>
              <a:rPr lang="en-US" altLang="zh-CN" sz="1400">
                <a:latin typeface="微软雅黑" panose="020B0503020204020204" pitchFamily="34" charset="-122"/>
                <a:ea typeface="微软雅黑" panose="020B0503020204020204" pitchFamily="34" charset="-122"/>
              </a:rPr>
              <a:t>SQL</a:t>
            </a:r>
            <a:r>
              <a:rPr lang="zh-CN" altLang="en-US" sz="1400">
                <a:latin typeface="微软雅黑" panose="020B0503020204020204" pitchFamily="34" charset="-122"/>
                <a:ea typeface="微软雅黑" panose="020B0503020204020204" pitchFamily="34" charset="-122"/>
              </a:rPr>
              <a:t>等数据库相关。</a:t>
            </a:r>
          </a:p>
          <a:p>
            <a:pPr marL="285750" indent="-285750">
              <a:buFont typeface="Arial" panose="020B0604020202020204" pitchFamily="34" charset="0"/>
              <a:buChar char="•"/>
            </a:pPr>
            <a:r>
              <a:rPr lang="zh-CN" altLang="en-US" sz="1400">
                <a:latin typeface="微软雅黑" panose="020B0503020204020204" pitchFamily="34" charset="-122"/>
                <a:ea typeface="微软雅黑" panose="020B0503020204020204" pitchFamily="34" charset="-122"/>
              </a:rPr>
              <a:t>编程能力，如</a:t>
            </a:r>
            <a:r>
              <a:rPr lang="en-US" altLang="zh-CN" sz="1400">
                <a:latin typeface="微软雅黑" panose="020B0503020204020204" pitchFamily="34" charset="-122"/>
                <a:ea typeface="微软雅黑" panose="020B0503020204020204" pitchFamily="34" charset="-122"/>
              </a:rPr>
              <a:t>Python</a:t>
            </a:r>
            <a:r>
              <a:rPr lang="zh-CN" altLang="en-US" sz="1400">
                <a:latin typeface="微软雅黑" panose="020B0503020204020204" pitchFamily="34" charset="-122"/>
                <a:ea typeface="微软雅黑" panose="020B0503020204020204" pitchFamily="34" charset="-122"/>
              </a:rPr>
              <a:t>。</a:t>
            </a:r>
          </a:p>
          <a:p>
            <a:pPr marL="285750" indent="-285750">
              <a:buFont typeface="Arial" panose="020B0604020202020204" pitchFamily="34" charset="0"/>
              <a:buChar char="•"/>
            </a:pPr>
            <a:r>
              <a:rPr lang="zh-CN" altLang="en-US" sz="1400">
                <a:latin typeface="微软雅黑" panose="020B0503020204020204" pitchFamily="34" charset="-122"/>
                <a:ea typeface="微软雅黑" panose="020B0503020204020204" pitchFamily="34" charset="-122"/>
              </a:rPr>
              <a:t>数理统计＆算法知识。</a:t>
            </a:r>
          </a:p>
        </p:txBody>
      </p:sp>
      <p:sp>
        <p:nvSpPr>
          <p:cNvPr id="14" name="椭圆 13"/>
          <p:cNvSpPr/>
          <p:nvPr/>
        </p:nvSpPr>
        <p:spPr>
          <a:xfrm>
            <a:off x="3068955" y="5483860"/>
            <a:ext cx="1043305" cy="1043305"/>
          </a:xfrm>
          <a:prstGeom prst="ellipse">
            <a:avLst/>
          </a:prstGeom>
          <a:solidFill>
            <a:srgbClr val="C050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b="1">
                <a:latin typeface="微软雅黑" panose="020B0503020204020204" pitchFamily="34" charset="-122"/>
                <a:ea typeface="微软雅黑" panose="020B0503020204020204" pitchFamily="34" charset="-122"/>
              </a:rPr>
              <a:t>工具技能</a:t>
            </a:r>
          </a:p>
        </p:txBody>
      </p:sp>
      <p:sp>
        <p:nvSpPr>
          <p:cNvPr id="16" name="左大括号 15"/>
          <p:cNvSpPr/>
          <p:nvPr/>
        </p:nvSpPr>
        <p:spPr>
          <a:xfrm>
            <a:off x="4178935" y="5483860"/>
            <a:ext cx="75565" cy="1170000"/>
          </a:xfrm>
          <a:prstGeom prst="leftBrace">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aphicFrame>
        <p:nvGraphicFramePr>
          <p:cNvPr id="18" name="图示 17"/>
          <p:cNvGraphicFramePr/>
          <p:nvPr/>
        </p:nvGraphicFramePr>
        <p:xfrm>
          <a:off x="6892925" y="1620203"/>
          <a:ext cx="4946650" cy="329755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15011"/>
    </mc:Choice>
    <mc:Fallback xmlns="">
      <p:transition spd="slow" advTm="15011"/>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1202690" y="981075"/>
            <a:ext cx="6523355" cy="583565"/>
          </a:xfrm>
          <a:prstGeom prst="rect">
            <a:avLst/>
          </a:prstGeom>
          <a:noFill/>
        </p:spPr>
        <p:txBody>
          <a:bodyPr wrap="square" rtlCol="0">
            <a:spAutoFit/>
          </a:bodyPr>
          <a:lstStyle/>
          <a:p>
            <a:r>
              <a:rPr lang="zh-CN" sz="3200" b="1">
                <a:latin typeface="微软雅黑" panose="020B0503020204020204" pitchFamily="34" charset="-122"/>
                <a:ea typeface="微软雅黑" panose="020B0503020204020204" pitchFamily="34" charset="-122"/>
              </a:rPr>
              <a:t>一般会重点考察哪些方面？</a:t>
            </a:r>
          </a:p>
        </p:txBody>
      </p:sp>
      <p:sp>
        <p:nvSpPr>
          <p:cNvPr id="2" name="右箭头 1"/>
          <p:cNvSpPr/>
          <p:nvPr/>
        </p:nvSpPr>
        <p:spPr>
          <a:xfrm>
            <a:off x="2776855" y="2389505"/>
            <a:ext cx="2592705" cy="1584325"/>
          </a:xfrm>
          <a:prstGeom prst="rightArrow">
            <a:avLst/>
          </a:prstGeom>
          <a:solidFill>
            <a:srgbClr val="C050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a:latin typeface="微软雅黑" panose="020B0503020204020204" pitchFamily="34" charset="-122"/>
                <a:ea typeface="微软雅黑" panose="020B0503020204020204" pitchFamily="34" charset="-122"/>
                <a:cs typeface="微软雅黑" panose="020B0503020204020204" pitchFamily="34" charset="-122"/>
              </a:rPr>
              <a:t>3</a:t>
            </a:r>
            <a:r>
              <a:rPr lang="zh-CN" altLang="en-US" sz="2000">
                <a:latin typeface="微软雅黑" panose="020B0503020204020204" pitchFamily="34" charset="-122"/>
                <a:ea typeface="微软雅黑" panose="020B0503020204020204" pitchFamily="34" charset="-122"/>
                <a:cs typeface="微软雅黑" panose="020B0503020204020204" pitchFamily="34" charset="-122"/>
              </a:rPr>
              <a:t>、业务</a:t>
            </a:r>
            <a:r>
              <a:rPr lang="en-US" altLang="zh-CN" sz="2000">
                <a:latin typeface="微软雅黑" panose="020B0503020204020204" pitchFamily="34" charset="-122"/>
                <a:ea typeface="微软雅黑" panose="020B0503020204020204" pitchFamily="34" charset="-122"/>
                <a:cs typeface="微软雅黑" panose="020B0503020204020204" pitchFamily="34" charset="-122"/>
              </a:rPr>
              <a:t>Sense</a:t>
            </a:r>
          </a:p>
        </p:txBody>
      </p:sp>
      <p:sp>
        <p:nvSpPr>
          <p:cNvPr id="4" name="右箭头 3"/>
          <p:cNvSpPr/>
          <p:nvPr/>
        </p:nvSpPr>
        <p:spPr>
          <a:xfrm flipH="1">
            <a:off x="9199245" y="2389505"/>
            <a:ext cx="2592705" cy="1584325"/>
          </a:xfrm>
          <a:prstGeom prst="rightArrow">
            <a:avLst/>
          </a:prstGeom>
          <a:solidFill>
            <a:srgbClr val="C050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a:latin typeface="微软雅黑" panose="020B0503020204020204" pitchFamily="34" charset="-122"/>
                <a:ea typeface="微软雅黑" panose="020B0503020204020204" pitchFamily="34" charset="-122"/>
                <a:cs typeface="微软雅黑" panose="020B0503020204020204" pitchFamily="34" charset="-122"/>
              </a:rPr>
              <a:t>4</a:t>
            </a:r>
            <a:r>
              <a:rPr lang="zh-CN" altLang="en-US" sz="2000">
                <a:latin typeface="微软雅黑" panose="020B0503020204020204" pitchFamily="34" charset="-122"/>
                <a:ea typeface="微软雅黑" panose="020B0503020204020204" pitchFamily="34" charset="-122"/>
                <a:cs typeface="微软雅黑" panose="020B0503020204020204" pitchFamily="34" charset="-122"/>
              </a:rPr>
              <a:t>、</a:t>
            </a:r>
            <a:r>
              <a:rPr lang="zh-CN" sz="2000">
                <a:latin typeface="微软雅黑" panose="020B0503020204020204" pitchFamily="34" charset="-122"/>
                <a:ea typeface="微软雅黑" panose="020B0503020204020204" pitchFamily="34" charset="-122"/>
                <a:cs typeface="微软雅黑" panose="020B0503020204020204" pitchFamily="34" charset="-122"/>
              </a:rPr>
              <a:t>数据思维</a:t>
            </a:r>
          </a:p>
        </p:txBody>
      </p:sp>
      <p:sp>
        <p:nvSpPr>
          <p:cNvPr id="5" name="椭圆 4"/>
          <p:cNvSpPr/>
          <p:nvPr/>
        </p:nvSpPr>
        <p:spPr>
          <a:xfrm>
            <a:off x="6147435" y="2044700"/>
            <a:ext cx="2273935" cy="2273935"/>
          </a:xfrm>
          <a:prstGeom prst="ellipse">
            <a:avLst/>
          </a:prstGeom>
          <a:solidFill>
            <a:srgbClr val="C0504D">
              <a:alpha val="6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a:latin typeface="微软雅黑" panose="020B0503020204020204" pitchFamily="34" charset="-122"/>
                <a:ea typeface="微软雅黑" panose="020B0503020204020204" pitchFamily="34" charset="-122"/>
                <a:cs typeface="微软雅黑" panose="020B0503020204020204" pitchFamily="34" charset="-122"/>
              </a:rPr>
              <a:t>5</a:t>
            </a:r>
            <a:r>
              <a:rPr lang="zh-CN" altLang="en-US" sz="2000">
                <a:latin typeface="微软雅黑" panose="020B0503020204020204" pitchFamily="34" charset="-122"/>
                <a:ea typeface="微软雅黑" panose="020B0503020204020204" pitchFamily="34" charset="-122"/>
                <a:cs typeface="微软雅黑" panose="020B0503020204020204" pitchFamily="34" charset="-122"/>
              </a:rPr>
              <a:t>、嫁接能力</a:t>
            </a:r>
          </a:p>
        </p:txBody>
      </p:sp>
      <p:sp>
        <p:nvSpPr>
          <p:cNvPr id="6" name="心形 5"/>
          <p:cNvSpPr/>
          <p:nvPr/>
        </p:nvSpPr>
        <p:spPr>
          <a:xfrm>
            <a:off x="7049135" y="5194935"/>
            <a:ext cx="1440180" cy="1440180"/>
          </a:xfrm>
          <a:prstGeom prst="heart">
            <a:avLst/>
          </a:prstGeom>
          <a:solidFill>
            <a:srgbClr val="C050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2776855" y="4946015"/>
            <a:ext cx="3562350" cy="1938020"/>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sz="1600">
                <a:latin typeface="微软雅黑" panose="020B0503020204020204" pitchFamily="34" charset="-122"/>
                <a:ea typeface="微软雅黑" panose="020B0503020204020204" pitchFamily="34" charset="-122"/>
              </a:rPr>
              <a:t>对业务的关注度。</a:t>
            </a:r>
          </a:p>
          <a:p>
            <a:pPr marL="285750" indent="-285750">
              <a:lnSpc>
                <a:spcPct val="150000"/>
              </a:lnSpc>
              <a:buFont typeface="Arial" panose="020B0604020202020204" pitchFamily="34" charset="0"/>
              <a:buChar char="•"/>
            </a:pPr>
            <a:r>
              <a:rPr lang="zh-CN" altLang="en-US" sz="1600">
                <a:latin typeface="微软雅黑" panose="020B0503020204020204" pitchFamily="34" charset="-122"/>
                <a:ea typeface="微软雅黑" panose="020B0503020204020204" pitchFamily="34" charset="-122"/>
              </a:rPr>
              <a:t>对业务变化的敏感度。</a:t>
            </a:r>
          </a:p>
          <a:p>
            <a:pPr marL="285750" indent="-285750">
              <a:lnSpc>
                <a:spcPct val="150000"/>
              </a:lnSpc>
              <a:buFont typeface="Arial" panose="020B0604020202020204" pitchFamily="34" charset="0"/>
              <a:buChar char="•"/>
            </a:pPr>
            <a:r>
              <a:rPr lang="zh-CN" altLang="en-US" sz="1600">
                <a:latin typeface="微软雅黑" panose="020B0503020204020204" pitchFamily="34" charset="-122"/>
                <a:ea typeface="微软雅黑" panose="020B0503020204020204" pitchFamily="34" charset="-122"/>
              </a:rPr>
              <a:t>对业务发展的思考＆洞见。</a:t>
            </a:r>
          </a:p>
          <a:p>
            <a:pPr marL="285750" indent="-285750">
              <a:lnSpc>
                <a:spcPct val="150000"/>
              </a:lnSpc>
              <a:buFont typeface="Arial" panose="020B0604020202020204" pitchFamily="34" charset="0"/>
              <a:buChar char="•"/>
            </a:pPr>
            <a:r>
              <a:rPr lang="zh-CN" altLang="en-US" sz="1600">
                <a:latin typeface="微软雅黑" panose="020B0503020204020204" pitchFamily="34" charset="-122"/>
                <a:ea typeface="微软雅黑" panose="020B0503020204020204" pitchFamily="34" charset="-122"/>
              </a:rPr>
              <a:t>对业务模式的理解。</a:t>
            </a:r>
          </a:p>
          <a:p>
            <a:pPr marL="285750" indent="-285750">
              <a:lnSpc>
                <a:spcPct val="150000"/>
              </a:lnSpc>
              <a:buFont typeface="Arial" panose="020B0604020202020204" pitchFamily="34" charset="0"/>
              <a:buChar char="•"/>
            </a:pPr>
            <a:r>
              <a:rPr lang="zh-CN" altLang="en-US" sz="1600">
                <a:latin typeface="微软雅黑" panose="020B0503020204020204" pitchFamily="34" charset="-122"/>
                <a:ea typeface="微软雅黑" panose="020B0503020204020204" pitchFamily="34" charset="-122"/>
              </a:rPr>
              <a:t>对业务重点、问题、风险的判断。</a:t>
            </a:r>
          </a:p>
        </p:txBody>
      </p:sp>
      <p:sp>
        <p:nvSpPr>
          <p:cNvPr id="9" name="文本框 8"/>
          <p:cNvSpPr txBox="1"/>
          <p:nvPr/>
        </p:nvSpPr>
        <p:spPr>
          <a:xfrm>
            <a:off x="9199245" y="5130800"/>
            <a:ext cx="4523740" cy="1568450"/>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sz="1600">
                <a:latin typeface="微软雅黑" panose="020B0503020204020204" pitchFamily="34" charset="-122"/>
                <a:ea typeface="微软雅黑" panose="020B0503020204020204" pitchFamily="34" charset="-122"/>
              </a:rPr>
              <a:t>量化的思维，敏感性。</a:t>
            </a:r>
          </a:p>
          <a:p>
            <a:pPr marL="285750" indent="-285750">
              <a:lnSpc>
                <a:spcPct val="150000"/>
              </a:lnSpc>
              <a:buFont typeface="Arial" panose="020B0604020202020204" pitchFamily="34" charset="0"/>
              <a:buChar char="•"/>
            </a:pPr>
            <a:r>
              <a:rPr lang="zh-CN" altLang="en-US" sz="1600">
                <a:latin typeface="微软雅黑" panose="020B0503020204020204" pitchFamily="34" charset="-122"/>
                <a:ea typeface="微软雅黑" panose="020B0503020204020204" pitchFamily="34" charset="-122"/>
              </a:rPr>
              <a:t>核心关注数据的指标。</a:t>
            </a:r>
          </a:p>
          <a:p>
            <a:pPr marL="285750" indent="-285750">
              <a:lnSpc>
                <a:spcPct val="150000"/>
              </a:lnSpc>
              <a:buFont typeface="Arial" panose="020B0604020202020204" pitchFamily="34" charset="0"/>
              <a:buChar char="•"/>
            </a:pPr>
            <a:r>
              <a:rPr lang="zh-CN" altLang="en-US" sz="1600">
                <a:latin typeface="微软雅黑" panose="020B0503020204020204" pitchFamily="34" charset="-122"/>
                <a:ea typeface="微软雅黑" panose="020B0503020204020204" pitchFamily="34" charset="-122"/>
              </a:rPr>
              <a:t>通过数据解读业务的能力。</a:t>
            </a:r>
          </a:p>
          <a:p>
            <a:pPr marL="285750" indent="-285750">
              <a:lnSpc>
                <a:spcPct val="150000"/>
              </a:lnSpc>
              <a:buFont typeface="Arial" panose="020B0604020202020204" pitchFamily="34" charset="0"/>
              <a:buChar char="•"/>
            </a:pPr>
            <a:r>
              <a:rPr lang="zh-CN" altLang="en-US" sz="1600">
                <a:latin typeface="微软雅黑" panose="020B0503020204020204" pitchFamily="34" charset="-122"/>
                <a:ea typeface="微软雅黑" panose="020B0503020204020204" pitchFamily="34" charset="-122"/>
              </a:rPr>
              <a:t>数据的业务价值洞察。</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1202690" y="981075"/>
            <a:ext cx="6523355" cy="583565"/>
          </a:xfrm>
          <a:prstGeom prst="rect">
            <a:avLst/>
          </a:prstGeom>
          <a:noFill/>
        </p:spPr>
        <p:txBody>
          <a:bodyPr wrap="square" rtlCol="0">
            <a:spAutoFit/>
          </a:bodyPr>
          <a:lstStyle/>
          <a:p>
            <a:r>
              <a:rPr lang="zh-CN" sz="3200" b="1">
                <a:latin typeface="微软雅黑" panose="020B0503020204020204" pitchFamily="34" charset="-122"/>
                <a:ea typeface="微软雅黑" panose="020B0503020204020204" pitchFamily="34" charset="-122"/>
              </a:rPr>
              <a:t>一般会重点考察哪些方面？</a:t>
            </a:r>
          </a:p>
        </p:txBody>
      </p:sp>
      <p:graphicFrame>
        <p:nvGraphicFramePr>
          <p:cNvPr id="2" name="图示 1"/>
          <p:cNvGraphicFramePr/>
          <p:nvPr/>
        </p:nvGraphicFramePr>
        <p:xfrm>
          <a:off x="2103120" y="1907540"/>
          <a:ext cx="8128000" cy="541845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云形标注 2"/>
          <p:cNvSpPr/>
          <p:nvPr/>
        </p:nvSpPr>
        <p:spPr>
          <a:xfrm>
            <a:off x="8968105" y="1708150"/>
            <a:ext cx="3465195" cy="1440180"/>
          </a:xfrm>
          <a:prstGeom prst="cloudCallout">
            <a:avLst>
              <a:gd name="adj1" fmla="val -50274"/>
              <a:gd name="adj2" fmla="val 6803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latin typeface="微软雅黑" panose="020B0503020204020204" pitchFamily="34" charset="-122"/>
                <a:ea typeface="微软雅黑" panose="020B0503020204020204" pitchFamily="34" charset="-122"/>
                <a:cs typeface="微软雅黑" panose="020B0503020204020204" pitchFamily="34" charset="-122"/>
              </a:rPr>
              <a:t>高</a:t>
            </a:r>
            <a:r>
              <a:rPr lang="en-US" altLang="zh-CN">
                <a:latin typeface="微软雅黑" panose="020B0503020204020204" pitchFamily="34" charset="-122"/>
                <a:ea typeface="微软雅黑" panose="020B0503020204020204" pitchFamily="34" charset="-122"/>
                <a:cs typeface="微软雅黑" panose="020B0503020204020204" pitchFamily="34" charset="-122"/>
              </a:rPr>
              <a:t>EQ+</a:t>
            </a:r>
            <a:r>
              <a:rPr lang="zh-CN" altLang="en-US">
                <a:latin typeface="微软雅黑" panose="020B0503020204020204" pitchFamily="34" charset="-122"/>
                <a:ea typeface="微软雅黑" panose="020B0503020204020204" pitchFamily="34" charset="-122"/>
                <a:cs typeface="微软雅黑" panose="020B0503020204020204" pitchFamily="34" charset="-122"/>
              </a:rPr>
              <a:t>高</a:t>
            </a:r>
            <a:r>
              <a:rPr lang="en-US" altLang="zh-CN">
                <a:latin typeface="微软雅黑" panose="020B0503020204020204" pitchFamily="34" charset="-122"/>
                <a:ea typeface="微软雅黑" panose="020B0503020204020204" pitchFamily="34" charset="-122"/>
                <a:cs typeface="微软雅黑" panose="020B0503020204020204" pitchFamily="34" charset="-122"/>
              </a:rPr>
              <a:t>IQ</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图示 1"/>
          <p:cNvGraphicFramePr/>
          <p:nvPr/>
        </p:nvGraphicFramePr>
        <p:xfrm>
          <a:off x="3251200" y="1967865"/>
          <a:ext cx="8128000" cy="541845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8" name="文本框 7"/>
          <p:cNvSpPr txBox="1"/>
          <p:nvPr/>
        </p:nvSpPr>
        <p:spPr>
          <a:xfrm>
            <a:off x="1202690" y="992505"/>
            <a:ext cx="6523355" cy="583565"/>
          </a:xfrm>
          <a:prstGeom prst="rect">
            <a:avLst/>
          </a:prstGeom>
          <a:noFill/>
        </p:spPr>
        <p:txBody>
          <a:bodyPr wrap="square" rtlCol="0">
            <a:spAutoFit/>
          </a:bodyPr>
          <a:lstStyle/>
          <a:p>
            <a:r>
              <a:rPr lang="zh-CN" sz="3200" b="1">
                <a:latin typeface="微软雅黑" panose="020B0503020204020204" pitchFamily="34" charset="-122"/>
                <a:ea typeface="微软雅黑" panose="020B0503020204020204" pitchFamily="34" charset="-122"/>
              </a:rPr>
              <a:t>哪些相对更重要？</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15011"/>
    </mc:Choice>
    <mc:Fallback xmlns="">
      <p:transition spd="slow" advTm="15011"/>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1134745" y="981075"/>
            <a:ext cx="5316855" cy="583565"/>
          </a:xfrm>
          <a:prstGeom prst="rect">
            <a:avLst/>
          </a:prstGeom>
          <a:noFill/>
        </p:spPr>
        <p:txBody>
          <a:bodyPr wrap="square" rtlCol="0">
            <a:spAutoFit/>
          </a:bodyPr>
          <a:lstStyle/>
          <a:p>
            <a:pPr marL="0" marR="0" lvl="0" indent="0" algn="l" defTabSz="1295400" rtl="0" eaLnBrk="0" fontAlgn="base" latinLnBrk="0" hangingPunct="0">
              <a:lnSpc>
                <a:spcPct val="100000"/>
              </a:lnSpc>
              <a:spcBef>
                <a:spcPct val="0"/>
              </a:spcBef>
              <a:spcAft>
                <a:spcPct val="0"/>
              </a:spcAft>
              <a:buClrTx/>
              <a:buSzTx/>
              <a:buFontTx/>
              <a:buNone/>
              <a:defRPr/>
            </a:pPr>
            <a:r>
              <a:rPr kumimoji="0" lang="zh-CN" altLang="en-US" sz="3200" b="1"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商业分析师的进阶之路</a:t>
            </a:r>
          </a:p>
        </p:txBody>
      </p:sp>
      <p:sp>
        <p:nvSpPr>
          <p:cNvPr id="2" name="文本框 1"/>
          <p:cNvSpPr txBox="1"/>
          <p:nvPr/>
        </p:nvSpPr>
        <p:spPr>
          <a:xfrm>
            <a:off x="2340610" y="2196465"/>
            <a:ext cx="1463040" cy="460375"/>
          </a:xfrm>
          <a:prstGeom prst="rect">
            <a:avLst/>
          </a:prstGeom>
          <a:noFill/>
        </p:spPr>
        <p:txBody>
          <a:bodyPr wrap="square" rtlCol="0">
            <a:spAutoFit/>
          </a:bodyPr>
          <a:lstStyle/>
          <a:p>
            <a:pPr marL="0" marR="0" lvl="0" indent="0" algn="l" defTabSz="1295400" rtl="0" eaLnBrk="0" fontAlgn="base" latinLnBrk="0" hangingPunct="0">
              <a:lnSpc>
                <a:spcPct val="100000"/>
              </a:lnSpc>
              <a:spcBef>
                <a:spcPct val="0"/>
              </a:spcBef>
              <a:spcAft>
                <a:spcPct val="0"/>
              </a:spcAft>
              <a:buClrTx/>
              <a:buSzTx/>
              <a:buFontTx/>
              <a:buNone/>
              <a:defRPr/>
            </a:pPr>
            <a:r>
              <a:rPr kumimoji="0" lang="zh-CN" altLang="en-US" sz="24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数据运营</a:t>
            </a:r>
          </a:p>
        </p:txBody>
      </p:sp>
      <p:sp>
        <p:nvSpPr>
          <p:cNvPr id="3" name="文本框 2"/>
          <p:cNvSpPr txBox="1"/>
          <p:nvPr/>
        </p:nvSpPr>
        <p:spPr>
          <a:xfrm>
            <a:off x="4963160" y="2369820"/>
            <a:ext cx="1841500" cy="460375"/>
          </a:xfrm>
          <a:prstGeom prst="rect">
            <a:avLst/>
          </a:prstGeom>
          <a:noFill/>
        </p:spPr>
        <p:txBody>
          <a:bodyPr wrap="square" rtlCol="0">
            <a:spAutoFit/>
          </a:bodyPr>
          <a:lstStyle/>
          <a:p>
            <a:pPr marL="0" marR="0" lvl="0" indent="0" algn="l" defTabSz="1295400" rtl="0" eaLnBrk="0" fontAlgn="base" latinLnBrk="0" hangingPunct="0">
              <a:lnSpc>
                <a:spcPct val="100000"/>
              </a:lnSpc>
              <a:spcBef>
                <a:spcPct val="0"/>
              </a:spcBef>
              <a:spcAft>
                <a:spcPct val="0"/>
              </a:spcAft>
              <a:buClrTx/>
              <a:buSzTx/>
              <a:buFontTx/>
              <a:buNone/>
              <a:defRPr/>
            </a:pPr>
            <a:r>
              <a:rPr kumimoji="0" lang="zh-CN" altLang="en-US" sz="24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数据分析师</a:t>
            </a:r>
          </a:p>
        </p:txBody>
      </p:sp>
      <p:sp>
        <p:nvSpPr>
          <p:cNvPr id="4" name="文本框 3"/>
          <p:cNvSpPr txBox="1"/>
          <p:nvPr/>
        </p:nvSpPr>
        <p:spPr>
          <a:xfrm>
            <a:off x="8635365" y="2557780"/>
            <a:ext cx="2893695" cy="460375"/>
          </a:xfrm>
          <a:prstGeom prst="rect">
            <a:avLst/>
          </a:prstGeom>
          <a:noFill/>
        </p:spPr>
        <p:txBody>
          <a:bodyPr wrap="square" rtlCol="0">
            <a:spAutoFit/>
          </a:bodyPr>
          <a:lstStyle/>
          <a:p>
            <a:pPr marL="0" marR="0" lvl="0" indent="0" algn="l" defTabSz="1295400" rtl="0" eaLnBrk="0" fontAlgn="base" latinLnBrk="0" hangingPunct="0">
              <a:lnSpc>
                <a:spcPct val="100000"/>
              </a:lnSpc>
              <a:spcBef>
                <a:spcPct val="0"/>
              </a:spcBef>
              <a:spcAft>
                <a:spcPct val="0"/>
              </a:spcAft>
              <a:buClrTx/>
              <a:buSzTx/>
              <a:buFontTx/>
              <a:buNone/>
              <a:defRPr/>
            </a:pPr>
            <a:r>
              <a:rPr kumimoji="0" lang="zh-CN" altLang="en-US" sz="24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数据仓库工程师</a:t>
            </a:r>
          </a:p>
        </p:txBody>
      </p:sp>
      <p:sp>
        <p:nvSpPr>
          <p:cNvPr id="5" name="文本框 4"/>
          <p:cNvSpPr txBox="1"/>
          <p:nvPr/>
        </p:nvSpPr>
        <p:spPr>
          <a:xfrm>
            <a:off x="2680970" y="3430905"/>
            <a:ext cx="2433320" cy="460375"/>
          </a:xfrm>
          <a:prstGeom prst="rect">
            <a:avLst/>
          </a:prstGeom>
          <a:noFill/>
        </p:spPr>
        <p:txBody>
          <a:bodyPr wrap="square" rtlCol="0">
            <a:spAutoFit/>
          </a:bodyPr>
          <a:lstStyle/>
          <a:p>
            <a:pPr marL="0" marR="0" lvl="0" indent="0" algn="l" defTabSz="1295400" rtl="0" eaLnBrk="0" fontAlgn="base" latinLnBrk="0" hangingPunct="0">
              <a:lnSpc>
                <a:spcPct val="100000"/>
              </a:lnSpc>
              <a:spcBef>
                <a:spcPct val="0"/>
              </a:spcBef>
              <a:spcAft>
                <a:spcPct val="0"/>
              </a:spcAft>
              <a:buClrTx/>
              <a:buSzTx/>
              <a:buFontTx/>
              <a:buNone/>
              <a:defRPr/>
            </a:pPr>
            <a:r>
              <a:rPr kumimoji="0" lang="zh-CN" altLang="en-US" sz="24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算法工程师</a:t>
            </a:r>
          </a:p>
        </p:txBody>
      </p:sp>
      <p:sp>
        <p:nvSpPr>
          <p:cNvPr id="8" name="文本框 7"/>
          <p:cNvSpPr txBox="1"/>
          <p:nvPr/>
        </p:nvSpPr>
        <p:spPr>
          <a:xfrm>
            <a:off x="6632575" y="3267710"/>
            <a:ext cx="2433320" cy="460375"/>
          </a:xfrm>
          <a:prstGeom prst="rect">
            <a:avLst/>
          </a:prstGeom>
          <a:noFill/>
        </p:spPr>
        <p:txBody>
          <a:bodyPr wrap="square" rtlCol="0">
            <a:spAutoFit/>
          </a:bodyPr>
          <a:lstStyle/>
          <a:p>
            <a:pPr marL="0" marR="0" lvl="0" indent="0" algn="l" defTabSz="1295400" rtl="0" eaLnBrk="0" fontAlgn="base" latinLnBrk="0" hangingPunct="0">
              <a:lnSpc>
                <a:spcPct val="100000"/>
              </a:lnSpc>
              <a:spcBef>
                <a:spcPct val="0"/>
              </a:spcBef>
              <a:spcAft>
                <a:spcPct val="0"/>
              </a:spcAft>
              <a:buClrTx/>
              <a:buSzTx/>
              <a:buFontTx/>
              <a:buNone/>
              <a:defRPr/>
            </a:pPr>
            <a:r>
              <a:rPr kumimoji="0" lang="zh-CN" altLang="en-US" sz="24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数据产品经理</a:t>
            </a:r>
          </a:p>
        </p:txBody>
      </p:sp>
      <p:sp>
        <p:nvSpPr>
          <p:cNvPr id="9" name="文本框 8"/>
          <p:cNvSpPr txBox="1"/>
          <p:nvPr/>
        </p:nvSpPr>
        <p:spPr>
          <a:xfrm>
            <a:off x="9937750" y="3527425"/>
            <a:ext cx="2433320" cy="460375"/>
          </a:xfrm>
          <a:prstGeom prst="rect">
            <a:avLst/>
          </a:prstGeom>
          <a:noFill/>
        </p:spPr>
        <p:txBody>
          <a:bodyPr wrap="square" rtlCol="0">
            <a:spAutoFit/>
          </a:bodyPr>
          <a:lstStyle/>
          <a:p>
            <a:pPr marL="0" marR="0" lvl="0" indent="0" algn="l" defTabSz="1295400" rtl="0" eaLnBrk="0" fontAlgn="base" latinLnBrk="0" hangingPunct="0">
              <a:lnSpc>
                <a:spcPct val="100000"/>
              </a:lnSpc>
              <a:spcBef>
                <a:spcPct val="0"/>
              </a:spcBef>
              <a:spcAft>
                <a:spcPct val="0"/>
              </a:spcAft>
              <a:buClrTx/>
              <a:buSzTx/>
              <a:buFontTx/>
              <a:buNone/>
              <a:defRPr/>
            </a:pPr>
            <a:r>
              <a:rPr kumimoji="0" lang="zh-CN" altLang="en-US" sz="24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首席数据科学家</a:t>
            </a:r>
          </a:p>
        </p:txBody>
      </p:sp>
      <p:sp>
        <p:nvSpPr>
          <p:cNvPr id="10" name="文本框 9"/>
          <p:cNvSpPr txBox="1"/>
          <p:nvPr/>
        </p:nvSpPr>
        <p:spPr>
          <a:xfrm>
            <a:off x="1668780" y="4361180"/>
            <a:ext cx="2433320" cy="460375"/>
          </a:xfrm>
          <a:prstGeom prst="rect">
            <a:avLst/>
          </a:prstGeom>
          <a:noFill/>
        </p:spPr>
        <p:txBody>
          <a:bodyPr wrap="square" rtlCol="0">
            <a:spAutoFit/>
          </a:bodyPr>
          <a:lstStyle/>
          <a:p>
            <a:pPr marL="0" marR="0" lvl="0" indent="0" algn="l" defTabSz="1295400" rtl="0" eaLnBrk="0" fontAlgn="base" latinLnBrk="0" hangingPunct="0">
              <a:lnSpc>
                <a:spcPct val="100000"/>
              </a:lnSpc>
              <a:spcBef>
                <a:spcPct val="0"/>
              </a:spcBef>
              <a:spcAft>
                <a:spcPct val="0"/>
              </a:spcAft>
              <a:buClrTx/>
              <a:buSzTx/>
              <a:buFontTx/>
              <a:buNone/>
              <a:defRPr/>
            </a:pPr>
            <a:r>
              <a:rPr kumimoji="0" lang="en-US" altLang="zh-CN" sz="24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BI</a:t>
            </a:r>
            <a:r>
              <a:rPr kumimoji="0" lang="zh-CN" altLang="en-US" sz="24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工程师</a:t>
            </a:r>
          </a:p>
        </p:txBody>
      </p:sp>
      <p:sp>
        <p:nvSpPr>
          <p:cNvPr id="11" name="文本框 10"/>
          <p:cNvSpPr txBox="1"/>
          <p:nvPr/>
        </p:nvSpPr>
        <p:spPr>
          <a:xfrm>
            <a:off x="4566285" y="4161155"/>
            <a:ext cx="2433320" cy="460375"/>
          </a:xfrm>
          <a:prstGeom prst="rect">
            <a:avLst/>
          </a:prstGeom>
          <a:noFill/>
        </p:spPr>
        <p:txBody>
          <a:bodyPr wrap="square" rtlCol="0">
            <a:spAutoFit/>
          </a:bodyPr>
          <a:lstStyle/>
          <a:p>
            <a:pPr marL="0" marR="0" lvl="0" indent="0" algn="l" defTabSz="1295400" rtl="0" eaLnBrk="0" fontAlgn="base" latinLnBrk="0" hangingPunct="0">
              <a:lnSpc>
                <a:spcPct val="100000"/>
              </a:lnSpc>
              <a:spcBef>
                <a:spcPct val="0"/>
              </a:spcBef>
              <a:spcAft>
                <a:spcPct val="0"/>
              </a:spcAft>
              <a:buClrTx/>
              <a:buSzTx/>
              <a:buFontTx/>
              <a:buNone/>
              <a:defRPr/>
            </a:pPr>
            <a:r>
              <a:rPr kumimoji="0" lang="zh-CN" altLang="en-US" sz="24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战略分析师</a:t>
            </a:r>
          </a:p>
        </p:txBody>
      </p:sp>
      <p:sp>
        <p:nvSpPr>
          <p:cNvPr id="12" name="文本框 11"/>
          <p:cNvSpPr txBox="1"/>
          <p:nvPr/>
        </p:nvSpPr>
        <p:spPr>
          <a:xfrm>
            <a:off x="7821295" y="4462145"/>
            <a:ext cx="2433320" cy="460375"/>
          </a:xfrm>
          <a:prstGeom prst="rect">
            <a:avLst/>
          </a:prstGeom>
          <a:noFill/>
        </p:spPr>
        <p:txBody>
          <a:bodyPr wrap="square" rtlCol="0">
            <a:spAutoFit/>
          </a:bodyPr>
          <a:lstStyle/>
          <a:p>
            <a:pPr marL="0" marR="0" lvl="0" indent="0" algn="l" defTabSz="1295400" rtl="0" eaLnBrk="0" fontAlgn="base" latinLnBrk="0" hangingPunct="0">
              <a:lnSpc>
                <a:spcPct val="100000"/>
              </a:lnSpc>
              <a:spcBef>
                <a:spcPct val="0"/>
              </a:spcBef>
              <a:spcAft>
                <a:spcPct val="0"/>
              </a:spcAft>
              <a:buClrTx/>
              <a:buSzTx/>
              <a:buFontTx/>
              <a:buNone/>
              <a:defRPr/>
            </a:pPr>
            <a:r>
              <a:rPr kumimoji="0" lang="zh-CN" altLang="en-US" sz="24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商业分析师</a:t>
            </a:r>
          </a:p>
        </p:txBody>
      </p:sp>
      <p:sp>
        <p:nvSpPr>
          <p:cNvPr id="13" name="文本框 12"/>
          <p:cNvSpPr txBox="1"/>
          <p:nvPr/>
        </p:nvSpPr>
        <p:spPr>
          <a:xfrm>
            <a:off x="2131060" y="5272405"/>
            <a:ext cx="2832100" cy="460375"/>
          </a:xfrm>
          <a:prstGeom prst="rect">
            <a:avLst/>
          </a:prstGeom>
          <a:noFill/>
        </p:spPr>
        <p:txBody>
          <a:bodyPr wrap="square" rtlCol="0">
            <a:spAutoFit/>
          </a:bodyPr>
          <a:lstStyle/>
          <a:p>
            <a:pPr marL="0" marR="0" lvl="0" indent="0" algn="l" defTabSz="1295400" rtl="0" eaLnBrk="0" fontAlgn="base" latinLnBrk="0" hangingPunct="0">
              <a:lnSpc>
                <a:spcPct val="100000"/>
              </a:lnSpc>
              <a:spcBef>
                <a:spcPct val="0"/>
              </a:spcBef>
              <a:spcAft>
                <a:spcPct val="0"/>
              </a:spcAft>
              <a:buClrTx/>
              <a:buSzTx/>
              <a:buFontTx/>
              <a:buNone/>
              <a:defRPr/>
            </a:pPr>
            <a:r>
              <a:rPr kumimoji="0" lang="zh-CN" altLang="en-US" sz="24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大数据开发工程师</a:t>
            </a:r>
          </a:p>
        </p:txBody>
      </p:sp>
      <p:sp>
        <p:nvSpPr>
          <p:cNvPr id="14" name="文本框 13"/>
          <p:cNvSpPr txBox="1"/>
          <p:nvPr/>
        </p:nvSpPr>
        <p:spPr>
          <a:xfrm>
            <a:off x="6804660" y="5490210"/>
            <a:ext cx="2832100" cy="460375"/>
          </a:xfrm>
          <a:prstGeom prst="rect">
            <a:avLst/>
          </a:prstGeom>
          <a:noFill/>
        </p:spPr>
        <p:txBody>
          <a:bodyPr wrap="square" rtlCol="0">
            <a:spAutoFit/>
          </a:bodyPr>
          <a:lstStyle/>
          <a:p>
            <a:pPr marL="0" marR="0" lvl="0" indent="0" algn="l" defTabSz="1295400" rtl="0" eaLnBrk="0" fontAlgn="base" latinLnBrk="0" hangingPunct="0">
              <a:lnSpc>
                <a:spcPct val="100000"/>
              </a:lnSpc>
              <a:spcBef>
                <a:spcPct val="0"/>
              </a:spcBef>
              <a:spcAft>
                <a:spcPct val="0"/>
              </a:spcAft>
              <a:buClrTx/>
              <a:buSzTx/>
              <a:buFontTx/>
              <a:buNone/>
              <a:defRPr/>
            </a:pPr>
            <a:r>
              <a:rPr kumimoji="0" lang="zh-CN" altLang="en-US" sz="24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数据研发工程师</a:t>
            </a:r>
          </a:p>
        </p:txBody>
      </p:sp>
      <p:sp>
        <p:nvSpPr>
          <p:cNvPr id="15" name="文本框 14"/>
          <p:cNvSpPr txBox="1"/>
          <p:nvPr/>
        </p:nvSpPr>
        <p:spPr>
          <a:xfrm>
            <a:off x="10656570" y="5029835"/>
            <a:ext cx="2433320" cy="460375"/>
          </a:xfrm>
          <a:prstGeom prst="rect">
            <a:avLst/>
          </a:prstGeom>
          <a:noFill/>
        </p:spPr>
        <p:txBody>
          <a:bodyPr wrap="square" rtlCol="0">
            <a:spAutoFit/>
          </a:bodyPr>
          <a:lstStyle/>
          <a:p>
            <a:pPr marL="0" marR="0" lvl="0" indent="0" algn="l" defTabSz="1295400" rtl="0" eaLnBrk="0" fontAlgn="base" latinLnBrk="0" hangingPunct="0">
              <a:lnSpc>
                <a:spcPct val="100000"/>
              </a:lnSpc>
              <a:spcBef>
                <a:spcPct val="0"/>
              </a:spcBef>
              <a:spcAft>
                <a:spcPct val="0"/>
              </a:spcAft>
              <a:buClrTx/>
              <a:buSzTx/>
              <a:buFontTx/>
              <a:buNone/>
              <a:defRPr/>
            </a:pPr>
            <a:r>
              <a:rPr kumimoji="0" lang="zh-CN" altLang="en-US" sz="24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首席增长官</a:t>
            </a:r>
          </a:p>
        </p:txBody>
      </p:sp>
      <p:sp>
        <p:nvSpPr>
          <p:cNvPr id="16" name="文本框 15"/>
          <p:cNvSpPr txBox="1"/>
          <p:nvPr/>
        </p:nvSpPr>
        <p:spPr>
          <a:xfrm>
            <a:off x="1810385" y="6383655"/>
            <a:ext cx="2832100" cy="460375"/>
          </a:xfrm>
          <a:prstGeom prst="rect">
            <a:avLst/>
          </a:prstGeom>
          <a:noFill/>
        </p:spPr>
        <p:txBody>
          <a:bodyPr wrap="square" rtlCol="0">
            <a:spAutoFit/>
          </a:bodyPr>
          <a:lstStyle/>
          <a:p>
            <a:pPr marL="0" marR="0" lvl="0" indent="0" algn="l" defTabSz="1295400" rtl="0" eaLnBrk="0" fontAlgn="base" latinLnBrk="0" hangingPunct="0">
              <a:lnSpc>
                <a:spcPct val="100000"/>
              </a:lnSpc>
              <a:spcBef>
                <a:spcPct val="0"/>
              </a:spcBef>
              <a:spcAft>
                <a:spcPct val="0"/>
              </a:spcAft>
              <a:buClrTx/>
              <a:buSzTx/>
              <a:buFontTx/>
              <a:buNone/>
              <a:defRPr/>
            </a:pPr>
            <a:r>
              <a:rPr kumimoji="0" lang="zh-CN" altLang="en-US" sz="24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数据架构师</a:t>
            </a:r>
          </a:p>
        </p:txBody>
      </p:sp>
      <p:sp>
        <p:nvSpPr>
          <p:cNvPr id="17" name="文本框 16"/>
          <p:cNvSpPr txBox="1"/>
          <p:nvPr/>
        </p:nvSpPr>
        <p:spPr>
          <a:xfrm>
            <a:off x="5576570" y="6117590"/>
            <a:ext cx="2832100" cy="460375"/>
          </a:xfrm>
          <a:prstGeom prst="rect">
            <a:avLst/>
          </a:prstGeom>
          <a:noFill/>
        </p:spPr>
        <p:txBody>
          <a:bodyPr wrap="square" rtlCol="0">
            <a:spAutoFit/>
          </a:bodyPr>
          <a:lstStyle/>
          <a:p>
            <a:pPr marL="0" marR="0" lvl="0" indent="0" algn="l" defTabSz="1295400" rtl="0" eaLnBrk="0" fontAlgn="base" latinLnBrk="0" hangingPunct="0">
              <a:lnSpc>
                <a:spcPct val="100000"/>
              </a:lnSpc>
              <a:spcBef>
                <a:spcPct val="0"/>
              </a:spcBef>
              <a:spcAft>
                <a:spcPct val="0"/>
              </a:spcAft>
              <a:buClrTx/>
              <a:buSzTx/>
              <a:buFontTx/>
              <a:buNone/>
              <a:defRPr/>
            </a:pPr>
            <a:r>
              <a:rPr kumimoji="0" lang="zh-CN" altLang="en-US" sz="24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数据科学家</a:t>
            </a:r>
          </a:p>
        </p:txBody>
      </p:sp>
      <p:sp>
        <p:nvSpPr>
          <p:cNvPr id="18" name="文本框 17"/>
          <p:cNvSpPr txBox="1"/>
          <p:nvPr/>
        </p:nvSpPr>
        <p:spPr>
          <a:xfrm>
            <a:off x="9538970" y="6117590"/>
            <a:ext cx="2832100" cy="460375"/>
          </a:xfrm>
          <a:prstGeom prst="rect">
            <a:avLst/>
          </a:prstGeom>
          <a:noFill/>
        </p:spPr>
        <p:txBody>
          <a:bodyPr wrap="square" rtlCol="0">
            <a:spAutoFit/>
          </a:bodyPr>
          <a:lstStyle/>
          <a:p>
            <a:pPr marL="0" marR="0" lvl="0" indent="0" algn="l" defTabSz="1295400" rtl="0" eaLnBrk="0" fontAlgn="base" latinLnBrk="0" hangingPunct="0">
              <a:lnSpc>
                <a:spcPct val="100000"/>
              </a:lnSpc>
              <a:spcBef>
                <a:spcPct val="0"/>
              </a:spcBef>
              <a:spcAft>
                <a:spcPct val="0"/>
              </a:spcAft>
              <a:buClrTx/>
              <a:buSzTx/>
              <a:buFontTx/>
              <a:buNone/>
              <a:defRPr/>
            </a:pPr>
            <a:r>
              <a:rPr kumimoji="0" lang="zh-CN" altLang="en-US" sz="24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算法架构师</a:t>
            </a:r>
          </a:p>
        </p:txBody>
      </p:sp>
      <p:sp>
        <p:nvSpPr>
          <p:cNvPr id="19" name="文本框 18"/>
          <p:cNvSpPr txBox="1"/>
          <p:nvPr/>
        </p:nvSpPr>
        <p:spPr>
          <a:xfrm>
            <a:off x="5114290" y="6929755"/>
            <a:ext cx="1953260" cy="460375"/>
          </a:xfrm>
          <a:prstGeom prst="rect">
            <a:avLst/>
          </a:prstGeom>
          <a:noFill/>
        </p:spPr>
        <p:txBody>
          <a:bodyPr wrap="square" rtlCol="0">
            <a:spAutoFit/>
          </a:bodyPr>
          <a:lstStyle/>
          <a:p>
            <a:pPr marL="0" marR="0" lvl="0" indent="0" algn="l" defTabSz="1295400" rtl="0" eaLnBrk="0" fontAlgn="base" latinLnBrk="0" hangingPunct="0">
              <a:lnSpc>
                <a:spcPct val="100000"/>
              </a:lnSpc>
              <a:spcBef>
                <a:spcPct val="0"/>
              </a:spcBef>
              <a:spcAft>
                <a:spcPct val="0"/>
              </a:spcAft>
              <a:buClrTx/>
              <a:buSzTx/>
              <a:buFontTx/>
              <a:buNone/>
              <a:defRPr/>
            </a:pPr>
            <a:r>
              <a:rPr kumimoji="0" lang="zh-CN" altLang="en-US" sz="24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大数据专家</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图示 1"/>
          <p:cNvGraphicFramePr/>
          <p:nvPr/>
        </p:nvGraphicFramePr>
        <p:xfrm>
          <a:off x="2656840" y="1205865"/>
          <a:ext cx="9874885" cy="65836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文本框 2"/>
          <p:cNvSpPr txBox="1"/>
          <p:nvPr/>
        </p:nvSpPr>
        <p:spPr>
          <a:xfrm>
            <a:off x="3374390" y="1992630"/>
            <a:ext cx="1640840" cy="368300"/>
          </a:xfrm>
          <a:prstGeom prst="rect">
            <a:avLst/>
          </a:prstGeom>
          <a:noFill/>
        </p:spPr>
        <p:txBody>
          <a:bodyPr wrap="square" rtlCol="0">
            <a:spAutoFit/>
          </a:bodyPr>
          <a:lstStyle/>
          <a:p>
            <a:pPr marL="0" marR="0" lvl="0" indent="0" algn="l" defTabSz="1295400" rtl="0" eaLnBrk="0" fontAlgn="base" latinLnBrk="0" hangingPunct="0">
              <a:lnSpc>
                <a:spcPct val="100000"/>
              </a:lnSpc>
              <a:spcBef>
                <a:spcPct val="0"/>
              </a:spcBef>
              <a:spcAft>
                <a:spcPct val="0"/>
              </a:spcAft>
              <a:buClrTx/>
              <a:buSzTx/>
              <a:buFontTx/>
              <a:buNone/>
              <a:defRPr/>
            </a:pPr>
            <a:r>
              <a:rPr kumimoji="0" lang="zh-CN" altLang="en-US" sz="1800" b="1"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技术发展方向</a:t>
            </a:r>
          </a:p>
        </p:txBody>
      </p:sp>
      <p:sp>
        <p:nvSpPr>
          <p:cNvPr id="5" name="文本框 4"/>
          <p:cNvSpPr txBox="1"/>
          <p:nvPr/>
        </p:nvSpPr>
        <p:spPr>
          <a:xfrm>
            <a:off x="3590290" y="2360295"/>
            <a:ext cx="1128395" cy="306705"/>
          </a:xfrm>
          <a:prstGeom prst="rect">
            <a:avLst/>
          </a:prstGeom>
          <a:noFill/>
        </p:spPr>
        <p:txBody>
          <a:bodyPr wrap="square" rtlCol="0">
            <a:spAutoFit/>
          </a:bodyPr>
          <a:lstStyle/>
          <a:p>
            <a:pPr marL="0" marR="0" lvl="0" indent="0" algn="l" defTabSz="1295400" rtl="0" eaLnBrk="0" fontAlgn="base" latinLnBrk="0" hangingPunct="0">
              <a:lnSpc>
                <a:spcPct val="100000"/>
              </a:lnSpc>
              <a:spcBef>
                <a:spcPct val="0"/>
              </a:spcBef>
              <a:spcAft>
                <a:spcPct val="0"/>
              </a:spcAft>
              <a:buClrTx/>
              <a:buSzTx/>
              <a:buFontTx/>
              <a:buNone/>
              <a:defRPr/>
            </a:pPr>
            <a:r>
              <a:rPr kumimoji="0" lang="zh-CN" altLang="en-US" sz="14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算法工程师</a:t>
            </a:r>
          </a:p>
        </p:txBody>
      </p:sp>
      <p:sp>
        <p:nvSpPr>
          <p:cNvPr id="6" name="文本框 5"/>
          <p:cNvSpPr txBox="1"/>
          <p:nvPr/>
        </p:nvSpPr>
        <p:spPr>
          <a:xfrm>
            <a:off x="2872105" y="2667000"/>
            <a:ext cx="1128395" cy="306705"/>
          </a:xfrm>
          <a:prstGeom prst="rect">
            <a:avLst/>
          </a:prstGeom>
          <a:noFill/>
        </p:spPr>
        <p:txBody>
          <a:bodyPr wrap="square" rtlCol="0">
            <a:spAutoFit/>
          </a:bodyPr>
          <a:lstStyle/>
          <a:p>
            <a:pPr marL="0" marR="0" lvl="0" indent="0" algn="l" defTabSz="1295400" rtl="0" eaLnBrk="0" fontAlgn="base" latinLnBrk="0" hangingPunct="0">
              <a:lnSpc>
                <a:spcPct val="100000"/>
              </a:lnSpc>
              <a:spcBef>
                <a:spcPct val="0"/>
              </a:spcBef>
              <a:spcAft>
                <a:spcPct val="0"/>
              </a:spcAft>
              <a:buClrTx/>
              <a:buSzTx/>
              <a:buFontTx/>
              <a:buNone/>
              <a:defRPr/>
            </a:pPr>
            <a:r>
              <a:rPr kumimoji="0" lang="en-US" altLang="zh-CN" sz="14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BI</a:t>
            </a:r>
            <a:r>
              <a:rPr kumimoji="0" lang="zh-CN" altLang="en-US" sz="14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工程师</a:t>
            </a:r>
          </a:p>
        </p:txBody>
      </p:sp>
      <p:sp>
        <p:nvSpPr>
          <p:cNvPr id="8" name="文本框 7"/>
          <p:cNvSpPr txBox="1"/>
          <p:nvPr/>
        </p:nvSpPr>
        <p:spPr>
          <a:xfrm>
            <a:off x="4000500" y="2784475"/>
            <a:ext cx="1444625" cy="306705"/>
          </a:xfrm>
          <a:prstGeom prst="rect">
            <a:avLst/>
          </a:prstGeom>
          <a:noFill/>
        </p:spPr>
        <p:txBody>
          <a:bodyPr wrap="square" rtlCol="0">
            <a:spAutoFit/>
          </a:bodyPr>
          <a:lstStyle/>
          <a:p>
            <a:pPr marL="0" marR="0" lvl="0" indent="0" algn="l" defTabSz="1295400" rtl="0" eaLnBrk="0" fontAlgn="base" latinLnBrk="0" hangingPunct="0">
              <a:lnSpc>
                <a:spcPct val="100000"/>
              </a:lnSpc>
              <a:spcBef>
                <a:spcPct val="0"/>
              </a:spcBef>
              <a:spcAft>
                <a:spcPct val="0"/>
              </a:spcAft>
              <a:buClrTx/>
              <a:buSzTx/>
              <a:buFontTx/>
              <a:buNone/>
              <a:defRPr/>
            </a:pPr>
            <a:r>
              <a:rPr kumimoji="0" lang="zh-CN" altLang="en-US" sz="14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数据研发工程师</a:t>
            </a:r>
          </a:p>
        </p:txBody>
      </p:sp>
      <p:sp>
        <p:nvSpPr>
          <p:cNvPr id="10" name="文本框 9"/>
          <p:cNvSpPr txBox="1"/>
          <p:nvPr/>
        </p:nvSpPr>
        <p:spPr>
          <a:xfrm>
            <a:off x="2913380" y="3091180"/>
            <a:ext cx="1671320" cy="306705"/>
          </a:xfrm>
          <a:prstGeom prst="rect">
            <a:avLst/>
          </a:prstGeom>
          <a:noFill/>
        </p:spPr>
        <p:txBody>
          <a:bodyPr wrap="square" rtlCol="0">
            <a:spAutoFit/>
          </a:bodyPr>
          <a:lstStyle/>
          <a:p>
            <a:pPr marL="0" marR="0" lvl="0" indent="0" algn="l" defTabSz="1295400" rtl="0" eaLnBrk="0" fontAlgn="base" latinLnBrk="0" hangingPunct="0">
              <a:lnSpc>
                <a:spcPct val="100000"/>
              </a:lnSpc>
              <a:spcBef>
                <a:spcPct val="0"/>
              </a:spcBef>
              <a:spcAft>
                <a:spcPct val="0"/>
              </a:spcAft>
              <a:buClrTx/>
              <a:buSzTx/>
              <a:buFontTx/>
              <a:buNone/>
              <a:defRPr/>
            </a:pPr>
            <a:r>
              <a:rPr kumimoji="0" lang="zh-CN" altLang="en-US" sz="14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大数据开发工程师</a:t>
            </a:r>
          </a:p>
        </p:txBody>
      </p:sp>
      <p:sp>
        <p:nvSpPr>
          <p:cNvPr id="11" name="文本框 10"/>
          <p:cNvSpPr txBox="1"/>
          <p:nvPr/>
        </p:nvSpPr>
        <p:spPr>
          <a:xfrm>
            <a:off x="4031615" y="3397885"/>
            <a:ext cx="1190625" cy="306705"/>
          </a:xfrm>
          <a:prstGeom prst="rect">
            <a:avLst/>
          </a:prstGeom>
          <a:noFill/>
        </p:spPr>
        <p:txBody>
          <a:bodyPr wrap="square" rtlCol="0">
            <a:spAutoFit/>
          </a:bodyPr>
          <a:lstStyle/>
          <a:p>
            <a:pPr marL="0" marR="0" lvl="0" indent="0" algn="l" defTabSz="1295400" rtl="0" eaLnBrk="0" fontAlgn="base" latinLnBrk="0" hangingPunct="0">
              <a:lnSpc>
                <a:spcPct val="100000"/>
              </a:lnSpc>
              <a:spcBef>
                <a:spcPct val="0"/>
              </a:spcBef>
              <a:spcAft>
                <a:spcPct val="0"/>
              </a:spcAft>
              <a:buClrTx/>
              <a:buSzTx/>
              <a:buFontTx/>
              <a:buNone/>
              <a:defRPr/>
            </a:pPr>
            <a:r>
              <a:rPr kumimoji="0" lang="zh-CN" altLang="en-US" sz="14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算法架构师</a:t>
            </a:r>
          </a:p>
        </p:txBody>
      </p:sp>
      <p:sp>
        <p:nvSpPr>
          <p:cNvPr id="12" name="文本框 11"/>
          <p:cNvSpPr txBox="1"/>
          <p:nvPr/>
        </p:nvSpPr>
        <p:spPr>
          <a:xfrm>
            <a:off x="2769870" y="3606800"/>
            <a:ext cx="1671320" cy="306705"/>
          </a:xfrm>
          <a:prstGeom prst="rect">
            <a:avLst/>
          </a:prstGeom>
          <a:noFill/>
        </p:spPr>
        <p:txBody>
          <a:bodyPr wrap="square" rtlCol="0">
            <a:spAutoFit/>
          </a:bodyPr>
          <a:lstStyle/>
          <a:p>
            <a:pPr marL="0" marR="0" lvl="0" indent="0" algn="l" defTabSz="1295400" rtl="0" eaLnBrk="0" fontAlgn="base" latinLnBrk="0" hangingPunct="0">
              <a:lnSpc>
                <a:spcPct val="100000"/>
              </a:lnSpc>
              <a:spcBef>
                <a:spcPct val="0"/>
              </a:spcBef>
              <a:spcAft>
                <a:spcPct val="0"/>
              </a:spcAft>
              <a:buClrTx/>
              <a:buSzTx/>
              <a:buFontTx/>
              <a:buNone/>
              <a:defRPr/>
            </a:pPr>
            <a:r>
              <a:rPr kumimoji="0" lang="zh-CN" altLang="en-US" sz="14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数据仓库工程师</a:t>
            </a:r>
          </a:p>
        </p:txBody>
      </p:sp>
      <p:sp>
        <p:nvSpPr>
          <p:cNvPr id="13" name="文本框 12"/>
          <p:cNvSpPr txBox="1"/>
          <p:nvPr/>
        </p:nvSpPr>
        <p:spPr>
          <a:xfrm>
            <a:off x="4189095" y="3831590"/>
            <a:ext cx="1190625" cy="306705"/>
          </a:xfrm>
          <a:prstGeom prst="rect">
            <a:avLst/>
          </a:prstGeom>
          <a:noFill/>
        </p:spPr>
        <p:txBody>
          <a:bodyPr wrap="square" rtlCol="0">
            <a:spAutoFit/>
          </a:bodyPr>
          <a:lstStyle/>
          <a:p>
            <a:pPr marL="0" marR="0" lvl="0" indent="0" algn="l" defTabSz="1295400" rtl="0" eaLnBrk="0" fontAlgn="base" latinLnBrk="0" hangingPunct="0">
              <a:lnSpc>
                <a:spcPct val="100000"/>
              </a:lnSpc>
              <a:spcBef>
                <a:spcPct val="0"/>
              </a:spcBef>
              <a:spcAft>
                <a:spcPct val="0"/>
              </a:spcAft>
              <a:buClrTx/>
              <a:buSzTx/>
              <a:buFontTx/>
              <a:buNone/>
              <a:defRPr/>
            </a:pPr>
            <a:r>
              <a:rPr kumimoji="0" lang="zh-CN" altLang="en-US" sz="14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数据架构师</a:t>
            </a:r>
          </a:p>
        </p:txBody>
      </p:sp>
      <p:sp>
        <p:nvSpPr>
          <p:cNvPr id="14" name="文本框 13"/>
          <p:cNvSpPr txBox="1"/>
          <p:nvPr/>
        </p:nvSpPr>
        <p:spPr>
          <a:xfrm>
            <a:off x="10279380" y="1992630"/>
            <a:ext cx="1670685" cy="368300"/>
          </a:xfrm>
          <a:prstGeom prst="rect">
            <a:avLst/>
          </a:prstGeom>
          <a:noFill/>
        </p:spPr>
        <p:txBody>
          <a:bodyPr wrap="square" rtlCol="0">
            <a:spAutoFit/>
          </a:bodyPr>
          <a:lstStyle/>
          <a:p>
            <a:pPr marL="0" marR="0" lvl="0" indent="0" algn="l" defTabSz="1295400" rtl="0" eaLnBrk="0" fontAlgn="base" latinLnBrk="0" hangingPunct="0">
              <a:lnSpc>
                <a:spcPct val="100000"/>
              </a:lnSpc>
              <a:spcBef>
                <a:spcPct val="0"/>
              </a:spcBef>
              <a:spcAft>
                <a:spcPct val="0"/>
              </a:spcAft>
              <a:buClrTx/>
              <a:buSzTx/>
              <a:buFontTx/>
              <a:buNone/>
              <a:defRPr/>
            </a:pPr>
            <a:r>
              <a:rPr kumimoji="0" lang="zh-CN" altLang="en-US" sz="1800" b="1"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业务发展方向</a:t>
            </a:r>
          </a:p>
        </p:txBody>
      </p:sp>
      <p:sp>
        <p:nvSpPr>
          <p:cNvPr id="15" name="文本框 14"/>
          <p:cNvSpPr txBox="1"/>
          <p:nvPr/>
        </p:nvSpPr>
        <p:spPr>
          <a:xfrm>
            <a:off x="10281285" y="2360930"/>
            <a:ext cx="1414780" cy="306705"/>
          </a:xfrm>
          <a:prstGeom prst="rect">
            <a:avLst/>
          </a:prstGeom>
          <a:noFill/>
        </p:spPr>
        <p:txBody>
          <a:bodyPr wrap="square" rtlCol="0">
            <a:spAutoFit/>
          </a:bodyPr>
          <a:lstStyle/>
          <a:p>
            <a:pPr marL="0" marR="0" lvl="0" indent="0" algn="l" defTabSz="1295400" rtl="0" eaLnBrk="0" fontAlgn="base" latinLnBrk="0" hangingPunct="0">
              <a:lnSpc>
                <a:spcPct val="100000"/>
              </a:lnSpc>
              <a:spcBef>
                <a:spcPct val="0"/>
              </a:spcBef>
              <a:spcAft>
                <a:spcPct val="0"/>
              </a:spcAft>
              <a:buClrTx/>
              <a:buSzTx/>
              <a:buFontTx/>
              <a:buNone/>
              <a:defRPr/>
            </a:pPr>
            <a:r>
              <a:rPr kumimoji="0" lang="zh-CN" altLang="en-US" sz="14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数据产品经理</a:t>
            </a:r>
          </a:p>
        </p:txBody>
      </p:sp>
      <p:sp>
        <p:nvSpPr>
          <p:cNvPr id="16" name="文本框 15"/>
          <p:cNvSpPr txBox="1"/>
          <p:nvPr/>
        </p:nvSpPr>
        <p:spPr>
          <a:xfrm>
            <a:off x="9893300" y="2712720"/>
            <a:ext cx="1200785" cy="306705"/>
          </a:xfrm>
          <a:prstGeom prst="rect">
            <a:avLst/>
          </a:prstGeom>
          <a:noFill/>
        </p:spPr>
        <p:txBody>
          <a:bodyPr wrap="square" rtlCol="0">
            <a:spAutoFit/>
          </a:bodyPr>
          <a:lstStyle/>
          <a:p>
            <a:pPr marL="0" marR="0" lvl="0" indent="0" algn="l" defTabSz="1295400" rtl="0" eaLnBrk="0" fontAlgn="base" latinLnBrk="0" hangingPunct="0">
              <a:lnSpc>
                <a:spcPct val="100000"/>
              </a:lnSpc>
              <a:spcBef>
                <a:spcPct val="0"/>
              </a:spcBef>
              <a:spcAft>
                <a:spcPct val="0"/>
              </a:spcAft>
              <a:buClrTx/>
              <a:buSzTx/>
              <a:buFontTx/>
              <a:buNone/>
              <a:defRPr/>
            </a:pPr>
            <a:r>
              <a:rPr kumimoji="0" lang="zh-CN" altLang="en-US" sz="14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商业分析师</a:t>
            </a:r>
          </a:p>
        </p:txBody>
      </p:sp>
      <p:sp>
        <p:nvSpPr>
          <p:cNvPr id="17" name="文本框 16"/>
          <p:cNvSpPr txBox="1"/>
          <p:nvPr/>
        </p:nvSpPr>
        <p:spPr>
          <a:xfrm>
            <a:off x="11073130" y="2736850"/>
            <a:ext cx="1200785" cy="306705"/>
          </a:xfrm>
          <a:prstGeom prst="rect">
            <a:avLst/>
          </a:prstGeom>
          <a:noFill/>
        </p:spPr>
        <p:txBody>
          <a:bodyPr wrap="square" rtlCol="0">
            <a:spAutoFit/>
          </a:bodyPr>
          <a:lstStyle/>
          <a:p>
            <a:pPr marL="0" marR="0" lvl="0" indent="0" algn="l" defTabSz="1295400" rtl="0" eaLnBrk="0" fontAlgn="base" latinLnBrk="0" hangingPunct="0">
              <a:lnSpc>
                <a:spcPct val="100000"/>
              </a:lnSpc>
              <a:spcBef>
                <a:spcPct val="0"/>
              </a:spcBef>
              <a:spcAft>
                <a:spcPct val="0"/>
              </a:spcAft>
              <a:buClrTx/>
              <a:buSzTx/>
              <a:buFontTx/>
              <a:buNone/>
              <a:defRPr/>
            </a:pPr>
            <a:r>
              <a:rPr kumimoji="0" lang="zh-CN" altLang="en-US" sz="14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数据分析师</a:t>
            </a:r>
          </a:p>
        </p:txBody>
      </p:sp>
      <p:sp>
        <p:nvSpPr>
          <p:cNvPr id="18" name="文本框 17"/>
          <p:cNvSpPr txBox="1"/>
          <p:nvPr/>
        </p:nvSpPr>
        <p:spPr>
          <a:xfrm>
            <a:off x="9841865" y="3108960"/>
            <a:ext cx="1016635" cy="306705"/>
          </a:xfrm>
          <a:prstGeom prst="rect">
            <a:avLst/>
          </a:prstGeom>
          <a:noFill/>
        </p:spPr>
        <p:txBody>
          <a:bodyPr wrap="square" rtlCol="0">
            <a:spAutoFit/>
          </a:bodyPr>
          <a:lstStyle/>
          <a:p>
            <a:pPr marL="0" marR="0" lvl="0" indent="0" algn="l" defTabSz="1295400" rtl="0" eaLnBrk="0" fontAlgn="base" latinLnBrk="0" hangingPunct="0">
              <a:lnSpc>
                <a:spcPct val="100000"/>
              </a:lnSpc>
              <a:spcBef>
                <a:spcPct val="0"/>
              </a:spcBef>
              <a:spcAft>
                <a:spcPct val="0"/>
              </a:spcAft>
              <a:buClrTx/>
              <a:buSzTx/>
              <a:buFontTx/>
              <a:buNone/>
              <a:defRPr/>
            </a:pPr>
            <a:r>
              <a:rPr kumimoji="0" lang="zh-CN" altLang="en-US" sz="14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数据运营</a:t>
            </a:r>
          </a:p>
        </p:txBody>
      </p:sp>
      <p:sp>
        <p:nvSpPr>
          <p:cNvPr id="19" name="文本框 18"/>
          <p:cNvSpPr txBox="1"/>
          <p:nvPr/>
        </p:nvSpPr>
        <p:spPr>
          <a:xfrm>
            <a:off x="10890885" y="3123565"/>
            <a:ext cx="1138555" cy="306705"/>
          </a:xfrm>
          <a:prstGeom prst="rect">
            <a:avLst/>
          </a:prstGeom>
          <a:noFill/>
        </p:spPr>
        <p:txBody>
          <a:bodyPr wrap="square" rtlCol="0">
            <a:spAutoFit/>
          </a:bodyPr>
          <a:lstStyle/>
          <a:p>
            <a:pPr marL="0" marR="0" lvl="0" indent="0" algn="l" defTabSz="1295400" rtl="0" eaLnBrk="0" fontAlgn="base" latinLnBrk="0" hangingPunct="0">
              <a:lnSpc>
                <a:spcPct val="100000"/>
              </a:lnSpc>
              <a:spcBef>
                <a:spcPct val="0"/>
              </a:spcBef>
              <a:spcAft>
                <a:spcPct val="0"/>
              </a:spcAft>
              <a:buClrTx/>
              <a:buSzTx/>
              <a:buFontTx/>
              <a:buNone/>
              <a:defRPr/>
            </a:pPr>
            <a:r>
              <a:rPr kumimoji="0" lang="zh-CN" altLang="en-US" sz="14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战略分析师</a:t>
            </a:r>
          </a:p>
        </p:txBody>
      </p:sp>
      <p:sp>
        <p:nvSpPr>
          <p:cNvPr id="20" name="文本框 19"/>
          <p:cNvSpPr txBox="1"/>
          <p:nvPr/>
        </p:nvSpPr>
        <p:spPr>
          <a:xfrm>
            <a:off x="10419715" y="3463290"/>
            <a:ext cx="1138555" cy="306705"/>
          </a:xfrm>
          <a:prstGeom prst="rect">
            <a:avLst/>
          </a:prstGeom>
          <a:noFill/>
        </p:spPr>
        <p:txBody>
          <a:bodyPr wrap="square" rtlCol="0">
            <a:spAutoFit/>
          </a:bodyPr>
          <a:lstStyle/>
          <a:p>
            <a:pPr marL="0" marR="0" lvl="0" indent="0" algn="l" defTabSz="1295400" rtl="0" eaLnBrk="0" fontAlgn="base" latinLnBrk="0" hangingPunct="0">
              <a:lnSpc>
                <a:spcPct val="100000"/>
              </a:lnSpc>
              <a:spcBef>
                <a:spcPct val="0"/>
              </a:spcBef>
              <a:spcAft>
                <a:spcPct val="0"/>
              </a:spcAft>
              <a:buClrTx/>
              <a:buSzTx/>
              <a:buFontTx/>
              <a:buNone/>
              <a:defRPr/>
            </a:pPr>
            <a:r>
              <a:rPr kumimoji="0" lang="zh-CN" altLang="en-US" sz="14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首席增长官</a:t>
            </a:r>
          </a:p>
        </p:txBody>
      </p:sp>
      <p:sp>
        <p:nvSpPr>
          <p:cNvPr id="21" name="文本框 20"/>
          <p:cNvSpPr txBox="1"/>
          <p:nvPr/>
        </p:nvSpPr>
        <p:spPr>
          <a:xfrm>
            <a:off x="6692265" y="4726305"/>
            <a:ext cx="1804035" cy="368300"/>
          </a:xfrm>
          <a:prstGeom prst="rect">
            <a:avLst/>
          </a:prstGeom>
          <a:noFill/>
        </p:spPr>
        <p:txBody>
          <a:bodyPr wrap="square" rtlCol="0">
            <a:spAutoFit/>
          </a:bodyPr>
          <a:lstStyle/>
          <a:p>
            <a:pPr marL="0" marR="0" lvl="0" indent="0" algn="l" defTabSz="1295400" rtl="0" eaLnBrk="0" fontAlgn="base" latinLnBrk="0" hangingPunct="0">
              <a:lnSpc>
                <a:spcPct val="100000"/>
              </a:lnSpc>
              <a:spcBef>
                <a:spcPct val="0"/>
              </a:spcBef>
              <a:spcAft>
                <a:spcPct val="0"/>
              </a:spcAft>
              <a:buClrTx/>
              <a:buSzTx/>
              <a:buFontTx/>
              <a:buNone/>
              <a:defRPr/>
            </a:pPr>
            <a:r>
              <a:rPr kumimoji="0" lang="zh-CN" altLang="en-US" sz="1800" b="1"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综合性发展方向</a:t>
            </a:r>
          </a:p>
        </p:txBody>
      </p:sp>
      <p:sp>
        <p:nvSpPr>
          <p:cNvPr id="22" name="文本框 21"/>
          <p:cNvSpPr txBox="1"/>
          <p:nvPr/>
        </p:nvSpPr>
        <p:spPr>
          <a:xfrm>
            <a:off x="6866255" y="5135880"/>
            <a:ext cx="1456690" cy="306705"/>
          </a:xfrm>
          <a:prstGeom prst="rect">
            <a:avLst/>
          </a:prstGeom>
          <a:noFill/>
        </p:spPr>
        <p:txBody>
          <a:bodyPr wrap="square" rtlCol="0">
            <a:spAutoFit/>
          </a:bodyPr>
          <a:lstStyle/>
          <a:p>
            <a:pPr marL="0" marR="0" lvl="0" indent="0" algn="l" defTabSz="1295400" rtl="0" eaLnBrk="0" fontAlgn="base" latinLnBrk="0" hangingPunct="0">
              <a:lnSpc>
                <a:spcPct val="100000"/>
              </a:lnSpc>
              <a:spcBef>
                <a:spcPct val="0"/>
              </a:spcBef>
              <a:spcAft>
                <a:spcPct val="0"/>
              </a:spcAft>
              <a:buClrTx/>
              <a:buSzTx/>
              <a:buFontTx/>
              <a:buNone/>
              <a:defRPr/>
            </a:pPr>
            <a:r>
              <a:rPr kumimoji="0" lang="zh-CN" altLang="en-US" sz="14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首席数据科学家</a:t>
            </a:r>
          </a:p>
        </p:txBody>
      </p:sp>
      <p:sp>
        <p:nvSpPr>
          <p:cNvPr id="23" name="文本框 22"/>
          <p:cNvSpPr txBox="1"/>
          <p:nvPr/>
        </p:nvSpPr>
        <p:spPr>
          <a:xfrm>
            <a:off x="7370445" y="5487035"/>
            <a:ext cx="1155700" cy="306705"/>
          </a:xfrm>
          <a:prstGeom prst="rect">
            <a:avLst/>
          </a:prstGeom>
          <a:noFill/>
        </p:spPr>
        <p:txBody>
          <a:bodyPr wrap="square" rtlCol="0">
            <a:spAutoFit/>
          </a:bodyPr>
          <a:lstStyle/>
          <a:p>
            <a:pPr marL="0" marR="0" lvl="0" indent="0" algn="l" defTabSz="1295400" rtl="0" eaLnBrk="0" fontAlgn="base" latinLnBrk="0" hangingPunct="0">
              <a:lnSpc>
                <a:spcPct val="100000"/>
              </a:lnSpc>
              <a:spcBef>
                <a:spcPct val="0"/>
              </a:spcBef>
              <a:spcAft>
                <a:spcPct val="0"/>
              </a:spcAft>
              <a:buClrTx/>
              <a:buSzTx/>
              <a:buFontTx/>
              <a:buNone/>
              <a:defRPr/>
            </a:pPr>
            <a:r>
              <a:rPr kumimoji="0" lang="zh-CN" altLang="en-US" sz="14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数据科学家</a:t>
            </a:r>
          </a:p>
        </p:txBody>
      </p:sp>
      <p:sp>
        <p:nvSpPr>
          <p:cNvPr id="24" name="文本框 23"/>
          <p:cNvSpPr txBox="1"/>
          <p:nvPr/>
        </p:nvSpPr>
        <p:spPr>
          <a:xfrm>
            <a:off x="6748145" y="5859145"/>
            <a:ext cx="1155700" cy="306705"/>
          </a:xfrm>
          <a:prstGeom prst="rect">
            <a:avLst/>
          </a:prstGeom>
          <a:noFill/>
        </p:spPr>
        <p:txBody>
          <a:bodyPr wrap="square" rtlCol="0">
            <a:spAutoFit/>
          </a:bodyPr>
          <a:lstStyle/>
          <a:p>
            <a:pPr marL="0" marR="0" lvl="0" indent="0" algn="l" defTabSz="1295400" rtl="0" eaLnBrk="0" fontAlgn="base" latinLnBrk="0" hangingPunct="0">
              <a:lnSpc>
                <a:spcPct val="100000"/>
              </a:lnSpc>
              <a:spcBef>
                <a:spcPct val="0"/>
              </a:spcBef>
              <a:spcAft>
                <a:spcPct val="0"/>
              </a:spcAft>
              <a:buClrTx/>
              <a:buSzTx/>
              <a:buFontTx/>
              <a:buNone/>
              <a:defRPr/>
            </a:pPr>
            <a:r>
              <a:rPr kumimoji="0" lang="zh-CN" altLang="en-US" sz="14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大数据专家</a:t>
            </a:r>
          </a:p>
        </p:txBody>
      </p:sp>
      <p:sp>
        <p:nvSpPr>
          <p:cNvPr id="25" name="椭圆形标注 24"/>
          <p:cNvSpPr/>
          <p:nvPr/>
        </p:nvSpPr>
        <p:spPr>
          <a:xfrm>
            <a:off x="10085070" y="5790565"/>
            <a:ext cx="3199130" cy="836295"/>
          </a:xfrm>
          <a:prstGeom prst="wedgeEllipseCallout">
            <a:avLst>
              <a:gd name="adj1" fmla="val -39698"/>
              <a:gd name="adj2" fmla="val -74373"/>
            </a:avLst>
          </a:prstGeom>
          <a:solidFill>
            <a:schemeClr val="accent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95400" rtl="0" eaLnBrk="0" fontAlgn="base" latinLnBrk="0" hangingPunct="0">
              <a:lnSpc>
                <a:spcPct val="100000"/>
              </a:lnSpc>
              <a:spcBef>
                <a:spcPct val="0"/>
              </a:spcBef>
              <a:spcAft>
                <a:spcPct val="0"/>
              </a:spcAft>
              <a:buClrTx/>
              <a:buSzTx/>
              <a:buFontTx/>
              <a:buNone/>
              <a:defRPr/>
            </a:pPr>
            <a:r>
              <a:rPr kumimoji="0" lang="zh-CN" altLang="en-US" sz="16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每个方向里都有纵深线</a:t>
            </a:r>
          </a:p>
        </p:txBody>
      </p:sp>
      <p:sp>
        <p:nvSpPr>
          <p:cNvPr id="26" name="文本框 25"/>
          <p:cNvSpPr txBox="1"/>
          <p:nvPr/>
        </p:nvSpPr>
        <p:spPr>
          <a:xfrm>
            <a:off x="1134745" y="981075"/>
            <a:ext cx="5316855" cy="583565"/>
          </a:xfrm>
          <a:prstGeom prst="rect">
            <a:avLst/>
          </a:prstGeom>
          <a:noFill/>
        </p:spPr>
        <p:txBody>
          <a:bodyPr wrap="square" rtlCol="0">
            <a:spAutoFit/>
          </a:bodyPr>
          <a:lstStyle/>
          <a:p>
            <a:pPr marL="0" marR="0" lvl="0" indent="0" algn="l" defTabSz="1295400" rtl="0" eaLnBrk="0" fontAlgn="base" latinLnBrk="0" hangingPunct="0">
              <a:lnSpc>
                <a:spcPct val="100000"/>
              </a:lnSpc>
              <a:spcBef>
                <a:spcPct val="0"/>
              </a:spcBef>
              <a:spcAft>
                <a:spcPct val="0"/>
              </a:spcAft>
              <a:buClrTx/>
              <a:buSzTx/>
              <a:buFontTx/>
              <a:buNone/>
              <a:defRPr/>
            </a:pPr>
            <a:r>
              <a:rPr kumimoji="0" lang="zh-CN" altLang="en-US" sz="3200" b="1"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商业分析师的进阶之路</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a:xfrm>
            <a:off x="1950720" y="1463040"/>
            <a:ext cx="3779520" cy="548640"/>
          </a:xfrm>
        </p:spPr>
        <p:txBody>
          <a:bodyPr/>
          <a:lstStyle/>
          <a:p>
            <a:r>
              <a:rPr lang="zh-CN" altLang="en-US" sz="4000" dirty="0">
                <a:latin typeface="黑体" panose="02010609060101010101" pitchFamily="49" charset="-122"/>
                <a:ea typeface="黑体" panose="02010609060101010101" pitchFamily="49" charset="-122"/>
              </a:rPr>
              <a:t>教材与参考书</a:t>
            </a:r>
          </a:p>
        </p:txBody>
      </p:sp>
      <p:sp>
        <p:nvSpPr>
          <p:cNvPr id="48131" name="Rectangle 3"/>
          <p:cNvSpPr>
            <a:spLocks noGrp="1" noChangeArrowheads="1"/>
          </p:cNvSpPr>
          <p:nvPr>
            <p:ph type="body" idx="1"/>
          </p:nvPr>
        </p:nvSpPr>
        <p:spPr>
          <a:xfrm>
            <a:off x="1094741" y="2819400"/>
            <a:ext cx="11884659" cy="3522346"/>
          </a:xfrm>
        </p:spPr>
        <p:txBody>
          <a:bodyPr/>
          <a:lstStyle/>
          <a:p>
            <a:r>
              <a:rPr lang="en-US" sz="2400" dirty="0"/>
              <a:t>Power BI</a:t>
            </a:r>
            <a:r>
              <a:rPr lang="zh-CN" altLang="en-US" sz="2400" dirty="0"/>
              <a:t>商业数据分析项目实战，武俊敏，电子工业出版社，</a:t>
            </a:r>
            <a:r>
              <a:rPr lang="en-US" sz="2400" dirty="0"/>
              <a:t>2019-04</a:t>
            </a:r>
            <a:endParaRPr lang="zh-CN" altLang="en-US" sz="2400" dirty="0"/>
          </a:p>
          <a:p>
            <a:r>
              <a:rPr lang="zh-CN" altLang="en-US" sz="2400" dirty="0"/>
              <a:t>商务智能（第五版），赵卫东，清华大学出版社，</a:t>
            </a:r>
            <a:r>
              <a:rPr lang="en-US" sz="2400" dirty="0"/>
              <a:t>2021-05</a:t>
            </a:r>
            <a:endParaRPr lang="zh-CN" altLang="en-US" sz="2400" dirty="0"/>
          </a:p>
          <a:p>
            <a:pPr>
              <a:lnSpc>
                <a:spcPct val="80000"/>
              </a:lnSpc>
            </a:pPr>
            <a:endParaRPr lang="en-US" altLang="zh-CN" sz="2300" b="1" dirty="0">
              <a:solidFill>
                <a:srgbClr val="000000"/>
              </a:solidFill>
              <a:latin typeface="宋体" panose="02010600030101010101" pitchFamily="2" charset="-122"/>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文本框 25"/>
          <p:cNvSpPr txBox="1"/>
          <p:nvPr/>
        </p:nvSpPr>
        <p:spPr>
          <a:xfrm>
            <a:off x="1134745" y="981075"/>
            <a:ext cx="5316855" cy="583565"/>
          </a:xfrm>
          <a:prstGeom prst="rect">
            <a:avLst/>
          </a:prstGeom>
          <a:noFill/>
        </p:spPr>
        <p:txBody>
          <a:bodyPr wrap="square" rtlCol="0">
            <a:spAutoFit/>
          </a:bodyPr>
          <a:lstStyle/>
          <a:p>
            <a:pPr marL="0" marR="0" lvl="0" indent="0" algn="l" defTabSz="1295400" rtl="0" eaLnBrk="0" fontAlgn="base" latinLnBrk="0" hangingPunct="0">
              <a:lnSpc>
                <a:spcPct val="100000"/>
              </a:lnSpc>
              <a:spcBef>
                <a:spcPct val="0"/>
              </a:spcBef>
              <a:spcAft>
                <a:spcPct val="0"/>
              </a:spcAft>
              <a:buClrTx/>
              <a:buSzTx/>
              <a:buFontTx/>
              <a:buNone/>
              <a:defRPr/>
            </a:pPr>
            <a:r>
              <a:rPr kumimoji="0" lang="zh-CN" altLang="en-US" sz="3200" b="1"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商业分析师的进阶之路</a:t>
            </a:r>
          </a:p>
        </p:txBody>
      </p:sp>
      <p:sp>
        <p:nvSpPr>
          <p:cNvPr id="2" name="椭圆 1"/>
          <p:cNvSpPr/>
          <p:nvPr/>
        </p:nvSpPr>
        <p:spPr>
          <a:xfrm>
            <a:off x="5014595" y="4476750"/>
            <a:ext cx="3416300" cy="34163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95400" rtl="0" eaLnBrk="0" fontAlgn="base" latinLnBrk="0" hangingPunct="0">
              <a:lnSpc>
                <a:spcPct val="100000"/>
              </a:lnSpc>
              <a:spcBef>
                <a:spcPct val="0"/>
              </a:spcBef>
              <a:spcAft>
                <a:spcPct val="0"/>
              </a:spcAft>
              <a:buClrTx/>
              <a:buSzTx/>
              <a:buFontTx/>
              <a:buNone/>
              <a:defRPr/>
            </a:pPr>
            <a:endParaRPr kumimoji="0" lang="zh-CN" altLang="en-US" sz="26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3" name="椭圆 2"/>
          <p:cNvSpPr/>
          <p:nvPr/>
        </p:nvSpPr>
        <p:spPr>
          <a:xfrm>
            <a:off x="5652135" y="1670050"/>
            <a:ext cx="4857115" cy="485711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95400" rtl="0" eaLnBrk="0" fontAlgn="base" latinLnBrk="0" hangingPunct="0">
              <a:lnSpc>
                <a:spcPct val="100000"/>
              </a:lnSpc>
              <a:spcBef>
                <a:spcPct val="0"/>
              </a:spcBef>
              <a:spcAft>
                <a:spcPct val="0"/>
              </a:spcAft>
              <a:buClrTx/>
              <a:buSzTx/>
              <a:buFontTx/>
              <a:buNone/>
              <a:defRPr/>
            </a:pPr>
            <a:endParaRPr kumimoji="0" lang="zh-CN" altLang="en-US" sz="26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4" name="椭圆 3"/>
          <p:cNvSpPr/>
          <p:nvPr/>
        </p:nvSpPr>
        <p:spPr>
          <a:xfrm>
            <a:off x="3935730" y="2404745"/>
            <a:ext cx="3950970" cy="395097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95400" rtl="0" eaLnBrk="0" fontAlgn="base" latinLnBrk="0" hangingPunct="0">
              <a:lnSpc>
                <a:spcPct val="100000"/>
              </a:lnSpc>
              <a:spcBef>
                <a:spcPct val="0"/>
              </a:spcBef>
              <a:spcAft>
                <a:spcPct val="0"/>
              </a:spcAft>
              <a:buClrTx/>
              <a:buSzTx/>
              <a:buFontTx/>
              <a:buNone/>
              <a:defRPr/>
            </a:pPr>
            <a:endParaRPr kumimoji="0" lang="zh-CN" altLang="en-US" sz="26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7" name="文本框 6"/>
          <p:cNvSpPr txBox="1"/>
          <p:nvPr/>
        </p:nvSpPr>
        <p:spPr>
          <a:xfrm>
            <a:off x="6114415" y="3492500"/>
            <a:ext cx="1235075" cy="398780"/>
          </a:xfrm>
          <a:prstGeom prst="rect">
            <a:avLst/>
          </a:prstGeom>
          <a:noFill/>
        </p:spPr>
        <p:txBody>
          <a:bodyPr wrap="square" rtlCol="0">
            <a:spAutoFit/>
          </a:bodyPr>
          <a:lstStyle/>
          <a:p>
            <a:pPr marL="0" marR="0" lvl="0" indent="0" algn="l" defTabSz="1295400" rtl="0" eaLnBrk="0" fontAlgn="base" latinLnBrk="0" hangingPunct="0">
              <a:lnSpc>
                <a:spcPct val="100000"/>
              </a:lnSpc>
              <a:spcBef>
                <a:spcPct val="0"/>
              </a:spcBef>
              <a:spcAft>
                <a:spcPct val="0"/>
              </a:spcAft>
              <a:buClrTx/>
              <a:buSzTx/>
              <a:buFontTx/>
              <a:buNone/>
              <a:defRPr/>
            </a:pPr>
            <a:r>
              <a:rPr kumimoji="0" lang="zh-CN" altLang="en-US" sz="20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数据科学</a:t>
            </a:r>
          </a:p>
        </p:txBody>
      </p:sp>
      <p:sp>
        <p:nvSpPr>
          <p:cNvPr id="8" name="文本框 7"/>
          <p:cNvSpPr txBox="1"/>
          <p:nvPr/>
        </p:nvSpPr>
        <p:spPr>
          <a:xfrm>
            <a:off x="6176645" y="4946650"/>
            <a:ext cx="1235075" cy="398780"/>
          </a:xfrm>
          <a:prstGeom prst="rect">
            <a:avLst/>
          </a:prstGeom>
          <a:noFill/>
        </p:spPr>
        <p:txBody>
          <a:bodyPr wrap="square" rtlCol="0">
            <a:spAutoFit/>
          </a:bodyPr>
          <a:lstStyle/>
          <a:p>
            <a:pPr marL="0" marR="0" lvl="0" indent="0" algn="l" defTabSz="1295400" rtl="0" eaLnBrk="0" fontAlgn="base" latinLnBrk="0" hangingPunct="0">
              <a:lnSpc>
                <a:spcPct val="100000"/>
              </a:lnSpc>
              <a:spcBef>
                <a:spcPct val="0"/>
              </a:spcBef>
              <a:spcAft>
                <a:spcPct val="0"/>
              </a:spcAft>
              <a:buClrTx/>
              <a:buSzTx/>
              <a:buFontTx/>
              <a:buNone/>
              <a:defRPr/>
            </a:pPr>
            <a:r>
              <a:rPr kumimoji="0" lang="zh-CN" altLang="en-US" sz="20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商业分析</a:t>
            </a:r>
          </a:p>
        </p:txBody>
      </p:sp>
      <p:sp>
        <p:nvSpPr>
          <p:cNvPr id="9" name="文本框 8"/>
          <p:cNvSpPr txBox="1"/>
          <p:nvPr/>
        </p:nvSpPr>
        <p:spPr>
          <a:xfrm>
            <a:off x="7195820" y="5867400"/>
            <a:ext cx="1235075" cy="398780"/>
          </a:xfrm>
          <a:prstGeom prst="rect">
            <a:avLst/>
          </a:prstGeom>
          <a:noFill/>
        </p:spPr>
        <p:txBody>
          <a:bodyPr wrap="square" rtlCol="0">
            <a:spAutoFit/>
          </a:bodyPr>
          <a:lstStyle/>
          <a:p>
            <a:pPr marL="0" marR="0" lvl="0" indent="0" algn="l" defTabSz="1295400" rtl="0" eaLnBrk="0" fontAlgn="base" latinLnBrk="0" hangingPunct="0">
              <a:lnSpc>
                <a:spcPct val="100000"/>
              </a:lnSpc>
              <a:spcBef>
                <a:spcPct val="0"/>
              </a:spcBef>
              <a:spcAft>
                <a:spcPct val="0"/>
              </a:spcAft>
              <a:buClrTx/>
              <a:buSzTx/>
              <a:buFontTx/>
              <a:buNone/>
              <a:defRPr/>
            </a:pPr>
            <a:r>
              <a:rPr kumimoji="0" lang="zh-CN" altLang="en-US" sz="20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专业研究</a:t>
            </a:r>
          </a:p>
        </p:txBody>
      </p:sp>
      <p:sp>
        <p:nvSpPr>
          <p:cNvPr id="10" name="文本框 9"/>
          <p:cNvSpPr txBox="1"/>
          <p:nvPr/>
        </p:nvSpPr>
        <p:spPr>
          <a:xfrm>
            <a:off x="5172075" y="5744845"/>
            <a:ext cx="1235075" cy="398780"/>
          </a:xfrm>
          <a:prstGeom prst="rect">
            <a:avLst/>
          </a:prstGeom>
          <a:noFill/>
        </p:spPr>
        <p:txBody>
          <a:bodyPr wrap="square" rtlCol="0">
            <a:spAutoFit/>
          </a:bodyPr>
          <a:lstStyle/>
          <a:p>
            <a:pPr marL="0" marR="0" lvl="0" indent="0" algn="l" defTabSz="1295400" rtl="0" eaLnBrk="0" fontAlgn="base" latinLnBrk="0" hangingPunct="0">
              <a:lnSpc>
                <a:spcPct val="100000"/>
              </a:lnSpc>
              <a:spcBef>
                <a:spcPct val="0"/>
              </a:spcBef>
              <a:spcAft>
                <a:spcPct val="0"/>
              </a:spcAft>
              <a:buClrTx/>
              <a:buSzTx/>
              <a:buFontTx/>
              <a:buNone/>
              <a:defRPr/>
            </a:pPr>
            <a:r>
              <a:rPr kumimoji="0" lang="zh-CN" altLang="en-US" sz="20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数据运营</a:t>
            </a:r>
          </a:p>
        </p:txBody>
      </p:sp>
      <p:sp>
        <p:nvSpPr>
          <p:cNvPr id="11" name="文本框 10"/>
          <p:cNvSpPr txBox="1"/>
          <p:nvPr/>
        </p:nvSpPr>
        <p:spPr>
          <a:xfrm>
            <a:off x="8028940" y="3549015"/>
            <a:ext cx="2382520" cy="706755"/>
          </a:xfrm>
          <a:prstGeom prst="rect">
            <a:avLst/>
          </a:prstGeom>
          <a:noFill/>
        </p:spPr>
        <p:txBody>
          <a:bodyPr wrap="square" rtlCol="0">
            <a:spAutoFit/>
          </a:bodyPr>
          <a:lstStyle/>
          <a:p>
            <a:pPr marL="0" marR="0" lvl="0" indent="0" algn="l" defTabSz="1295400" rtl="0" eaLnBrk="0" fontAlgn="base" latinLnBrk="0" hangingPunct="0">
              <a:lnSpc>
                <a:spcPct val="100000"/>
              </a:lnSpc>
              <a:spcBef>
                <a:spcPct val="0"/>
              </a:spcBef>
              <a:spcAft>
                <a:spcPct val="0"/>
              </a:spcAft>
              <a:buClrTx/>
              <a:buSzTx/>
              <a:buFontTx/>
              <a:buNone/>
              <a:defRPr/>
            </a:pPr>
            <a:r>
              <a:rPr kumimoji="0" lang="zh-CN" altLang="en-US" sz="20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统计及数学基础知识背景机器学习</a:t>
            </a:r>
          </a:p>
        </p:txBody>
      </p:sp>
      <p:sp>
        <p:nvSpPr>
          <p:cNvPr id="12" name="文本框 11"/>
          <p:cNvSpPr txBox="1"/>
          <p:nvPr/>
        </p:nvSpPr>
        <p:spPr>
          <a:xfrm>
            <a:off x="5897245" y="6742430"/>
            <a:ext cx="1791335" cy="706755"/>
          </a:xfrm>
          <a:prstGeom prst="rect">
            <a:avLst/>
          </a:prstGeom>
          <a:noFill/>
        </p:spPr>
        <p:txBody>
          <a:bodyPr wrap="square" rtlCol="0">
            <a:spAutoFit/>
          </a:bodyPr>
          <a:lstStyle/>
          <a:p>
            <a:pPr marL="0" marR="0" lvl="0" indent="0" algn="l" defTabSz="1295400" rtl="0" eaLnBrk="0" fontAlgn="base" latinLnBrk="0" hangingPunct="0">
              <a:lnSpc>
                <a:spcPct val="100000"/>
              </a:lnSpc>
              <a:spcBef>
                <a:spcPct val="0"/>
              </a:spcBef>
              <a:spcAft>
                <a:spcPct val="0"/>
              </a:spcAft>
              <a:buClrTx/>
              <a:buSzTx/>
              <a:buFontTx/>
              <a:buNone/>
              <a:defRPr/>
            </a:pPr>
            <a:r>
              <a:rPr kumimoji="0" lang="zh-CN" altLang="en-US" sz="20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业务专业知识和商业心态</a:t>
            </a:r>
          </a:p>
        </p:txBody>
      </p:sp>
      <p:sp>
        <p:nvSpPr>
          <p:cNvPr id="13" name="文本框 12"/>
          <p:cNvSpPr txBox="1"/>
          <p:nvPr/>
        </p:nvSpPr>
        <p:spPr>
          <a:xfrm>
            <a:off x="4022090" y="3620770"/>
            <a:ext cx="1731645" cy="1014730"/>
          </a:xfrm>
          <a:prstGeom prst="rect">
            <a:avLst/>
          </a:prstGeom>
          <a:noFill/>
        </p:spPr>
        <p:txBody>
          <a:bodyPr wrap="square" rtlCol="0">
            <a:spAutoFit/>
          </a:bodyPr>
          <a:lstStyle/>
          <a:p>
            <a:pPr marL="0" marR="0" lvl="0" indent="0" algn="l" defTabSz="1295400" rtl="0" eaLnBrk="0" fontAlgn="base" latinLnBrk="0" hangingPunct="0">
              <a:lnSpc>
                <a:spcPct val="100000"/>
              </a:lnSpc>
              <a:spcBef>
                <a:spcPct val="0"/>
              </a:spcBef>
              <a:spcAft>
                <a:spcPct val="0"/>
              </a:spcAft>
              <a:buClrTx/>
              <a:buSzTx/>
              <a:buFontTx/>
              <a:buNone/>
              <a:defRPr/>
            </a:pPr>
            <a:r>
              <a:rPr kumimoji="0" lang="zh-CN" altLang="en-US" sz="20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工程能力</a:t>
            </a:r>
            <a:r>
              <a:rPr kumimoji="0" lang="en-US" altLang="zh-CN" sz="20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a:t>
            </a:r>
          </a:p>
          <a:p>
            <a:pPr marL="0" marR="0" lvl="0" indent="0" algn="l" defTabSz="1295400" rtl="0" eaLnBrk="0" fontAlgn="base" latinLnBrk="0" hangingPunct="0">
              <a:lnSpc>
                <a:spcPct val="100000"/>
              </a:lnSpc>
              <a:spcBef>
                <a:spcPct val="0"/>
              </a:spcBef>
              <a:spcAft>
                <a:spcPct val="0"/>
              </a:spcAft>
              <a:buClrTx/>
              <a:buSzTx/>
              <a:buFontTx/>
              <a:buNone/>
              <a:defRPr/>
            </a:pPr>
            <a:r>
              <a:rPr kumimoji="0" lang="zh-CN" altLang="en-US" sz="20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数据报表</a:t>
            </a:r>
            <a:r>
              <a:rPr kumimoji="0" lang="en-US" altLang="zh-CN" sz="20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a:t>
            </a:r>
          </a:p>
          <a:p>
            <a:pPr marL="0" marR="0" lvl="0" indent="0" algn="l" defTabSz="1295400" rtl="0" eaLnBrk="0" fontAlgn="base" latinLnBrk="0" hangingPunct="0">
              <a:lnSpc>
                <a:spcPct val="100000"/>
              </a:lnSpc>
              <a:spcBef>
                <a:spcPct val="0"/>
              </a:spcBef>
              <a:spcAft>
                <a:spcPct val="0"/>
              </a:spcAft>
              <a:buClrTx/>
              <a:buSzTx/>
              <a:buFontTx/>
              <a:buNone/>
              <a:defRPr/>
            </a:pPr>
            <a:r>
              <a:rPr kumimoji="0" lang="zh-CN" altLang="en-US" sz="20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产品设计能力</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AutoShape 9"/>
          <p:cNvSpPr>
            <a:spLocks noChangeArrowheads="1"/>
          </p:cNvSpPr>
          <p:nvPr/>
        </p:nvSpPr>
        <p:spPr bwMode="auto">
          <a:xfrm>
            <a:off x="3814752" y="3566320"/>
            <a:ext cx="7000897" cy="1096960"/>
          </a:xfrm>
          <a:prstGeom prst="roundRect">
            <a:avLst>
              <a:gd name="adj" fmla="val 0"/>
            </a:avLst>
          </a:pr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3200" b="1">
                <a:solidFill>
                  <a:schemeClr val="bg1"/>
                </a:solidFill>
                <a:latin typeface="Arial" panose="020B0604020202020204" pitchFamily="34" charset="0"/>
                <a:ea typeface="黑体" panose="02010609060101010101" pitchFamily="49" charset="-122"/>
              </a:defRPr>
            </a:lvl1pPr>
            <a:lvl2pPr marL="742950" indent="-285750">
              <a:defRPr sz="3200" b="1">
                <a:solidFill>
                  <a:schemeClr val="bg1"/>
                </a:solidFill>
                <a:latin typeface="Arial" panose="020B0604020202020204" pitchFamily="34" charset="0"/>
                <a:ea typeface="黑体" panose="02010609060101010101" pitchFamily="49" charset="-122"/>
              </a:defRPr>
            </a:lvl2pPr>
            <a:lvl3pPr marL="1143000" indent="-228600">
              <a:defRPr sz="3200" b="1">
                <a:solidFill>
                  <a:schemeClr val="bg1"/>
                </a:solidFill>
                <a:latin typeface="Arial" panose="020B0604020202020204" pitchFamily="34" charset="0"/>
                <a:ea typeface="黑体" panose="02010609060101010101" pitchFamily="49" charset="-122"/>
              </a:defRPr>
            </a:lvl3pPr>
            <a:lvl4pPr marL="1600200" indent="-228600">
              <a:defRPr sz="3200" b="1">
                <a:solidFill>
                  <a:schemeClr val="bg1"/>
                </a:solidFill>
                <a:latin typeface="Arial" panose="020B0604020202020204" pitchFamily="34" charset="0"/>
                <a:ea typeface="黑体" panose="02010609060101010101" pitchFamily="49" charset="-122"/>
              </a:defRPr>
            </a:lvl4pPr>
            <a:lvl5pPr marL="2057400" indent="-228600">
              <a:defRPr sz="3200" b="1">
                <a:solidFill>
                  <a:schemeClr val="bg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buFont typeface="Arial" panose="020B0604020202020204" pitchFamily="34" charset="0"/>
              <a:defRPr sz="3200" b="1">
                <a:solidFill>
                  <a:schemeClr val="bg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buFont typeface="Arial" panose="020B0604020202020204" pitchFamily="34" charset="0"/>
              <a:defRPr sz="3200" b="1">
                <a:solidFill>
                  <a:schemeClr val="bg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buFont typeface="Arial" panose="020B0604020202020204" pitchFamily="34" charset="0"/>
              <a:defRPr sz="3200" b="1">
                <a:solidFill>
                  <a:schemeClr val="bg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buFont typeface="Arial" panose="020B0604020202020204" pitchFamily="34" charset="0"/>
              <a:defRPr sz="3200" b="1">
                <a:solidFill>
                  <a:schemeClr val="bg1"/>
                </a:solidFill>
                <a:latin typeface="Arial" panose="020B0604020202020204" pitchFamily="34" charset="0"/>
                <a:ea typeface="黑体" panose="02010609060101010101" pitchFamily="49" charset="-122"/>
              </a:defRPr>
            </a:lvl9pPr>
          </a:lstStyle>
          <a:p>
            <a:pPr eaLnBrk="1" hangingPunct="1"/>
            <a:endParaRPr lang="zh-CN" altLang="en-US" sz="1800" b="0">
              <a:solidFill>
                <a:schemeClr val="tx1"/>
              </a:solidFill>
              <a:latin typeface="微软雅黑" panose="020B0503020204020204" pitchFamily="34" charset="-122"/>
              <a:ea typeface="微软雅黑" panose="020B0503020204020204" pitchFamily="34" charset="-122"/>
            </a:endParaRPr>
          </a:p>
        </p:txBody>
      </p:sp>
      <p:sp>
        <p:nvSpPr>
          <p:cNvPr id="10" name="Text Box 14"/>
          <p:cNvSpPr txBox="1">
            <a:spLocks noChangeArrowheads="1"/>
          </p:cNvSpPr>
          <p:nvPr/>
        </p:nvSpPr>
        <p:spPr bwMode="auto">
          <a:xfrm>
            <a:off x="4119246" y="3792220"/>
            <a:ext cx="6678930"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200" b="1">
                <a:solidFill>
                  <a:schemeClr val="bg1"/>
                </a:solidFill>
                <a:latin typeface="Arial" panose="020B0604020202020204" pitchFamily="34" charset="0"/>
                <a:ea typeface="黑体" panose="02010609060101010101" pitchFamily="49" charset="-122"/>
              </a:defRPr>
            </a:lvl1pPr>
            <a:lvl2pPr marL="742950" indent="-285750">
              <a:defRPr sz="3200" b="1">
                <a:solidFill>
                  <a:schemeClr val="bg1"/>
                </a:solidFill>
                <a:latin typeface="Arial" panose="020B0604020202020204" pitchFamily="34" charset="0"/>
                <a:ea typeface="黑体" panose="02010609060101010101" pitchFamily="49" charset="-122"/>
              </a:defRPr>
            </a:lvl2pPr>
            <a:lvl3pPr marL="1143000" indent="-228600">
              <a:defRPr sz="3200" b="1">
                <a:solidFill>
                  <a:schemeClr val="bg1"/>
                </a:solidFill>
                <a:latin typeface="Arial" panose="020B0604020202020204" pitchFamily="34" charset="0"/>
                <a:ea typeface="黑体" panose="02010609060101010101" pitchFamily="49" charset="-122"/>
              </a:defRPr>
            </a:lvl3pPr>
            <a:lvl4pPr marL="1600200" indent="-228600">
              <a:defRPr sz="3200" b="1">
                <a:solidFill>
                  <a:schemeClr val="bg1"/>
                </a:solidFill>
                <a:latin typeface="Arial" panose="020B0604020202020204" pitchFamily="34" charset="0"/>
                <a:ea typeface="黑体" panose="02010609060101010101" pitchFamily="49" charset="-122"/>
              </a:defRPr>
            </a:lvl4pPr>
            <a:lvl5pPr marL="2057400" indent="-228600">
              <a:defRPr sz="3200" b="1">
                <a:solidFill>
                  <a:schemeClr val="bg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buFont typeface="Arial" panose="020B0604020202020204" pitchFamily="34" charset="0"/>
              <a:defRPr sz="3200" b="1">
                <a:solidFill>
                  <a:schemeClr val="bg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buFont typeface="Arial" panose="020B0604020202020204" pitchFamily="34" charset="0"/>
              <a:defRPr sz="3200" b="1">
                <a:solidFill>
                  <a:schemeClr val="bg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buFont typeface="Arial" panose="020B0604020202020204" pitchFamily="34" charset="0"/>
              <a:defRPr sz="3200" b="1">
                <a:solidFill>
                  <a:schemeClr val="bg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buFont typeface="Arial" panose="020B0604020202020204" pitchFamily="34" charset="0"/>
              <a:defRPr sz="3200" b="1">
                <a:solidFill>
                  <a:schemeClr val="bg1"/>
                </a:solidFill>
                <a:latin typeface="Arial" panose="020B0604020202020204" pitchFamily="34" charset="0"/>
                <a:ea typeface="黑体" panose="02010609060101010101" pitchFamily="49" charset="-122"/>
              </a:defRPr>
            </a:lvl9pPr>
          </a:lstStyle>
          <a:p>
            <a:pPr algn="ctr"/>
            <a:r>
              <a:rPr lang="zh-CN" altLang="en-US" sz="3600" dirty="0">
                <a:latin typeface="微软雅黑" panose="020B0503020204020204" pitchFamily="34" charset="-122"/>
                <a:ea typeface="微软雅黑" panose="020B0503020204020204" pitchFamily="34" charset="-122"/>
              </a:rPr>
              <a:t>商业分析师解决什么业务问题？</a:t>
            </a:r>
          </a:p>
        </p:txBody>
      </p:sp>
      <p:pic>
        <p:nvPicPr>
          <p:cNvPr id="14" name="图片 13" descr="1"/>
          <p:cNvPicPr>
            <a:picLocks noChangeAspect="1"/>
          </p:cNvPicPr>
          <p:nvPr/>
        </p:nvPicPr>
        <p:blipFill>
          <a:blip r:embed="rId3" cstate="print"/>
          <a:stretch>
            <a:fillRect/>
          </a:stretch>
        </p:blipFill>
        <p:spPr>
          <a:xfrm>
            <a:off x="5815965" y="5334000"/>
            <a:ext cx="687022" cy="676800"/>
          </a:xfrm>
          <a:prstGeom prst="rect">
            <a:avLst/>
          </a:prstGeom>
        </p:spPr>
      </p:pic>
      <p:pic>
        <p:nvPicPr>
          <p:cNvPr id="15" name="图片 14" descr="2"/>
          <p:cNvPicPr>
            <a:picLocks noChangeAspect="1"/>
          </p:cNvPicPr>
          <p:nvPr/>
        </p:nvPicPr>
        <p:blipFill>
          <a:blip r:embed="rId4" cstate="print"/>
          <a:stretch>
            <a:fillRect/>
          </a:stretch>
        </p:blipFill>
        <p:spPr>
          <a:xfrm>
            <a:off x="6773497" y="5334000"/>
            <a:ext cx="1079500" cy="677959"/>
          </a:xfrm>
          <a:prstGeom prst="rect">
            <a:avLst/>
          </a:prstGeom>
        </p:spPr>
      </p:pic>
      <p:pic>
        <p:nvPicPr>
          <p:cNvPr id="16" name="图片 15" descr="3"/>
          <p:cNvPicPr>
            <a:picLocks noChangeAspect="1"/>
          </p:cNvPicPr>
          <p:nvPr/>
        </p:nvPicPr>
        <p:blipFill>
          <a:blip r:embed="rId5" cstate="print"/>
          <a:stretch>
            <a:fillRect/>
          </a:stretch>
        </p:blipFill>
        <p:spPr>
          <a:xfrm>
            <a:off x="8123507" y="5334000"/>
            <a:ext cx="614045" cy="676800"/>
          </a:xfrm>
          <a:prstGeom prst="rect">
            <a:avLst/>
          </a:prstGeom>
        </p:spPr>
      </p:pic>
      <p:sp>
        <p:nvSpPr>
          <p:cNvPr id="17" name="AutoShape 9"/>
          <p:cNvSpPr>
            <a:spLocks noChangeArrowheads="1"/>
          </p:cNvSpPr>
          <p:nvPr/>
        </p:nvSpPr>
        <p:spPr bwMode="auto">
          <a:xfrm flipV="1">
            <a:off x="5148898" y="4929505"/>
            <a:ext cx="4332605" cy="76200"/>
          </a:xfrm>
          <a:prstGeom prst="roundRect">
            <a:avLst>
              <a:gd name="adj" fmla="val 0"/>
            </a:avLst>
          </a:pr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3200" b="1">
                <a:solidFill>
                  <a:schemeClr val="bg1"/>
                </a:solidFill>
                <a:latin typeface="Arial" panose="020B0604020202020204" pitchFamily="34" charset="0"/>
                <a:ea typeface="黑体" panose="02010609060101010101" pitchFamily="49" charset="-122"/>
              </a:defRPr>
            </a:lvl1pPr>
            <a:lvl2pPr marL="742950" indent="-285750">
              <a:defRPr sz="3200" b="1">
                <a:solidFill>
                  <a:schemeClr val="bg1"/>
                </a:solidFill>
                <a:latin typeface="Arial" panose="020B0604020202020204" pitchFamily="34" charset="0"/>
                <a:ea typeface="黑体" panose="02010609060101010101" pitchFamily="49" charset="-122"/>
              </a:defRPr>
            </a:lvl2pPr>
            <a:lvl3pPr marL="1143000" indent="-228600">
              <a:defRPr sz="3200" b="1">
                <a:solidFill>
                  <a:schemeClr val="bg1"/>
                </a:solidFill>
                <a:latin typeface="Arial" panose="020B0604020202020204" pitchFamily="34" charset="0"/>
                <a:ea typeface="黑体" panose="02010609060101010101" pitchFamily="49" charset="-122"/>
              </a:defRPr>
            </a:lvl3pPr>
            <a:lvl4pPr marL="1600200" indent="-228600">
              <a:defRPr sz="3200" b="1">
                <a:solidFill>
                  <a:schemeClr val="bg1"/>
                </a:solidFill>
                <a:latin typeface="Arial" panose="020B0604020202020204" pitchFamily="34" charset="0"/>
                <a:ea typeface="黑体" panose="02010609060101010101" pitchFamily="49" charset="-122"/>
              </a:defRPr>
            </a:lvl4pPr>
            <a:lvl5pPr marL="2057400" indent="-228600">
              <a:defRPr sz="3200" b="1">
                <a:solidFill>
                  <a:schemeClr val="bg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buFont typeface="Arial" panose="020B0604020202020204" pitchFamily="34" charset="0"/>
              <a:defRPr sz="3200" b="1">
                <a:solidFill>
                  <a:schemeClr val="bg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buFont typeface="Arial" panose="020B0604020202020204" pitchFamily="34" charset="0"/>
              <a:defRPr sz="3200" b="1">
                <a:solidFill>
                  <a:schemeClr val="bg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buFont typeface="Arial" panose="020B0604020202020204" pitchFamily="34" charset="0"/>
              <a:defRPr sz="3200" b="1">
                <a:solidFill>
                  <a:schemeClr val="bg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buFont typeface="Arial" panose="020B0604020202020204" pitchFamily="34" charset="0"/>
              <a:defRPr sz="3200" b="1">
                <a:solidFill>
                  <a:schemeClr val="bg1"/>
                </a:solidFill>
                <a:latin typeface="Arial" panose="020B0604020202020204" pitchFamily="34" charset="0"/>
                <a:ea typeface="黑体" panose="02010609060101010101" pitchFamily="49" charset="-122"/>
              </a:defRPr>
            </a:lvl9pPr>
          </a:lstStyle>
          <a:p>
            <a:pPr eaLnBrk="1" hangingPunct="1"/>
            <a:endParaRPr lang="zh-CN" altLang="en-US" sz="1800" b="0">
              <a:solidFill>
                <a:schemeClr val="tx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1134745" y="981075"/>
            <a:ext cx="6328410" cy="583565"/>
          </a:xfrm>
          <a:prstGeom prst="rect">
            <a:avLst/>
          </a:prstGeom>
          <a:noFill/>
        </p:spPr>
        <p:txBody>
          <a:bodyPr wrap="square" rtlCol="0">
            <a:spAutoFit/>
          </a:bodyPr>
          <a:lstStyle/>
          <a:p>
            <a:r>
              <a:rPr lang="zh-CN" altLang="en-US" sz="3200" b="1">
                <a:latin typeface="微软雅黑" panose="020B0503020204020204" pitchFamily="34" charset="-122"/>
                <a:ea typeface="微软雅黑" panose="020B0503020204020204" pitchFamily="34" charset="-122"/>
              </a:rPr>
              <a:t>商业分析师，解决什么业务问题？</a:t>
            </a:r>
          </a:p>
        </p:txBody>
      </p:sp>
      <p:sp>
        <p:nvSpPr>
          <p:cNvPr id="9" name="椭圆 8"/>
          <p:cNvSpPr/>
          <p:nvPr/>
        </p:nvSpPr>
        <p:spPr>
          <a:xfrm>
            <a:off x="2714625" y="3036570"/>
            <a:ext cx="1575435" cy="1109345"/>
          </a:xfrm>
          <a:prstGeom prst="ellipse">
            <a:avLst/>
          </a:prstGeom>
          <a:solidFill>
            <a:srgbClr val="C050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a:latin typeface="微软雅黑" panose="020B0503020204020204" pitchFamily="34" charset="-122"/>
                <a:ea typeface="微软雅黑" panose="020B0503020204020204" pitchFamily="34" charset="-122"/>
              </a:rPr>
              <a:t>研究</a:t>
            </a:r>
          </a:p>
        </p:txBody>
      </p:sp>
      <p:sp>
        <p:nvSpPr>
          <p:cNvPr id="3" name="椭圆 2"/>
          <p:cNvSpPr/>
          <p:nvPr/>
        </p:nvSpPr>
        <p:spPr>
          <a:xfrm>
            <a:off x="2724785" y="4670426"/>
            <a:ext cx="1575435" cy="1109345"/>
          </a:xfrm>
          <a:prstGeom prst="ellipse">
            <a:avLst/>
          </a:prstGeom>
          <a:solidFill>
            <a:srgbClr val="C050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a:latin typeface="微软雅黑" panose="020B0503020204020204" pitchFamily="34" charset="-122"/>
                <a:ea typeface="微软雅黑" panose="020B0503020204020204" pitchFamily="34" charset="-122"/>
              </a:rPr>
              <a:t>数据</a:t>
            </a:r>
          </a:p>
        </p:txBody>
      </p:sp>
      <p:sp>
        <p:nvSpPr>
          <p:cNvPr id="4" name="椭圆 3"/>
          <p:cNvSpPr/>
          <p:nvPr/>
        </p:nvSpPr>
        <p:spPr>
          <a:xfrm>
            <a:off x="5294630" y="4671060"/>
            <a:ext cx="1575435" cy="1109345"/>
          </a:xfrm>
          <a:prstGeom prst="ellipse">
            <a:avLst/>
          </a:prstGeom>
          <a:solidFill>
            <a:srgbClr val="C050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a:latin typeface="微软雅黑" panose="020B0503020204020204" pitchFamily="34" charset="-122"/>
                <a:ea typeface="微软雅黑" panose="020B0503020204020204" pitchFamily="34" charset="-122"/>
              </a:rPr>
              <a:t>从内向外</a:t>
            </a:r>
          </a:p>
        </p:txBody>
      </p:sp>
      <p:sp>
        <p:nvSpPr>
          <p:cNvPr id="5" name="椭圆 4"/>
          <p:cNvSpPr/>
          <p:nvPr/>
        </p:nvSpPr>
        <p:spPr>
          <a:xfrm>
            <a:off x="5294630" y="3036570"/>
            <a:ext cx="1575435" cy="1109345"/>
          </a:xfrm>
          <a:prstGeom prst="ellipse">
            <a:avLst/>
          </a:prstGeom>
          <a:solidFill>
            <a:srgbClr val="C050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a:latin typeface="微软雅黑" panose="020B0503020204020204" pitchFamily="34" charset="-122"/>
                <a:ea typeface="微软雅黑" panose="020B0503020204020204" pitchFamily="34" charset="-122"/>
              </a:rPr>
              <a:t>从外向内</a:t>
            </a:r>
          </a:p>
        </p:txBody>
      </p:sp>
      <p:sp>
        <p:nvSpPr>
          <p:cNvPr id="8" name="椭圆 7"/>
          <p:cNvSpPr/>
          <p:nvPr/>
        </p:nvSpPr>
        <p:spPr>
          <a:xfrm>
            <a:off x="8345170" y="3255645"/>
            <a:ext cx="3150235" cy="2218055"/>
          </a:xfrm>
          <a:prstGeom prst="ellipse">
            <a:avLst/>
          </a:prstGeom>
          <a:solidFill>
            <a:srgbClr val="C050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zh-CN" altLang="en-US" sz="1800">
                <a:latin typeface="微软雅黑" panose="020B0503020204020204" pitchFamily="34" charset="-122"/>
                <a:ea typeface="微软雅黑" panose="020B0503020204020204" pitchFamily="34" charset="-122"/>
              </a:rPr>
              <a:t>更深入的业务理解</a:t>
            </a:r>
            <a:r>
              <a:rPr lang="en-US" altLang="zh-CN" sz="1800">
                <a:latin typeface="微软雅黑" panose="020B0503020204020204" pitchFamily="34" charset="-122"/>
                <a:ea typeface="微软雅黑" panose="020B0503020204020204" pitchFamily="34" charset="-122"/>
              </a:rPr>
              <a:t>—</a:t>
            </a:r>
            <a:r>
              <a:rPr lang="zh-CN" altLang="en-US" sz="1800">
                <a:latin typeface="微软雅黑" panose="020B0503020204020204" pitchFamily="34" charset="-122"/>
                <a:ea typeface="微软雅黑" panose="020B0503020204020204" pitchFamily="34" charset="-122"/>
              </a:rPr>
              <a:t>智能决策</a:t>
            </a:r>
          </a:p>
        </p:txBody>
      </p:sp>
      <p:sp>
        <p:nvSpPr>
          <p:cNvPr id="10" name="右箭头 9"/>
          <p:cNvSpPr/>
          <p:nvPr/>
        </p:nvSpPr>
        <p:spPr>
          <a:xfrm>
            <a:off x="4463415" y="3447098"/>
            <a:ext cx="647700" cy="288290"/>
          </a:xfrm>
          <a:prstGeom prst="rightArrow">
            <a:avLst/>
          </a:prstGeom>
          <a:solidFill>
            <a:srgbClr val="C050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右箭头 10"/>
          <p:cNvSpPr/>
          <p:nvPr/>
        </p:nvSpPr>
        <p:spPr>
          <a:xfrm>
            <a:off x="4473575" y="5080953"/>
            <a:ext cx="647700" cy="288290"/>
          </a:xfrm>
          <a:prstGeom prst="rightArrow">
            <a:avLst/>
          </a:prstGeom>
          <a:solidFill>
            <a:srgbClr val="C050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右箭头 11"/>
          <p:cNvSpPr/>
          <p:nvPr/>
        </p:nvSpPr>
        <p:spPr>
          <a:xfrm>
            <a:off x="7098665" y="4112895"/>
            <a:ext cx="935990" cy="503555"/>
          </a:xfrm>
          <a:prstGeom prst="rightArrow">
            <a:avLst/>
          </a:prstGeom>
          <a:solidFill>
            <a:srgbClr val="C050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十字形 12"/>
          <p:cNvSpPr/>
          <p:nvPr/>
        </p:nvSpPr>
        <p:spPr>
          <a:xfrm>
            <a:off x="5902325" y="4228465"/>
            <a:ext cx="360045" cy="360045"/>
          </a:xfrm>
          <a:prstGeom prst="plus">
            <a:avLst/>
          </a:prstGeom>
          <a:solidFill>
            <a:srgbClr val="C050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1114425" y="981075"/>
            <a:ext cx="6645910" cy="583565"/>
          </a:xfrm>
          <a:prstGeom prst="rect">
            <a:avLst/>
          </a:prstGeom>
          <a:noFill/>
        </p:spPr>
        <p:txBody>
          <a:bodyPr wrap="square" rtlCol="0">
            <a:spAutoFit/>
          </a:bodyPr>
          <a:lstStyle/>
          <a:p>
            <a:r>
              <a:rPr lang="zh-CN" sz="3200" b="1">
                <a:latin typeface="微软雅黑" panose="020B0503020204020204" pitchFamily="34" charset="-122"/>
                <a:ea typeface="微软雅黑" panose="020B0503020204020204" pitchFamily="34" charset="-122"/>
              </a:rPr>
              <a:t>商业分析师，解决什么业务问题？</a:t>
            </a:r>
          </a:p>
        </p:txBody>
      </p:sp>
      <p:graphicFrame>
        <p:nvGraphicFramePr>
          <p:cNvPr id="5" name="图示 4"/>
          <p:cNvGraphicFramePr/>
          <p:nvPr/>
        </p:nvGraphicFramePr>
        <p:xfrm>
          <a:off x="4446270" y="2153920"/>
          <a:ext cx="9130665" cy="541845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椭圆 5"/>
          <p:cNvSpPr/>
          <p:nvPr/>
        </p:nvSpPr>
        <p:spPr>
          <a:xfrm>
            <a:off x="1266825" y="2458085"/>
            <a:ext cx="1224280" cy="1224280"/>
          </a:xfrm>
          <a:prstGeom prst="ellipse">
            <a:avLst/>
          </a:prstGeom>
          <a:solidFill>
            <a:srgbClr val="C050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700">
                <a:latin typeface="微软雅黑" panose="020B0503020204020204" pitchFamily="34" charset="-122"/>
                <a:ea typeface="微软雅黑" panose="020B0503020204020204" pitchFamily="34" charset="-122"/>
              </a:rPr>
              <a:t>风口？</a:t>
            </a:r>
          </a:p>
        </p:txBody>
      </p:sp>
      <p:sp>
        <p:nvSpPr>
          <p:cNvPr id="11" name="椭圆 10"/>
          <p:cNvSpPr/>
          <p:nvPr/>
        </p:nvSpPr>
        <p:spPr>
          <a:xfrm>
            <a:off x="2686050" y="3197225"/>
            <a:ext cx="1224280" cy="1224280"/>
          </a:xfrm>
          <a:prstGeom prst="ellipse">
            <a:avLst/>
          </a:prstGeom>
          <a:solidFill>
            <a:srgbClr val="C050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700">
                <a:latin typeface="微软雅黑" panose="020B0503020204020204" pitchFamily="34" charset="-122"/>
                <a:ea typeface="微软雅黑" panose="020B0503020204020204" pitchFamily="34" charset="-122"/>
              </a:rPr>
              <a:t>风险？</a:t>
            </a:r>
          </a:p>
        </p:txBody>
      </p:sp>
      <p:sp>
        <p:nvSpPr>
          <p:cNvPr id="12" name="椭圆 11"/>
          <p:cNvSpPr/>
          <p:nvPr/>
        </p:nvSpPr>
        <p:spPr>
          <a:xfrm>
            <a:off x="1266825" y="4116705"/>
            <a:ext cx="1224280" cy="1224280"/>
          </a:xfrm>
          <a:prstGeom prst="ellipse">
            <a:avLst/>
          </a:prstGeom>
          <a:solidFill>
            <a:srgbClr val="C050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700">
                <a:latin typeface="微软雅黑" panose="020B0503020204020204" pitchFamily="34" charset="-122"/>
                <a:ea typeface="微软雅黑" panose="020B0503020204020204" pitchFamily="34" charset="-122"/>
              </a:rPr>
              <a:t>机会？</a:t>
            </a:r>
          </a:p>
        </p:txBody>
      </p:sp>
      <p:sp>
        <p:nvSpPr>
          <p:cNvPr id="13" name="椭圆 12"/>
          <p:cNvSpPr/>
          <p:nvPr/>
        </p:nvSpPr>
        <p:spPr>
          <a:xfrm>
            <a:off x="2788285" y="4730750"/>
            <a:ext cx="1224280" cy="1224280"/>
          </a:xfrm>
          <a:prstGeom prst="ellipse">
            <a:avLst/>
          </a:prstGeom>
          <a:solidFill>
            <a:srgbClr val="C050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700">
                <a:latin typeface="微软雅黑" panose="020B0503020204020204" pitchFamily="34" charset="-122"/>
                <a:ea typeface="微软雅黑" panose="020B0503020204020204" pitchFamily="34" charset="-122"/>
              </a:rPr>
              <a:t>资本？</a:t>
            </a:r>
          </a:p>
        </p:txBody>
      </p:sp>
      <p:sp>
        <p:nvSpPr>
          <p:cNvPr id="14" name="椭圆 13"/>
          <p:cNvSpPr/>
          <p:nvPr/>
        </p:nvSpPr>
        <p:spPr>
          <a:xfrm>
            <a:off x="1564005" y="5786120"/>
            <a:ext cx="1224280" cy="1224280"/>
          </a:xfrm>
          <a:prstGeom prst="ellipse">
            <a:avLst/>
          </a:prstGeom>
          <a:solidFill>
            <a:srgbClr val="C050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700">
                <a:latin typeface="微软雅黑" panose="020B0503020204020204" pitchFamily="34" charset="-122"/>
                <a:ea typeface="微软雅黑" panose="020B0503020204020204" pitchFamily="34" charset="-122"/>
              </a:rPr>
              <a:t>势能？</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1114425" y="981075"/>
            <a:ext cx="6645910" cy="583565"/>
          </a:xfrm>
          <a:prstGeom prst="rect">
            <a:avLst/>
          </a:prstGeom>
          <a:noFill/>
        </p:spPr>
        <p:txBody>
          <a:bodyPr wrap="square" rtlCol="0">
            <a:spAutoFit/>
          </a:bodyPr>
          <a:lstStyle/>
          <a:p>
            <a:r>
              <a:rPr lang="zh-CN" sz="3200" b="1">
                <a:latin typeface="微软雅黑" panose="020B0503020204020204" pitchFamily="34" charset="-122"/>
                <a:ea typeface="微软雅黑" panose="020B0503020204020204" pitchFamily="34" charset="-122"/>
              </a:rPr>
              <a:t>商业分析师，解决什么业务问题？</a:t>
            </a:r>
          </a:p>
        </p:txBody>
      </p:sp>
      <p:graphicFrame>
        <p:nvGraphicFramePr>
          <p:cNvPr id="3" name="图示 2"/>
          <p:cNvGraphicFramePr/>
          <p:nvPr/>
        </p:nvGraphicFramePr>
        <p:xfrm>
          <a:off x="3322955" y="2051050"/>
          <a:ext cx="8128000" cy="541845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2746648"/>
            <a:ext cx="14804032" cy="2736304"/>
          </a:xfrm>
          <a:prstGeom prst="rect">
            <a:avLst/>
          </a:prstGeom>
          <a:solidFill>
            <a:srgbClr val="525068"/>
          </a:solidFill>
          <a:ln>
            <a:solidFill>
              <a:srgbClr val="5250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标题 3"/>
          <p:cNvSpPr>
            <a:spLocks noGrp="1"/>
          </p:cNvSpPr>
          <p:nvPr>
            <p:ph type="title"/>
          </p:nvPr>
        </p:nvSpPr>
        <p:spPr>
          <a:xfrm>
            <a:off x="731060" y="2962672"/>
            <a:ext cx="13136868" cy="2376264"/>
          </a:xfrm>
        </p:spPr>
        <p:txBody>
          <a:bodyPr anchor="ctr"/>
          <a:lstStyle/>
          <a:p>
            <a:pPr algn="ctr">
              <a:lnSpc>
                <a:spcPct val="125000"/>
              </a:lnSpc>
            </a:pPr>
            <a:r>
              <a:rPr lang="zh-CN" altLang="en-US" sz="5400" dirty="0">
                <a:solidFill>
                  <a:schemeClr val="bg1">
                    <a:lumMod val="95000"/>
                  </a:schemeClr>
                </a:solidFill>
              </a:rPr>
              <a:t>商业分析师职业图谱</a:t>
            </a:r>
            <a:endParaRPr lang="en-US" sz="5400" dirty="0">
              <a:solidFill>
                <a:schemeClr val="bg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outVertical)">
                                      <p:cBhvr>
                                        <p:cTn id="7" dur="500"/>
                                        <p:tgtEl>
                                          <p:spTgt spid="2"/>
                                        </p:tgtEl>
                                      </p:cBhvr>
                                    </p:animEffect>
                                  </p:childTnLst>
                                </p:cTn>
                              </p:par>
                            </p:childTnLst>
                          </p:cTn>
                        </p:par>
                        <p:par>
                          <p:cTn id="8" fill="hold">
                            <p:stCondLst>
                              <p:cond delay="500"/>
                            </p:stCondLst>
                            <p:childTnLst>
                              <p:par>
                                <p:cTn id="9" presetID="16" presetClass="entr" presetSubtype="37"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barn(outVertical)">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图示 2"/>
          <p:cNvGraphicFramePr/>
          <p:nvPr/>
        </p:nvGraphicFramePr>
        <p:xfrm>
          <a:off x="3503295" y="1546225"/>
          <a:ext cx="9691370" cy="36000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6" name="文本框 5"/>
          <p:cNvSpPr txBox="1"/>
          <p:nvPr/>
        </p:nvSpPr>
        <p:spPr>
          <a:xfrm>
            <a:off x="3350260" y="5019040"/>
            <a:ext cx="2146935" cy="2327910"/>
          </a:xfrm>
          <a:prstGeom prst="rect">
            <a:avLst/>
          </a:prstGeom>
          <a:noFill/>
          <a:ln w="12700" cmpd="sng">
            <a:noFill/>
            <a:prstDash val="sysDot"/>
          </a:ln>
        </p:spPr>
        <p:txBody>
          <a:bodyPr wrap="square" rtlCol="0">
            <a:spAutoFit/>
          </a:bodyPr>
          <a:lstStyle/>
          <a:p>
            <a:pPr marL="285750" lvl="0" indent="-285750" algn="l">
              <a:lnSpc>
                <a:spcPct val="130000"/>
              </a:lnSpc>
              <a:buFont typeface="Arial" panose="020B0604020202020204" pitchFamily="34" charset="0"/>
              <a:buChar char="•"/>
            </a:pPr>
            <a:r>
              <a:rPr lang="zh-CN" altLang="en-US" sz="1400">
                <a:latin typeface="微软雅黑" panose="020B0503020204020204" pitchFamily="34" charset="-122"/>
                <a:ea typeface="微软雅黑" panose="020B0503020204020204" pitchFamily="34" charset="-122"/>
              </a:rPr>
              <a:t>快速跑起来                  </a:t>
            </a:r>
          </a:p>
          <a:p>
            <a:pPr marL="285750" lvl="0" indent="-285750" algn="l">
              <a:lnSpc>
                <a:spcPct val="130000"/>
              </a:lnSpc>
              <a:buFont typeface="Arial" panose="020B0604020202020204" pitchFamily="34" charset="0"/>
              <a:buChar char="•"/>
            </a:pPr>
            <a:r>
              <a:rPr lang="zh-CN" altLang="en-US" sz="1400">
                <a:latin typeface="微软雅黑" panose="020B0503020204020204" pitchFamily="34" charset="-122"/>
                <a:ea typeface="微软雅黑" panose="020B0503020204020204" pitchFamily="34" charset="-122"/>
              </a:rPr>
              <a:t>越直接越好</a:t>
            </a:r>
          </a:p>
          <a:p>
            <a:pPr marL="285750" lvl="0" indent="-285750" algn="l">
              <a:lnSpc>
                <a:spcPct val="130000"/>
              </a:lnSpc>
              <a:buFont typeface="Arial" panose="020B0604020202020204" pitchFamily="34" charset="0"/>
              <a:buChar char="•"/>
            </a:pPr>
            <a:r>
              <a:rPr lang="zh-CN" altLang="en-US" sz="1400">
                <a:latin typeface="微软雅黑" panose="020B0503020204020204" pitchFamily="34" charset="-122"/>
                <a:ea typeface="微软雅黑" panose="020B0503020204020204" pitchFamily="34" charset="-122"/>
              </a:rPr>
              <a:t>简单粗暴反而有效</a:t>
            </a:r>
          </a:p>
          <a:p>
            <a:pPr marL="285750" lvl="0" indent="-285750" algn="l">
              <a:lnSpc>
                <a:spcPct val="130000"/>
              </a:lnSpc>
              <a:buFont typeface="Arial" panose="020B0604020202020204" pitchFamily="34" charset="0"/>
              <a:buChar char="•"/>
            </a:pPr>
            <a:endParaRPr lang="zh-CN" altLang="en-US" sz="1400">
              <a:latin typeface="微软雅黑" panose="020B0503020204020204" pitchFamily="34" charset="-122"/>
              <a:ea typeface="微软雅黑" panose="020B0503020204020204" pitchFamily="34" charset="-122"/>
            </a:endParaRPr>
          </a:p>
          <a:p>
            <a:pPr marL="285750" lvl="0" indent="-285750" algn="l">
              <a:lnSpc>
                <a:spcPct val="130000"/>
              </a:lnSpc>
              <a:buFont typeface="Arial" panose="020B0604020202020204" pitchFamily="34" charset="0"/>
              <a:buChar char="•"/>
            </a:pPr>
            <a:endParaRPr lang="zh-CN" altLang="en-US" sz="1400">
              <a:latin typeface="微软雅黑" panose="020B0503020204020204" pitchFamily="34" charset="-122"/>
              <a:ea typeface="微软雅黑" panose="020B0503020204020204" pitchFamily="34" charset="-122"/>
            </a:endParaRPr>
          </a:p>
          <a:p>
            <a:pPr marL="285750" lvl="0" indent="-285750" algn="l">
              <a:lnSpc>
                <a:spcPct val="130000"/>
              </a:lnSpc>
              <a:buFont typeface="Arial" panose="020B0604020202020204" pitchFamily="34" charset="0"/>
              <a:buChar char="•"/>
            </a:pPr>
            <a:r>
              <a:rPr lang="zh-CN" altLang="en-US" sz="1400">
                <a:latin typeface="微软雅黑" panose="020B0503020204020204" pitchFamily="34" charset="-122"/>
                <a:ea typeface="微软雅黑" panose="020B0503020204020204" pitchFamily="34" charset="-122"/>
              </a:rPr>
              <a:t>流程</a:t>
            </a:r>
            <a:r>
              <a:rPr lang="en-US" altLang="zh-CN" sz="1400">
                <a:latin typeface="微软雅黑" panose="020B0503020204020204" pitchFamily="34" charset="-122"/>
                <a:ea typeface="微软雅黑" panose="020B0503020204020204" pitchFamily="34" charset="-122"/>
              </a:rPr>
              <a:t>/</a:t>
            </a:r>
            <a:r>
              <a:rPr lang="zh-CN" altLang="en-US" sz="1400">
                <a:latin typeface="微软雅黑" panose="020B0503020204020204" pitchFamily="34" charset="-122"/>
                <a:ea typeface="微软雅黑" panose="020B0503020204020204" pitchFamily="34" charset="-122"/>
              </a:rPr>
              <a:t>规范相对混乱</a:t>
            </a:r>
          </a:p>
          <a:p>
            <a:pPr marL="285750" lvl="0" indent="-285750" algn="l">
              <a:lnSpc>
                <a:spcPct val="130000"/>
              </a:lnSpc>
              <a:buFont typeface="Arial" panose="020B0604020202020204" pitchFamily="34" charset="0"/>
              <a:buChar char="•"/>
            </a:pPr>
            <a:r>
              <a:rPr lang="zh-CN" altLang="en-US" sz="1400">
                <a:latin typeface="微软雅黑" panose="020B0503020204020204" pitchFamily="34" charset="-122"/>
                <a:ea typeface="微软雅黑" panose="020B0503020204020204" pitchFamily="34" charset="-122"/>
              </a:rPr>
              <a:t>人力投入大</a:t>
            </a:r>
          </a:p>
          <a:p>
            <a:pPr marL="285750" lvl="0" indent="-285750" algn="l">
              <a:lnSpc>
                <a:spcPct val="130000"/>
              </a:lnSpc>
              <a:buFont typeface="Arial" panose="020B0604020202020204" pitchFamily="34" charset="0"/>
              <a:buChar char="•"/>
            </a:pPr>
            <a:r>
              <a:rPr lang="zh-CN" altLang="en-US" sz="1400">
                <a:latin typeface="微软雅黑" panose="020B0503020204020204" pitchFamily="34" charset="-122"/>
                <a:ea typeface="微软雅黑" panose="020B0503020204020204" pitchFamily="34" charset="-122"/>
              </a:rPr>
              <a:t>指标相对单一</a:t>
            </a:r>
          </a:p>
        </p:txBody>
      </p:sp>
      <p:sp>
        <p:nvSpPr>
          <p:cNvPr id="7" name="文本框 6"/>
          <p:cNvSpPr txBox="1"/>
          <p:nvPr/>
        </p:nvSpPr>
        <p:spPr>
          <a:xfrm>
            <a:off x="5497195" y="5019040"/>
            <a:ext cx="2146935" cy="2047875"/>
          </a:xfrm>
          <a:prstGeom prst="rect">
            <a:avLst/>
          </a:prstGeom>
          <a:noFill/>
          <a:ln w="12700" cmpd="sng">
            <a:noFill/>
            <a:prstDash val="sysDot"/>
          </a:ln>
        </p:spPr>
        <p:txBody>
          <a:bodyPr wrap="square" rtlCol="0">
            <a:spAutoFit/>
          </a:bodyPr>
          <a:lstStyle/>
          <a:p>
            <a:pPr marL="285750" lvl="0" indent="-285750" algn="l">
              <a:lnSpc>
                <a:spcPct val="130000"/>
              </a:lnSpc>
              <a:buFont typeface="Arial" panose="020B0604020202020204" pitchFamily="34" charset="0"/>
              <a:buChar char="•"/>
            </a:pPr>
            <a:r>
              <a:rPr lang="zh-CN" altLang="en-US" sz="1400">
                <a:latin typeface="微软雅黑" panose="020B0503020204020204" pitchFamily="34" charset="-122"/>
                <a:ea typeface="微软雅黑" panose="020B0503020204020204" pitchFamily="34" charset="-122"/>
              </a:rPr>
              <a:t>快速响应                  </a:t>
            </a:r>
          </a:p>
          <a:p>
            <a:pPr marL="285750" lvl="0" indent="-285750" algn="l">
              <a:lnSpc>
                <a:spcPct val="130000"/>
              </a:lnSpc>
              <a:buFont typeface="Arial" panose="020B0604020202020204" pitchFamily="34" charset="0"/>
              <a:buChar char="•"/>
            </a:pPr>
            <a:r>
              <a:rPr lang="zh-CN" altLang="en-US" sz="1400">
                <a:latin typeface="微软雅黑" panose="020B0503020204020204" pitchFamily="34" charset="-122"/>
                <a:ea typeface="微软雅黑" panose="020B0503020204020204" pitchFamily="34" charset="-122"/>
              </a:rPr>
              <a:t>多维度、多层级</a:t>
            </a:r>
          </a:p>
          <a:p>
            <a:pPr marL="285750" lvl="0" indent="-285750" algn="l">
              <a:lnSpc>
                <a:spcPct val="130000"/>
              </a:lnSpc>
              <a:buFont typeface="Arial" panose="020B0604020202020204" pitchFamily="34" charset="0"/>
              <a:buChar char="•"/>
            </a:pPr>
            <a:r>
              <a:rPr lang="zh-CN" altLang="en-US" sz="1400">
                <a:latin typeface="微软雅黑" panose="020B0503020204020204" pitchFamily="34" charset="-122"/>
                <a:ea typeface="微软雅黑" panose="020B0503020204020204" pitchFamily="34" charset="-122"/>
              </a:rPr>
              <a:t>评估类（好</a:t>
            </a:r>
            <a:r>
              <a:rPr lang="en-US" altLang="zh-CN" sz="1400">
                <a:latin typeface="微软雅黑" panose="020B0503020204020204" pitchFamily="34" charset="-122"/>
                <a:ea typeface="微软雅黑" panose="020B0503020204020204" pitchFamily="34" charset="-122"/>
              </a:rPr>
              <a:t>or</a:t>
            </a:r>
            <a:r>
              <a:rPr lang="zh-CN" altLang="en-US" sz="1400">
                <a:latin typeface="微软雅黑" panose="020B0503020204020204" pitchFamily="34" charset="-122"/>
                <a:ea typeface="微软雅黑" panose="020B0503020204020204" pitchFamily="34" charset="-122"/>
              </a:rPr>
              <a:t>不好）</a:t>
            </a:r>
          </a:p>
          <a:p>
            <a:pPr marL="285750" lvl="0" indent="-285750" algn="l">
              <a:lnSpc>
                <a:spcPct val="130000"/>
              </a:lnSpc>
              <a:buFont typeface="Arial" panose="020B0604020202020204" pitchFamily="34" charset="0"/>
              <a:buChar char="•"/>
            </a:pPr>
            <a:endParaRPr lang="zh-CN" altLang="en-US" sz="1400">
              <a:latin typeface="微软雅黑" panose="020B0503020204020204" pitchFamily="34" charset="-122"/>
              <a:ea typeface="微软雅黑" panose="020B0503020204020204" pitchFamily="34" charset="-122"/>
            </a:endParaRPr>
          </a:p>
          <a:p>
            <a:pPr marL="285750" lvl="0" indent="-285750" algn="l">
              <a:lnSpc>
                <a:spcPct val="130000"/>
              </a:lnSpc>
              <a:buFont typeface="Arial" panose="020B0604020202020204" pitchFamily="34" charset="0"/>
              <a:buChar char="•"/>
            </a:pPr>
            <a:endParaRPr lang="zh-CN" altLang="en-US" sz="1400">
              <a:latin typeface="微软雅黑" panose="020B0503020204020204" pitchFamily="34" charset="-122"/>
              <a:ea typeface="微软雅黑" panose="020B0503020204020204" pitchFamily="34" charset="-122"/>
            </a:endParaRPr>
          </a:p>
          <a:p>
            <a:pPr marL="285750" lvl="0" indent="-285750" algn="l">
              <a:lnSpc>
                <a:spcPct val="130000"/>
              </a:lnSpc>
              <a:buFont typeface="Arial" panose="020B0604020202020204" pitchFamily="34" charset="0"/>
              <a:buChar char="•"/>
            </a:pPr>
            <a:r>
              <a:rPr lang="zh-CN" sz="1400">
                <a:latin typeface="微软雅黑" panose="020B0503020204020204" pitchFamily="34" charset="-122"/>
                <a:ea typeface="微软雅黑" panose="020B0503020204020204" pitchFamily="34" charset="-122"/>
              </a:rPr>
              <a:t>评估为主，事后诸葛</a:t>
            </a:r>
            <a:endParaRPr lang="zh-CN" altLang="en-US" sz="1400">
              <a:latin typeface="微软雅黑" panose="020B0503020204020204" pitchFamily="34" charset="-122"/>
              <a:ea typeface="微软雅黑" panose="020B0503020204020204" pitchFamily="34" charset="-122"/>
            </a:endParaRPr>
          </a:p>
          <a:p>
            <a:pPr marL="285750" lvl="0" indent="-285750" algn="l">
              <a:lnSpc>
                <a:spcPct val="130000"/>
              </a:lnSpc>
              <a:buFont typeface="Arial" panose="020B0604020202020204" pitchFamily="34" charset="0"/>
              <a:buChar char="•"/>
            </a:pPr>
            <a:endParaRPr lang="zh-CN" altLang="en-US" sz="1400">
              <a:latin typeface="微软雅黑" panose="020B0503020204020204" pitchFamily="34" charset="-122"/>
              <a:ea typeface="微软雅黑" panose="020B0503020204020204" pitchFamily="34" charset="-122"/>
            </a:endParaRPr>
          </a:p>
        </p:txBody>
      </p:sp>
      <p:sp>
        <p:nvSpPr>
          <p:cNvPr id="8" name="文本框 7"/>
          <p:cNvSpPr txBox="1"/>
          <p:nvPr/>
        </p:nvSpPr>
        <p:spPr>
          <a:xfrm>
            <a:off x="7644130" y="5019040"/>
            <a:ext cx="2146935" cy="1768475"/>
          </a:xfrm>
          <a:prstGeom prst="rect">
            <a:avLst/>
          </a:prstGeom>
          <a:noFill/>
          <a:ln w="12700" cmpd="sng">
            <a:noFill/>
            <a:prstDash val="sysDot"/>
          </a:ln>
        </p:spPr>
        <p:txBody>
          <a:bodyPr wrap="square" rtlCol="0">
            <a:spAutoFit/>
          </a:bodyPr>
          <a:lstStyle/>
          <a:p>
            <a:pPr marL="285750" lvl="0" indent="-285750" algn="l">
              <a:lnSpc>
                <a:spcPct val="130000"/>
              </a:lnSpc>
              <a:buFont typeface="Arial" panose="020B0604020202020204" pitchFamily="34" charset="0"/>
              <a:buChar char="•"/>
            </a:pPr>
            <a:r>
              <a:rPr lang="zh-CN" altLang="en-US" sz="1400">
                <a:latin typeface="微软雅黑" panose="020B0503020204020204" pitchFamily="34" charset="-122"/>
                <a:ea typeface="微软雅黑" panose="020B0503020204020204" pitchFamily="34" charset="-122"/>
              </a:rPr>
              <a:t>更实时                 </a:t>
            </a:r>
          </a:p>
          <a:p>
            <a:pPr marL="285750" lvl="0" indent="-285750" algn="l">
              <a:lnSpc>
                <a:spcPct val="130000"/>
              </a:lnSpc>
              <a:buFont typeface="Arial" panose="020B0604020202020204" pitchFamily="34" charset="0"/>
              <a:buChar char="•"/>
            </a:pPr>
            <a:r>
              <a:rPr lang="zh-CN" altLang="en-US" sz="1400">
                <a:latin typeface="微软雅黑" panose="020B0503020204020204" pitchFamily="34" charset="-122"/>
                <a:ea typeface="微软雅黑" panose="020B0503020204020204" pitchFamily="34" charset="-122"/>
              </a:rPr>
              <a:t>探索性分析，方向性指导。</a:t>
            </a:r>
          </a:p>
          <a:p>
            <a:pPr marL="285750" lvl="0" indent="-285750" algn="l">
              <a:lnSpc>
                <a:spcPct val="130000"/>
              </a:lnSpc>
              <a:buFont typeface="Arial" panose="020B0604020202020204" pitchFamily="34" charset="0"/>
              <a:buChar char="•"/>
            </a:pPr>
            <a:endParaRPr lang="zh-CN" altLang="en-US" sz="1400">
              <a:latin typeface="微软雅黑" panose="020B0503020204020204" pitchFamily="34" charset="-122"/>
              <a:ea typeface="微软雅黑" panose="020B0503020204020204" pitchFamily="34" charset="-122"/>
            </a:endParaRPr>
          </a:p>
          <a:p>
            <a:pPr marL="285750" lvl="0" indent="-285750" algn="l">
              <a:lnSpc>
                <a:spcPct val="130000"/>
              </a:lnSpc>
              <a:buFont typeface="Arial" panose="020B0604020202020204" pitchFamily="34" charset="0"/>
              <a:buChar char="•"/>
            </a:pPr>
            <a:endParaRPr lang="zh-CN" altLang="en-US" sz="1400">
              <a:latin typeface="微软雅黑" panose="020B0503020204020204" pitchFamily="34" charset="-122"/>
              <a:ea typeface="微软雅黑" panose="020B0503020204020204" pitchFamily="34" charset="-122"/>
            </a:endParaRPr>
          </a:p>
          <a:p>
            <a:pPr marL="285750" lvl="0" indent="-285750" algn="l">
              <a:lnSpc>
                <a:spcPct val="130000"/>
              </a:lnSpc>
              <a:buFont typeface="Arial" panose="020B0604020202020204" pitchFamily="34" charset="0"/>
              <a:buChar char="•"/>
            </a:pPr>
            <a:r>
              <a:rPr lang="zh-CN" altLang="en-US" sz="1400">
                <a:latin typeface="微软雅黑" panose="020B0503020204020204" pitchFamily="34" charset="-122"/>
                <a:ea typeface="微软雅黑" panose="020B0503020204020204" pitchFamily="34" charset="-122"/>
              </a:rPr>
              <a:t>预测能力较弱</a:t>
            </a:r>
          </a:p>
        </p:txBody>
      </p:sp>
      <p:sp>
        <p:nvSpPr>
          <p:cNvPr id="2" name="文本框 1"/>
          <p:cNvSpPr txBox="1"/>
          <p:nvPr/>
        </p:nvSpPr>
        <p:spPr>
          <a:xfrm>
            <a:off x="9791065" y="5019040"/>
            <a:ext cx="2146935" cy="1768475"/>
          </a:xfrm>
          <a:prstGeom prst="rect">
            <a:avLst/>
          </a:prstGeom>
          <a:noFill/>
          <a:ln w="12700" cmpd="sng">
            <a:noFill/>
            <a:prstDash val="sysDot"/>
          </a:ln>
        </p:spPr>
        <p:txBody>
          <a:bodyPr wrap="square" rtlCol="0">
            <a:spAutoFit/>
          </a:bodyPr>
          <a:lstStyle/>
          <a:p>
            <a:pPr marL="285750" lvl="0" indent="-285750" algn="l">
              <a:lnSpc>
                <a:spcPct val="130000"/>
              </a:lnSpc>
              <a:buFont typeface="Arial" panose="020B0604020202020204" pitchFamily="34" charset="0"/>
              <a:buChar char="•"/>
            </a:pPr>
            <a:r>
              <a:rPr lang="zh-CN" altLang="en-US" sz="1400">
                <a:latin typeface="微软雅黑" panose="020B0503020204020204" pitchFamily="34" charset="-122"/>
                <a:ea typeface="微软雅黑" panose="020B0503020204020204" pitchFamily="34" charset="-122"/>
              </a:rPr>
              <a:t>更智能                 </a:t>
            </a:r>
          </a:p>
          <a:p>
            <a:pPr marL="285750" lvl="0" indent="-285750" algn="l">
              <a:lnSpc>
                <a:spcPct val="130000"/>
              </a:lnSpc>
              <a:buFont typeface="Arial" panose="020B0604020202020204" pitchFamily="34" charset="0"/>
              <a:buChar char="•"/>
            </a:pPr>
            <a:r>
              <a:rPr lang="zh-CN" altLang="en-US" sz="1400">
                <a:latin typeface="微软雅黑" panose="020B0503020204020204" pitchFamily="34" charset="-122"/>
                <a:ea typeface="微软雅黑" panose="020B0503020204020204" pitchFamily="34" charset="-122"/>
              </a:rPr>
              <a:t>更高效</a:t>
            </a:r>
          </a:p>
          <a:p>
            <a:pPr marL="285750" lvl="0" indent="-285750" algn="l">
              <a:lnSpc>
                <a:spcPct val="130000"/>
              </a:lnSpc>
              <a:buFont typeface="Arial" panose="020B0604020202020204" pitchFamily="34" charset="0"/>
              <a:buChar char="•"/>
            </a:pPr>
            <a:r>
              <a:rPr lang="zh-CN" altLang="en-US" sz="1400">
                <a:latin typeface="微软雅黑" panose="020B0503020204020204" pitchFamily="34" charset="-122"/>
                <a:ea typeface="微软雅黑" panose="020B0503020204020204" pitchFamily="34" charset="-122"/>
              </a:rPr>
              <a:t>更精准</a:t>
            </a:r>
          </a:p>
          <a:p>
            <a:pPr marL="285750" lvl="0" indent="-285750" algn="l">
              <a:lnSpc>
                <a:spcPct val="130000"/>
              </a:lnSpc>
              <a:buFont typeface="Arial" panose="020B0604020202020204" pitchFamily="34" charset="0"/>
              <a:buChar char="•"/>
            </a:pPr>
            <a:endParaRPr lang="zh-CN" altLang="en-US" sz="1400">
              <a:latin typeface="微软雅黑" panose="020B0503020204020204" pitchFamily="34" charset="-122"/>
              <a:ea typeface="微软雅黑" panose="020B0503020204020204" pitchFamily="34" charset="-122"/>
            </a:endParaRPr>
          </a:p>
          <a:p>
            <a:pPr marL="285750" lvl="0" indent="-285750" algn="l">
              <a:lnSpc>
                <a:spcPct val="130000"/>
              </a:lnSpc>
              <a:buFont typeface="Arial" panose="020B0604020202020204" pitchFamily="34" charset="0"/>
              <a:buChar char="•"/>
            </a:pPr>
            <a:endParaRPr lang="zh-CN" altLang="en-US" sz="1400">
              <a:latin typeface="微软雅黑" panose="020B0503020204020204" pitchFamily="34" charset="-122"/>
              <a:ea typeface="微软雅黑" panose="020B0503020204020204" pitchFamily="34" charset="-122"/>
            </a:endParaRPr>
          </a:p>
          <a:p>
            <a:pPr marL="285750" lvl="0" indent="-285750" algn="l">
              <a:lnSpc>
                <a:spcPct val="130000"/>
              </a:lnSpc>
              <a:buFont typeface="Arial" panose="020B0604020202020204" pitchFamily="34" charset="0"/>
              <a:buChar char="•"/>
            </a:pPr>
            <a:r>
              <a:rPr lang="zh-CN" altLang="en-US" sz="1400">
                <a:latin typeface="微软雅黑" panose="020B0503020204020204" pitchFamily="34" charset="-122"/>
                <a:ea typeface="微软雅黑" panose="020B0503020204020204" pitchFamily="34" charset="-122"/>
              </a:rPr>
              <a:t>可解释性较差</a:t>
            </a:r>
          </a:p>
        </p:txBody>
      </p:sp>
      <p:sp>
        <p:nvSpPr>
          <p:cNvPr id="4" name="右箭头 3"/>
          <p:cNvSpPr/>
          <p:nvPr/>
        </p:nvSpPr>
        <p:spPr>
          <a:xfrm>
            <a:off x="3210560" y="5833745"/>
            <a:ext cx="8281670" cy="727075"/>
          </a:xfrm>
          <a:prstGeom prst="rightArrow">
            <a:avLst>
              <a:gd name="adj1" fmla="val 50000"/>
              <a:gd name="adj2" fmla="val 8113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a:latin typeface="微软雅黑" panose="020B0503020204020204" pitchFamily="34" charset="-122"/>
                <a:ea typeface="微软雅黑" panose="020B0503020204020204" pitchFamily="34" charset="-122"/>
              </a:rPr>
              <a:t>越来越高效，越来越精细，越来越智能，商业价值越来越大。</a:t>
            </a:r>
          </a:p>
        </p:txBody>
      </p:sp>
      <p:sp>
        <p:nvSpPr>
          <p:cNvPr id="5" name="矩形 4"/>
          <p:cNvSpPr/>
          <p:nvPr/>
        </p:nvSpPr>
        <p:spPr>
          <a:xfrm>
            <a:off x="3211195" y="4977130"/>
            <a:ext cx="8281035" cy="2448560"/>
          </a:xfrm>
          <a:prstGeom prst="rect">
            <a:avLst/>
          </a:prstGeom>
          <a:noFill/>
          <a:ln w="12700">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3210560" y="7535545"/>
            <a:ext cx="1800000" cy="360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a:latin typeface="微软雅黑" panose="020B0503020204020204" pitchFamily="34" charset="-122"/>
                <a:ea typeface="微软雅黑" panose="020B0503020204020204" pitchFamily="34" charset="-122"/>
              </a:rPr>
              <a:t>工具化阶段</a:t>
            </a:r>
          </a:p>
        </p:txBody>
      </p:sp>
      <p:sp>
        <p:nvSpPr>
          <p:cNvPr id="10" name="矩形 9"/>
          <p:cNvSpPr/>
          <p:nvPr/>
        </p:nvSpPr>
        <p:spPr>
          <a:xfrm>
            <a:off x="5371240" y="7535545"/>
            <a:ext cx="1799590" cy="360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a:latin typeface="微软雅黑" panose="020B0503020204020204" pitchFamily="34" charset="-122"/>
                <a:ea typeface="微软雅黑" panose="020B0503020204020204" pitchFamily="34" charset="-122"/>
              </a:rPr>
              <a:t>产品化阶段</a:t>
            </a:r>
          </a:p>
        </p:txBody>
      </p:sp>
      <p:sp>
        <p:nvSpPr>
          <p:cNvPr id="11" name="矩形 10"/>
          <p:cNvSpPr/>
          <p:nvPr/>
        </p:nvSpPr>
        <p:spPr>
          <a:xfrm>
            <a:off x="7531510" y="7535545"/>
            <a:ext cx="1799590" cy="360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a:latin typeface="微软雅黑" panose="020B0503020204020204" pitchFamily="34" charset="-122"/>
                <a:ea typeface="微软雅黑" panose="020B0503020204020204" pitchFamily="34" charset="-122"/>
              </a:rPr>
              <a:t>业务耦合阶段</a:t>
            </a:r>
          </a:p>
        </p:txBody>
      </p:sp>
      <p:sp>
        <p:nvSpPr>
          <p:cNvPr id="12" name="矩形 11"/>
          <p:cNvSpPr/>
          <p:nvPr/>
        </p:nvSpPr>
        <p:spPr>
          <a:xfrm>
            <a:off x="9691780" y="7535545"/>
            <a:ext cx="1799590" cy="360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a:latin typeface="微软雅黑" panose="020B0503020204020204" pitchFamily="34" charset="-122"/>
                <a:ea typeface="微软雅黑" panose="020B0503020204020204" pitchFamily="34" charset="-122"/>
              </a:rPr>
              <a:t>智能化阶段</a:t>
            </a:r>
          </a:p>
        </p:txBody>
      </p:sp>
      <p:sp>
        <p:nvSpPr>
          <p:cNvPr id="15" name="流程图: 手动输入 14"/>
          <p:cNvSpPr/>
          <p:nvPr/>
        </p:nvSpPr>
        <p:spPr>
          <a:xfrm>
            <a:off x="1205865" y="4977130"/>
            <a:ext cx="1800225" cy="504190"/>
          </a:xfrm>
          <a:prstGeom prst="flowChartManualInput">
            <a:avLst/>
          </a:prstGeom>
          <a:solidFill>
            <a:srgbClr val="C050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200" b="1">
                <a:latin typeface="微软雅黑" panose="020B0503020204020204" pitchFamily="34" charset="-122"/>
                <a:ea typeface="微软雅黑" panose="020B0503020204020204" pitchFamily="34" charset="-122"/>
              </a:rPr>
              <a:t>业务需求</a:t>
            </a:r>
          </a:p>
        </p:txBody>
      </p:sp>
      <p:sp>
        <p:nvSpPr>
          <p:cNvPr id="16" name="流程图: 手动输入 15"/>
          <p:cNvSpPr/>
          <p:nvPr/>
        </p:nvSpPr>
        <p:spPr>
          <a:xfrm>
            <a:off x="1205865" y="5949315"/>
            <a:ext cx="1800225" cy="504190"/>
          </a:xfrm>
          <a:prstGeom prst="flowChartManualInput">
            <a:avLst/>
          </a:prstGeom>
          <a:solidFill>
            <a:srgbClr val="C0504D"/>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zh-CN" altLang="en-US" sz="2200" b="1">
                <a:latin typeface="微软雅黑" panose="020B0503020204020204" pitchFamily="34" charset="-122"/>
                <a:ea typeface="微软雅黑" panose="020B0503020204020204" pitchFamily="34" charset="-122"/>
                <a:sym typeface="+mn-ea"/>
              </a:rPr>
              <a:t>存在问题</a:t>
            </a:r>
          </a:p>
        </p:txBody>
      </p:sp>
      <p:sp>
        <p:nvSpPr>
          <p:cNvPr id="17" name="流程图: 手动输入 16"/>
          <p:cNvSpPr/>
          <p:nvPr/>
        </p:nvSpPr>
        <p:spPr>
          <a:xfrm>
            <a:off x="1205865" y="6921500"/>
            <a:ext cx="1800225" cy="504190"/>
          </a:xfrm>
          <a:prstGeom prst="flowChartManualInput">
            <a:avLst/>
          </a:prstGeom>
          <a:solidFill>
            <a:srgbClr val="C0504D"/>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zh-CN" altLang="en-US" sz="2200" b="1">
                <a:latin typeface="微软雅黑" panose="020B0503020204020204" pitchFamily="34" charset="-122"/>
                <a:ea typeface="微软雅黑" panose="020B0503020204020204" pitchFamily="34" charset="-122"/>
                <a:sym typeface="+mn-ea"/>
              </a:rPr>
              <a:t>数据阶段</a:t>
            </a:r>
          </a:p>
        </p:txBody>
      </p:sp>
      <p:sp>
        <p:nvSpPr>
          <p:cNvPr id="18" name="椭圆 17"/>
          <p:cNvSpPr/>
          <p:nvPr/>
        </p:nvSpPr>
        <p:spPr>
          <a:xfrm>
            <a:off x="4578985" y="2115185"/>
            <a:ext cx="1406525" cy="1406525"/>
          </a:xfrm>
          <a:prstGeom prst="ellipse">
            <a:avLst/>
          </a:prstGeom>
          <a:solidFill>
            <a:srgbClr val="4F80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latin typeface="微软雅黑" panose="020B0503020204020204" pitchFamily="34" charset="-122"/>
                <a:ea typeface="微软雅黑" panose="020B0503020204020204" pitchFamily="34" charset="-122"/>
              </a:rPr>
              <a:t>起步阶段</a:t>
            </a:r>
          </a:p>
        </p:txBody>
      </p:sp>
      <p:sp>
        <p:nvSpPr>
          <p:cNvPr id="19" name="椭圆 18"/>
          <p:cNvSpPr/>
          <p:nvPr/>
        </p:nvSpPr>
        <p:spPr>
          <a:xfrm>
            <a:off x="6647815" y="1618615"/>
            <a:ext cx="1406525" cy="1406525"/>
          </a:xfrm>
          <a:prstGeom prst="ellipse">
            <a:avLst/>
          </a:prstGeom>
          <a:solidFill>
            <a:srgbClr val="4F80BD"/>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zh-CN" altLang="en-US" b="1">
                <a:latin typeface="微软雅黑" panose="020B0503020204020204" pitchFamily="34" charset="-122"/>
                <a:ea typeface="微软雅黑" panose="020B0503020204020204" pitchFamily="34" charset="-122"/>
                <a:sym typeface="+mn-ea"/>
              </a:rPr>
              <a:t>初级阶段</a:t>
            </a:r>
          </a:p>
        </p:txBody>
      </p:sp>
      <p:sp>
        <p:nvSpPr>
          <p:cNvPr id="20" name="椭圆 19"/>
          <p:cNvSpPr/>
          <p:nvPr/>
        </p:nvSpPr>
        <p:spPr>
          <a:xfrm>
            <a:off x="8679815" y="1124585"/>
            <a:ext cx="1406525" cy="1406525"/>
          </a:xfrm>
          <a:prstGeom prst="ellipse">
            <a:avLst/>
          </a:prstGeom>
          <a:solidFill>
            <a:srgbClr val="4F80BD"/>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zh-CN" altLang="en-US" b="1">
                <a:latin typeface="微软雅黑" panose="020B0503020204020204" pitchFamily="34" charset="-122"/>
                <a:ea typeface="微软雅黑" panose="020B0503020204020204" pitchFamily="34" charset="-122"/>
                <a:sym typeface="+mn-ea"/>
              </a:rPr>
              <a:t>发展阶段</a:t>
            </a:r>
          </a:p>
        </p:txBody>
      </p:sp>
      <p:sp>
        <p:nvSpPr>
          <p:cNvPr id="21" name="椭圆 20"/>
          <p:cNvSpPr/>
          <p:nvPr/>
        </p:nvSpPr>
        <p:spPr>
          <a:xfrm>
            <a:off x="10643870" y="627380"/>
            <a:ext cx="1406525" cy="1406525"/>
          </a:xfrm>
          <a:prstGeom prst="ellipse">
            <a:avLst/>
          </a:prstGeom>
          <a:solidFill>
            <a:srgbClr val="4F80BD"/>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zh-CN" altLang="en-US" b="1">
                <a:latin typeface="微软雅黑" panose="020B0503020204020204" pitchFamily="34" charset="-122"/>
                <a:ea typeface="微软雅黑" panose="020B0503020204020204" pitchFamily="34" charset="-122"/>
                <a:sym typeface="+mn-ea"/>
              </a:rPr>
              <a:t>成熟阶段</a:t>
            </a:r>
          </a:p>
        </p:txBody>
      </p:sp>
      <p:sp>
        <p:nvSpPr>
          <p:cNvPr id="23" name="文本框 22"/>
          <p:cNvSpPr txBox="1"/>
          <p:nvPr/>
        </p:nvSpPr>
        <p:spPr>
          <a:xfrm>
            <a:off x="1134745" y="981075"/>
            <a:ext cx="6523355" cy="583565"/>
          </a:xfrm>
          <a:prstGeom prst="rect">
            <a:avLst/>
          </a:prstGeom>
          <a:noFill/>
        </p:spPr>
        <p:txBody>
          <a:bodyPr wrap="square" rtlCol="0">
            <a:spAutoFit/>
          </a:bodyPr>
          <a:lstStyle/>
          <a:p>
            <a:r>
              <a:rPr lang="zh-CN" altLang="en-US" sz="3200" b="1">
                <a:latin typeface="微软雅黑" panose="020B0503020204020204" pitchFamily="34" charset="-122"/>
                <a:ea typeface="微软雅黑" panose="020B0503020204020204" pitchFamily="34" charset="-122"/>
              </a:rPr>
              <a:t>商业分析师：从</a:t>
            </a:r>
            <a:r>
              <a:rPr lang="en-US" altLang="zh-CN" sz="3200" b="1">
                <a:latin typeface="微软雅黑" panose="020B0503020204020204" pitchFamily="34" charset="-122"/>
                <a:ea typeface="微软雅黑" panose="020B0503020204020204" pitchFamily="34" charset="-122"/>
              </a:rPr>
              <a:t>BI</a:t>
            </a:r>
            <a:r>
              <a:rPr lang="zh-CN" altLang="en-US" sz="3200" b="1">
                <a:latin typeface="微软雅黑" panose="020B0503020204020204" pitchFamily="34" charset="-122"/>
                <a:ea typeface="微软雅黑" panose="020B0503020204020204" pitchFamily="34" charset="-122"/>
              </a:rPr>
              <a:t>到</a:t>
            </a:r>
            <a:r>
              <a:rPr lang="en-US" altLang="zh-CN" sz="3200" b="1">
                <a:latin typeface="微软雅黑" panose="020B0503020204020204" pitchFamily="34" charset="-122"/>
                <a:ea typeface="微软雅黑" panose="020B0503020204020204" pitchFamily="34" charset="-122"/>
              </a:rPr>
              <a:t>AI</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15011"/>
    </mc:Choice>
    <mc:Fallback xmlns="">
      <p:transition spd="slow" advTm="15011"/>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图示 4"/>
          <p:cNvGraphicFramePr/>
          <p:nvPr/>
        </p:nvGraphicFramePr>
        <p:xfrm>
          <a:off x="4169410" y="3005455"/>
          <a:ext cx="6291580" cy="419481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3" name="文本框 22"/>
          <p:cNvSpPr txBox="1"/>
          <p:nvPr/>
        </p:nvSpPr>
        <p:spPr>
          <a:xfrm>
            <a:off x="1134745" y="622300"/>
            <a:ext cx="6523355" cy="583565"/>
          </a:xfrm>
          <a:prstGeom prst="rect">
            <a:avLst/>
          </a:prstGeom>
          <a:noFill/>
        </p:spPr>
        <p:txBody>
          <a:bodyPr wrap="square" rtlCol="0">
            <a:spAutoFit/>
          </a:bodyPr>
          <a:lstStyle/>
          <a:p>
            <a:r>
              <a:rPr lang="zh-CN" altLang="en-US" sz="3200" b="1">
                <a:latin typeface="微软雅黑" panose="020B0503020204020204" pitchFamily="34" charset="-122"/>
                <a:ea typeface="微软雅黑" panose="020B0503020204020204" pitchFamily="34" charset="-122"/>
              </a:rPr>
              <a:t>商业分析师的</a:t>
            </a:r>
            <a:r>
              <a:rPr lang="en-US" sz="3200" b="1">
                <a:latin typeface="微软雅黑" panose="020B0503020204020204" pitchFamily="34" charset="-122"/>
                <a:ea typeface="微软雅黑" panose="020B0503020204020204" pitchFamily="34" charset="-122"/>
              </a:rPr>
              <a:t>“cosplay”</a:t>
            </a:r>
          </a:p>
        </p:txBody>
      </p:sp>
      <p:graphicFrame>
        <p:nvGraphicFramePr>
          <p:cNvPr id="19" name="图示 18"/>
          <p:cNvGraphicFramePr/>
          <p:nvPr/>
        </p:nvGraphicFramePr>
        <p:xfrm>
          <a:off x="391160" y="2602865"/>
          <a:ext cx="3696970" cy="4669155"/>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21" name="图示 20"/>
          <p:cNvGraphicFramePr/>
          <p:nvPr/>
        </p:nvGraphicFramePr>
        <p:xfrm>
          <a:off x="10570845" y="2602865"/>
          <a:ext cx="3696970" cy="4669155"/>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
        <p:nvSpPr>
          <p:cNvPr id="22" name="五边形 21"/>
          <p:cNvSpPr/>
          <p:nvPr/>
        </p:nvSpPr>
        <p:spPr>
          <a:xfrm>
            <a:off x="1051560" y="1666240"/>
            <a:ext cx="2376170" cy="576580"/>
          </a:xfrm>
          <a:prstGeom prst="homePlate">
            <a:avLst/>
          </a:prstGeom>
          <a:solidFill>
            <a:srgbClr val="C050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a:latin typeface="微软雅黑" panose="020B0503020204020204" pitchFamily="34" charset="-122"/>
                <a:ea typeface="微软雅黑" panose="020B0503020204020204" pitchFamily="34" charset="-122"/>
              </a:rPr>
              <a:t>数据目标</a:t>
            </a:r>
          </a:p>
        </p:txBody>
      </p:sp>
      <p:sp>
        <p:nvSpPr>
          <p:cNvPr id="25" name="五边形 24"/>
          <p:cNvSpPr/>
          <p:nvPr/>
        </p:nvSpPr>
        <p:spPr>
          <a:xfrm>
            <a:off x="6127115" y="1666240"/>
            <a:ext cx="2376170" cy="576580"/>
          </a:xfrm>
          <a:prstGeom prst="homePlate">
            <a:avLst/>
          </a:prstGeom>
          <a:solidFill>
            <a:srgbClr val="C050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a:latin typeface="微软雅黑" panose="020B0503020204020204" pitchFamily="34" charset="-122"/>
                <a:ea typeface="微软雅黑" panose="020B0503020204020204" pitchFamily="34" charset="-122"/>
              </a:rPr>
              <a:t>数据体系</a:t>
            </a:r>
          </a:p>
        </p:txBody>
      </p:sp>
      <p:sp>
        <p:nvSpPr>
          <p:cNvPr id="26" name="五边形 25"/>
          <p:cNvSpPr/>
          <p:nvPr/>
        </p:nvSpPr>
        <p:spPr>
          <a:xfrm>
            <a:off x="11231245" y="1666240"/>
            <a:ext cx="2376170" cy="576580"/>
          </a:xfrm>
          <a:prstGeom prst="homePlate">
            <a:avLst/>
          </a:prstGeom>
          <a:solidFill>
            <a:srgbClr val="C050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a:latin typeface="微软雅黑" panose="020B0503020204020204" pitchFamily="34" charset="-122"/>
                <a:ea typeface="微软雅黑" panose="020B0503020204020204" pitchFamily="34" charset="-122"/>
              </a:rPr>
              <a:t>角色定位</a:t>
            </a:r>
          </a:p>
        </p:txBody>
      </p:sp>
      <p:sp>
        <p:nvSpPr>
          <p:cNvPr id="27" name="矩形 26"/>
          <p:cNvSpPr/>
          <p:nvPr/>
        </p:nvSpPr>
        <p:spPr>
          <a:xfrm>
            <a:off x="4088130" y="7355205"/>
            <a:ext cx="1656080" cy="360045"/>
          </a:xfrm>
          <a:prstGeom prst="rect">
            <a:avLst/>
          </a:prstGeom>
          <a:solidFill>
            <a:srgbClr val="D0D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a:solidFill>
                  <a:schemeClr val="tx1"/>
                </a:solidFill>
                <a:latin typeface="微软雅黑" panose="020B0503020204020204" pitchFamily="34" charset="-122"/>
                <a:ea typeface="微软雅黑" panose="020B0503020204020204" pitchFamily="34" charset="-122"/>
              </a:rPr>
              <a:t>业务数据库</a:t>
            </a:r>
          </a:p>
        </p:txBody>
      </p:sp>
      <p:sp>
        <p:nvSpPr>
          <p:cNvPr id="28" name="矩形 27"/>
          <p:cNvSpPr/>
          <p:nvPr/>
        </p:nvSpPr>
        <p:spPr>
          <a:xfrm>
            <a:off x="6446520" y="7355205"/>
            <a:ext cx="1656080" cy="360045"/>
          </a:xfrm>
          <a:prstGeom prst="rect">
            <a:avLst/>
          </a:prstGeom>
          <a:solidFill>
            <a:srgbClr val="D0D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a:solidFill>
                  <a:schemeClr val="tx1"/>
                </a:solidFill>
                <a:latin typeface="微软雅黑" panose="020B0503020204020204" pitchFamily="34" charset="-122"/>
                <a:ea typeface="微软雅黑" panose="020B0503020204020204" pitchFamily="34" charset="-122"/>
              </a:rPr>
              <a:t>业务日志</a:t>
            </a:r>
          </a:p>
        </p:txBody>
      </p:sp>
      <p:sp>
        <p:nvSpPr>
          <p:cNvPr id="29" name="矩形 28"/>
          <p:cNvSpPr/>
          <p:nvPr/>
        </p:nvSpPr>
        <p:spPr>
          <a:xfrm>
            <a:off x="8804910" y="7355205"/>
            <a:ext cx="1656080" cy="360045"/>
          </a:xfrm>
          <a:prstGeom prst="rect">
            <a:avLst/>
          </a:prstGeom>
          <a:solidFill>
            <a:srgbClr val="D0D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a:solidFill>
                  <a:schemeClr val="tx1"/>
                </a:solidFill>
                <a:latin typeface="微软雅黑" panose="020B0503020204020204" pitchFamily="34" charset="-122"/>
                <a:ea typeface="微软雅黑" panose="020B0503020204020204" pitchFamily="34" charset="-122"/>
              </a:rPr>
              <a:t>外部数据</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文本框 22"/>
          <p:cNvSpPr txBox="1"/>
          <p:nvPr/>
        </p:nvSpPr>
        <p:spPr>
          <a:xfrm>
            <a:off x="1134745" y="909320"/>
            <a:ext cx="6523355" cy="583565"/>
          </a:xfrm>
          <a:prstGeom prst="rect">
            <a:avLst/>
          </a:prstGeom>
          <a:noFill/>
        </p:spPr>
        <p:txBody>
          <a:bodyPr wrap="square" rtlCol="0">
            <a:spAutoFit/>
          </a:bodyPr>
          <a:lstStyle/>
          <a:p>
            <a:r>
              <a:rPr lang="zh-CN" altLang="en-US" sz="3200" b="1">
                <a:latin typeface="微软雅黑" panose="020B0503020204020204" pitchFamily="34" charset="-122"/>
                <a:ea typeface="微软雅黑" panose="020B0503020204020204" pitchFamily="34" charset="-122"/>
              </a:rPr>
              <a:t>商业分析师：数据研究双剑合璧</a:t>
            </a:r>
            <a:endParaRPr lang="en-US" altLang="zh-CN" sz="3200" b="1">
              <a:latin typeface="微软雅黑" panose="020B0503020204020204" pitchFamily="34" charset="-122"/>
              <a:ea typeface="微软雅黑" panose="020B0503020204020204" pitchFamily="34" charset="-122"/>
            </a:endParaRPr>
          </a:p>
        </p:txBody>
      </p:sp>
      <p:graphicFrame>
        <p:nvGraphicFramePr>
          <p:cNvPr id="4" name="表格 3"/>
          <p:cNvGraphicFramePr/>
          <p:nvPr/>
        </p:nvGraphicFramePr>
        <p:xfrm>
          <a:off x="2194560" y="2717165"/>
          <a:ext cx="10324465" cy="3450336"/>
        </p:xfrm>
        <a:graphic>
          <a:graphicData uri="http://schemas.openxmlformats.org/drawingml/2006/table">
            <a:tbl>
              <a:tblPr firstCol="1" bandRow="1">
                <a:tableStyleId>{5C22544A-7EE6-4342-B048-85BDC9FD1C3A}</a:tableStyleId>
              </a:tblPr>
              <a:tblGrid>
                <a:gridCol w="1717040">
                  <a:extLst>
                    <a:ext uri="{9D8B030D-6E8A-4147-A177-3AD203B41FA5}">
                      <a16:colId xmlns:a16="http://schemas.microsoft.com/office/drawing/2014/main" val="20000"/>
                    </a:ext>
                  </a:extLst>
                </a:gridCol>
                <a:gridCol w="4155440">
                  <a:extLst>
                    <a:ext uri="{9D8B030D-6E8A-4147-A177-3AD203B41FA5}">
                      <a16:colId xmlns:a16="http://schemas.microsoft.com/office/drawing/2014/main" val="20001"/>
                    </a:ext>
                  </a:extLst>
                </a:gridCol>
                <a:gridCol w="4451985">
                  <a:extLst>
                    <a:ext uri="{9D8B030D-6E8A-4147-A177-3AD203B41FA5}">
                      <a16:colId xmlns:a16="http://schemas.microsoft.com/office/drawing/2014/main" val="20002"/>
                    </a:ext>
                  </a:extLst>
                </a:gridCol>
              </a:tblGrid>
              <a:tr h="518160">
                <a:tc>
                  <a:txBody>
                    <a:bodyPr/>
                    <a:lstStyle/>
                    <a:p>
                      <a:pPr algn="ctr">
                        <a:lnSpc>
                          <a:spcPct val="140000"/>
                        </a:lnSpc>
                        <a:buNone/>
                      </a:pPr>
                      <a:r>
                        <a:rPr lang="zh-CN" altLang="en-US" sz="1800" b="1">
                          <a:latin typeface="微软雅黑" panose="020B0503020204020204" pitchFamily="34" charset="-122"/>
                          <a:ea typeface="微软雅黑" panose="020B0503020204020204" pitchFamily="34" charset="-122"/>
                        </a:rPr>
                        <a:t>数据类型</a:t>
                      </a:r>
                    </a:p>
                  </a:txBody>
                  <a:tcPr/>
                </a:tc>
                <a:tc>
                  <a:txBody>
                    <a:bodyPr/>
                    <a:lstStyle/>
                    <a:p>
                      <a:pPr algn="ctr">
                        <a:lnSpc>
                          <a:spcPct val="160000"/>
                        </a:lnSpc>
                        <a:buNone/>
                      </a:pPr>
                      <a:r>
                        <a:rPr lang="zh-CN" altLang="en-US" sz="1400">
                          <a:latin typeface="微软雅黑" panose="020B0503020204020204" pitchFamily="34" charset="-122"/>
                          <a:ea typeface="微软雅黑" panose="020B0503020204020204" pitchFamily="34" charset="-122"/>
                        </a:rPr>
                        <a:t>结构化、非结构化数据。</a:t>
                      </a:r>
                    </a:p>
                  </a:txBody>
                  <a:tcPr/>
                </a:tc>
                <a:tc>
                  <a:txBody>
                    <a:bodyPr/>
                    <a:lstStyle/>
                    <a:p>
                      <a:pPr algn="ctr">
                        <a:lnSpc>
                          <a:spcPct val="150000"/>
                        </a:lnSpc>
                        <a:buNone/>
                      </a:pPr>
                      <a:r>
                        <a:rPr lang="zh-CN" altLang="en-US" sz="1400">
                          <a:latin typeface="微软雅黑" panose="020B0503020204020204" pitchFamily="34" charset="-122"/>
                          <a:ea typeface="微软雅黑" panose="020B0503020204020204" pitchFamily="34" charset="-122"/>
                        </a:rPr>
                        <a:t>结构化数据</a:t>
                      </a:r>
                    </a:p>
                  </a:txBody>
                  <a:tcPr/>
                </a:tc>
                <a:extLst>
                  <a:ext uri="{0D108BD9-81ED-4DB2-BD59-A6C34878D82A}">
                    <a16:rowId xmlns:a16="http://schemas.microsoft.com/office/drawing/2014/main" val="10000"/>
                  </a:ext>
                </a:extLst>
              </a:tr>
              <a:tr h="518160">
                <a:tc>
                  <a:txBody>
                    <a:bodyPr/>
                    <a:lstStyle/>
                    <a:p>
                      <a:pPr algn="ctr">
                        <a:lnSpc>
                          <a:spcPct val="130000"/>
                        </a:lnSpc>
                        <a:buNone/>
                      </a:pPr>
                      <a:r>
                        <a:rPr lang="zh-CN" altLang="en-US" sz="1800" b="1">
                          <a:latin typeface="微软雅黑" panose="020B0503020204020204" pitchFamily="34" charset="-122"/>
                          <a:ea typeface="微软雅黑" panose="020B0503020204020204" pitchFamily="34" charset="-122"/>
                        </a:rPr>
                        <a:t>数据来源</a:t>
                      </a:r>
                    </a:p>
                  </a:txBody>
                  <a:tcPr/>
                </a:tc>
                <a:tc>
                  <a:txBody>
                    <a:bodyPr/>
                    <a:lstStyle/>
                    <a:p>
                      <a:pPr algn="ctr">
                        <a:lnSpc>
                          <a:spcPct val="140000"/>
                        </a:lnSpc>
                        <a:buNone/>
                      </a:pPr>
                      <a:r>
                        <a:rPr lang="zh-CN" altLang="en-US" sz="1400">
                          <a:latin typeface="微软雅黑" panose="020B0503020204020204" pitchFamily="34" charset="-122"/>
                          <a:ea typeface="微软雅黑" panose="020B0503020204020204" pitchFamily="34" charset="-122"/>
                        </a:rPr>
                        <a:t>外部</a:t>
                      </a:r>
                      <a:r>
                        <a:rPr lang="en-US" altLang="zh-CN" sz="1400">
                          <a:latin typeface="微软雅黑" panose="020B0503020204020204" pitchFamily="34" charset="-122"/>
                          <a:ea typeface="微软雅黑" panose="020B0503020204020204" pitchFamily="34" charset="-122"/>
                        </a:rPr>
                        <a:t>+</a:t>
                      </a:r>
                      <a:r>
                        <a:rPr lang="zh-CN" altLang="en-US" sz="1400">
                          <a:latin typeface="微软雅黑" panose="020B0503020204020204" pitchFamily="34" charset="-122"/>
                          <a:ea typeface="微软雅黑" panose="020B0503020204020204" pitchFamily="34" charset="-122"/>
                        </a:rPr>
                        <a:t>内部</a:t>
                      </a:r>
                    </a:p>
                  </a:txBody>
                  <a:tcPr/>
                </a:tc>
                <a:tc>
                  <a:txBody>
                    <a:bodyPr/>
                    <a:lstStyle/>
                    <a:p>
                      <a:pPr algn="ctr">
                        <a:lnSpc>
                          <a:spcPct val="150000"/>
                        </a:lnSpc>
                        <a:buNone/>
                      </a:pPr>
                      <a:r>
                        <a:rPr lang="zh-CN" altLang="en-US" sz="1400">
                          <a:latin typeface="微软雅黑" panose="020B0503020204020204" pitchFamily="34" charset="-122"/>
                          <a:ea typeface="微软雅黑" panose="020B0503020204020204" pitchFamily="34" charset="-122"/>
                        </a:rPr>
                        <a:t>内部</a:t>
                      </a:r>
                    </a:p>
                  </a:txBody>
                  <a:tcPr/>
                </a:tc>
                <a:extLst>
                  <a:ext uri="{0D108BD9-81ED-4DB2-BD59-A6C34878D82A}">
                    <a16:rowId xmlns:a16="http://schemas.microsoft.com/office/drawing/2014/main" val="10001"/>
                  </a:ext>
                </a:extLst>
              </a:tr>
              <a:tr h="518160">
                <a:tc>
                  <a:txBody>
                    <a:bodyPr/>
                    <a:lstStyle/>
                    <a:p>
                      <a:pPr algn="ctr">
                        <a:lnSpc>
                          <a:spcPct val="190000"/>
                        </a:lnSpc>
                        <a:buNone/>
                      </a:pPr>
                      <a:r>
                        <a:rPr lang="zh-CN" altLang="en-US" sz="1800" b="1">
                          <a:latin typeface="微软雅黑" panose="020B0503020204020204" pitchFamily="34" charset="-122"/>
                          <a:ea typeface="微软雅黑" panose="020B0503020204020204" pitchFamily="34" charset="-122"/>
                        </a:rPr>
                        <a:t>分析方法</a:t>
                      </a:r>
                    </a:p>
                  </a:txBody>
                  <a:tcPr/>
                </a:tc>
                <a:tc>
                  <a:txBody>
                    <a:bodyPr/>
                    <a:lstStyle/>
                    <a:p>
                      <a:pPr algn="l">
                        <a:lnSpc>
                          <a:spcPct val="170000"/>
                        </a:lnSpc>
                        <a:buNone/>
                      </a:pPr>
                      <a:r>
                        <a:rPr lang="zh-CN" altLang="en-US" sz="1400">
                          <a:latin typeface="微软雅黑" panose="020B0503020204020204" pitchFamily="34" charset="-122"/>
                          <a:ea typeface="微软雅黑" panose="020B0503020204020204" pitchFamily="34" charset="-122"/>
                          <a:sym typeface="+mn-ea"/>
                        </a:rPr>
                        <a:t>桌面研究、访谈、问卷、合意性研究、可用性测试、专家访谈</a:t>
                      </a:r>
                      <a:r>
                        <a:rPr lang="en-US" altLang="zh-CN" sz="1400">
                          <a:latin typeface="微软雅黑" panose="020B0503020204020204" pitchFamily="34" charset="-122"/>
                          <a:ea typeface="微软雅黑" panose="020B0503020204020204" pitchFamily="34" charset="-122"/>
                          <a:sym typeface="+mn-ea"/>
                        </a:rPr>
                        <a:t>/</a:t>
                      </a:r>
                      <a:r>
                        <a:rPr lang="zh-CN" altLang="en-US" sz="1400">
                          <a:latin typeface="微软雅黑" panose="020B0503020204020204" pitchFamily="34" charset="-122"/>
                          <a:ea typeface="微软雅黑" panose="020B0503020204020204" pitchFamily="34" charset="-122"/>
                          <a:sym typeface="+mn-ea"/>
                        </a:rPr>
                        <a:t>评估等。</a:t>
                      </a:r>
                      <a:endParaRPr lang="zh-CN" altLang="en-US" sz="1400">
                        <a:latin typeface="微软雅黑" panose="020B0503020204020204" pitchFamily="34" charset="-122"/>
                        <a:ea typeface="微软雅黑" panose="020B0503020204020204" pitchFamily="34" charset="-122"/>
                      </a:endParaRPr>
                    </a:p>
                  </a:txBody>
                  <a:tcPr/>
                </a:tc>
                <a:tc>
                  <a:txBody>
                    <a:bodyPr/>
                    <a:lstStyle/>
                    <a:p>
                      <a:pPr algn="l">
                        <a:lnSpc>
                          <a:spcPct val="120000"/>
                        </a:lnSpc>
                        <a:buNone/>
                      </a:pPr>
                      <a:r>
                        <a:rPr lang="zh-CN" altLang="en-US" sz="1400">
                          <a:latin typeface="微软雅黑" panose="020B0503020204020204" pitchFamily="34" charset="-122"/>
                          <a:ea typeface="微软雅黑" panose="020B0503020204020204" pitchFamily="34" charset="-122"/>
                          <a:sym typeface="+mn-ea"/>
                        </a:rPr>
                        <a:t>转化漏斗分析法、对比分析法、（横向＆纵向）、留存分析法、趋势分析、多维矩阵分析法、预测分析法、关联分析法等。</a:t>
                      </a:r>
                      <a:endParaRPr lang="zh-CN" altLang="en-US" sz="1400">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val="10002"/>
                  </a:ext>
                </a:extLst>
              </a:tr>
              <a:tr h="518160">
                <a:tc>
                  <a:txBody>
                    <a:bodyPr/>
                    <a:lstStyle/>
                    <a:p>
                      <a:pPr algn="ctr">
                        <a:lnSpc>
                          <a:spcPct val="130000"/>
                        </a:lnSpc>
                        <a:buNone/>
                      </a:pPr>
                      <a:r>
                        <a:rPr lang="zh-CN" altLang="en-US" sz="1800" b="1">
                          <a:latin typeface="微软雅黑" panose="020B0503020204020204" pitchFamily="34" charset="-122"/>
                          <a:ea typeface="微软雅黑" panose="020B0503020204020204" pitchFamily="34" charset="-122"/>
                        </a:rPr>
                        <a:t>侧重方面</a:t>
                      </a:r>
                    </a:p>
                  </a:txBody>
                  <a:tcPr/>
                </a:tc>
                <a:tc>
                  <a:txBody>
                    <a:bodyPr/>
                    <a:lstStyle/>
                    <a:p>
                      <a:pPr algn="ctr">
                        <a:lnSpc>
                          <a:spcPct val="150000"/>
                        </a:lnSpc>
                        <a:buNone/>
                      </a:pPr>
                      <a:r>
                        <a:rPr lang="zh-CN" altLang="en-US" sz="1400">
                          <a:latin typeface="微软雅黑" panose="020B0503020204020204" pitchFamily="34" charset="-122"/>
                          <a:ea typeface="微软雅黑" panose="020B0503020204020204" pitchFamily="34" charset="-122"/>
                        </a:rPr>
                        <a:t>面向用户端的</a:t>
                      </a:r>
                    </a:p>
                  </a:txBody>
                  <a:tcPr/>
                </a:tc>
                <a:tc>
                  <a:txBody>
                    <a:bodyPr/>
                    <a:lstStyle/>
                    <a:p>
                      <a:pPr algn="ctr">
                        <a:lnSpc>
                          <a:spcPct val="150000"/>
                        </a:lnSpc>
                        <a:buNone/>
                      </a:pPr>
                      <a:r>
                        <a:rPr lang="zh-CN" altLang="en-US" sz="1400">
                          <a:latin typeface="微软雅黑" panose="020B0503020204020204" pitchFamily="34" charset="-122"/>
                          <a:ea typeface="微软雅黑" panose="020B0503020204020204" pitchFamily="34" charset="-122"/>
                        </a:rPr>
                        <a:t>整个业务体系</a:t>
                      </a:r>
                    </a:p>
                  </a:txBody>
                  <a:tcPr/>
                </a:tc>
                <a:extLst>
                  <a:ext uri="{0D108BD9-81ED-4DB2-BD59-A6C34878D82A}">
                    <a16:rowId xmlns:a16="http://schemas.microsoft.com/office/drawing/2014/main" val="10003"/>
                  </a:ext>
                </a:extLst>
              </a:tr>
              <a:tr h="518160">
                <a:tc>
                  <a:txBody>
                    <a:bodyPr/>
                    <a:lstStyle/>
                    <a:p>
                      <a:pPr algn="ctr">
                        <a:lnSpc>
                          <a:spcPct val="120000"/>
                        </a:lnSpc>
                        <a:buNone/>
                      </a:pPr>
                      <a:r>
                        <a:rPr lang="zh-CN" altLang="en-US" sz="1800" b="1">
                          <a:latin typeface="微软雅黑" panose="020B0503020204020204" pitchFamily="34" charset="-122"/>
                          <a:ea typeface="微软雅黑" panose="020B0503020204020204" pitchFamily="34" charset="-122"/>
                        </a:rPr>
                        <a:t>研究类型</a:t>
                      </a:r>
                    </a:p>
                  </a:txBody>
                  <a:tcPr/>
                </a:tc>
                <a:tc>
                  <a:txBody>
                    <a:bodyPr/>
                    <a:lstStyle/>
                    <a:p>
                      <a:pPr algn="ctr">
                        <a:lnSpc>
                          <a:spcPct val="160000"/>
                        </a:lnSpc>
                        <a:buNone/>
                      </a:pPr>
                      <a:r>
                        <a:rPr lang="zh-CN" altLang="en-US" sz="1400">
                          <a:latin typeface="微软雅黑" panose="020B0503020204020204" pitchFamily="34" charset="-122"/>
                          <a:ea typeface="微软雅黑" panose="020B0503020204020204" pitchFamily="34" charset="-122"/>
                        </a:rPr>
                        <a:t>解释型</a:t>
                      </a:r>
                    </a:p>
                  </a:txBody>
                  <a:tcPr/>
                </a:tc>
                <a:tc>
                  <a:txBody>
                    <a:bodyPr/>
                    <a:lstStyle/>
                    <a:p>
                      <a:pPr algn="ctr">
                        <a:lnSpc>
                          <a:spcPct val="150000"/>
                        </a:lnSpc>
                        <a:buNone/>
                      </a:pPr>
                      <a:r>
                        <a:rPr lang="zh-CN" altLang="en-US" sz="1400">
                          <a:latin typeface="微软雅黑" panose="020B0503020204020204" pitchFamily="34" charset="-122"/>
                          <a:ea typeface="微软雅黑" panose="020B0503020204020204" pitchFamily="34" charset="-122"/>
                        </a:rPr>
                        <a:t>描述型</a:t>
                      </a:r>
                      <a:r>
                        <a:rPr lang="en-US" altLang="zh-CN" sz="1400">
                          <a:latin typeface="微软雅黑" panose="020B0503020204020204" pitchFamily="34" charset="-122"/>
                          <a:ea typeface="微软雅黑" panose="020B0503020204020204" pitchFamily="34" charset="-122"/>
                        </a:rPr>
                        <a:t>+</a:t>
                      </a:r>
                      <a:r>
                        <a:rPr lang="zh-CN" altLang="en-US" sz="1400">
                          <a:latin typeface="微软雅黑" panose="020B0503020204020204" pitchFamily="34" charset="-122"/>
                          <a:ea typeface="微软雅黑" panose="020B0503020204020204" pitchFamily="34" charset="-122"/>
                        </a:rPr>
                        <a:t>探索型</a:t>
                      </a:r>
                    </a:p>
                  </a:txBody>
                  <a:tcPr/>
                </a:tc>
                <a:extLst>
                  <a:ext uri="{0D108BD9-81ED-4DB2-BD59-A6C34878D82A}">
                    <a16:rowId xmlns:a16="http://schemas.microsoft.com/office/drawing/2014/main" val="10004"/>
                  </a:ext>
                </a:extLst>
              </a:tr>
              <a:tr h="518160">
                <a:tc>
                  <a:txBody>
                    <a:bodyPr/>
                    <a:lstStyle/>
                    <a:p>
                      <a:pPr algn="ctr">
                        <a:lnSpc>
                          <a:spcPct val="130000"/>
                        </a:lnSpc>
                        <a:buNone/>
                      </a:pPr>
                      <a:r>
                        <a:rPr lang="zh-CN" altLang="en-US" sz="1800" b="1">
                          <a:latin typeface="微软雅黑" panose="020B0503020204020204" pitchFamily="34" charset="-122"/>
                          <a:ea typeface="微软雅黑" panose="020B0503020204020204" pitchFamily="34" charset="-122"/>
                        </a:rPr>
                        <a:t>解答问题</a:t>
                      </a:r>
                    </a:p>
                  </a:txBody>
                  <a:tcPr/>
                </a:tc>
                <a:tc>
                  <a:txBody>
                    <a:bodyPr/>
                    <a:lstStyle/>
                    <a:p>
                      <a:pPr algn="ctr">
                        <a:lnSpc>
                          <a:spcPct val="160000"/>
                        </a:lnSpc>
                        <a:buNone/>
                      </a:pPr>
                      <a:r>
                        <a:rPr lang="zh-CN" altLang="en-US" sz="1400">
                          <a:latin typeface="微软雅黑" panose="020B0503020204020204" pitchFamily="34" charset="-122"/>
                          <a:ea typeface="微软雅黑" panose="020B0503020204020204" pitchFamily="34" charset="-122"/>
                        </a:rPr>
                        <a:t>动机、场景、态度、目标、满意度、期望等。</a:t>
                      </a:r>
                    </a:p>
                  </a:txBody>
                  <a:tcPr/>
                </a:tc>
                <a:tc>
                  <a:txBody>
                    <a:bodyPr/>
                    <a:lstStyle/>
                    <a:p>
                      <a:pPr algn="ctr">
                        <a:lnSpc>
                          <a:spcPct val="150000"/>
                        </a:lnSpc>
                        <a:buNone/>
                      </a:pPr>
                      <a:r>
                        <a:rPr lang="zh-CN" altLang="en-US" sz="1400">
                          <a:latin typeface="微软雅黑" panose="020B0503020204020204" pitchFamily="34" charset="-122"/>
                          <a:ea typeface="微软雅黑" panose="020B0503020204020204" pitchFamily="34" charset="-122"/>
                        </a:rPr>
                        <a:t>规律</a:t>
                      </a:r>
                      <a:r>
                        <a:rPr lang="en-US" altLang="zh-CN" sz="1400">
                          <a:latin typeface="微软雅黑" panose="020B0503020204020204" pitchFamily="34" charset="-122"/>
                          <a:ea typeface="微软雅黑" panose="020B0503020204020204" pitchFamily="34" charset="-122"/>
                        </a:rPr>
                        <a:t>/</a:t>
                      </a:r>
                      <a:r>
                        <a:rPr lang="zh-CN" altLang="en-US" sz="1400">
                          <a:latin typeface="微软雅黑" panose="020B0503020204020204" pitchFamily="34" charset="-122"/>
                          <a:ea typeface="微软雅黑" panose="020B0503020204020204" pitchFamily="34" charset="-122"/>
                        </a:rPr>
                        <a:t>模式、趋势、问题、关联。</a:t>
                      </a:r>
                      <a:endParaRPr lang="en-US" altLang="zh-CN" sz="1400">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val="10005"/>
                  </a:ext>
                </a:extLst>
              </a:tr>
            </a:tbl>
          </a:graphicData>
        </a:graphic>
      </p:graphicFrame>
      <p:sp>
        <p:nvSpPr>
          <p:cNvPr id="5" name="流程图: 手动输入 4"/>
          <p:cNvSpPr/>
          <p:nvPr/>
        </p:nvSpPr>
        <p:spPr>
          <a:xfrm>
            <a:off x="4610735" y="1811020"/>
            <a:ext cx="2440305" cy="576580"/>
          </a:xfrm>
          <a:prstGeom prst="flowChartManualInput">
            <a:avLst/>
          </a:prstGeom>
          <a:solidFill>
            <a:srgbClr val="C050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latin typeface="微软雅黑" panose="020B0503020204020204" pitchFamily="34" charset="-122"/>
                <a:ea typeface="微软雅黑" panose="020B0503020204020204" pitchFamily="34" charset="-122"/>
              </a:rPr>
              <a:t>用户研究</a:t>
            </a:r>
          </a:p>
        </p:txBody>
      </p:sp>
      <p:sp>
        <p:nvSpPr>
          <p:cNvPr id="6" name="流程图: 手动输入 5"/>
          <p:cNvSpPr/>
          <p:nvPr/>
        </p:nvSpPr>
        <p:spPr>
          <a:xfrm>
            <a:off x="8958580" y="1811020"/>
            <a:ext cx="2440305" cy="576580"/>
          </a:xfrm>
          <a:prstGeom prst="flowChartManualInput">
            <a:avLst/>
          </a:prstGeom>
          <a:solidFill>
            <a:srgbClr val="C050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latin typeface="微软雅黑" panose="020B0503020204020204" pitchFamily="34" charset="-122"/>
                <a:ea typeface="微软雅黑" panose="020B0503020204020204" pitchFamily="34" charset="-122"/>
              </a:rPr>
              <a:t>数据分析</a:t>
            </a:r>
          </a:p>
        </p:txBody>
      </p:sp>
      <p:sp>
        <p:nvSpPr>
          <p:cNvPr id="8" name="椭圆 7"/>
          <p:cNvSpPr/>
          <p:nvPr/>
        </p:nvSpPr>
        <p:spPr>
          <a:xfrm>
            <a:off x="6566535" y="6512560"/>
            <a:ext cx="1182370" cy="1182370"/>
          </a:xfrm>
          <a:prstGeom prst="ellipse">
            <a:avLst/>
          </a:prstGeom>
          <a:noFill/>
          <a:ln w="1270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7263130" y="6512560"/>
            <a:ext cx="1182370" cy="1182370"/>
          </a:xfrm>
          <a:prstGeom prst="ellipse">
            <a:avLst/>
          </a:prstGeom>
          <a:noFill/>
          <a:ln w="1270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6534785" y="6950710"/>
            <a:ext cx="792480" cy="275590"/>
          </a:xfrm>
          <a:prstGeom prst="rect">
            <a:avLst/>
          </a:prstGeom>
          <a:noFill/>
        </p:spPr>
        <p:txBody>
          <a:bodyPr wrap="none" rtlCol="0">
            <a:spAutoFit/>
          </a:bodyPr>
          <a:lstStyle/>
          <a:p>
            <a:r>
              <a:rPr lang="zh-CN" altLang="en-US" sz="1200">
                <a:latin typeface="微软雅黑" panose="020B0503020204020204" pitchFamily="34" charset="-122"/>
                <a:ea typeface="微软雅黑" panose="020B0503020204020204" pitchFamily="34" charset="-122"/>
              </a:rPr>
              <a:t>用户研究</a:t>
            </a:r>
          </a:p>
        </p:txBody>
      </p:sp>
      <p:sp>
        <p:nvSpPr>
          <p:cNvPr id="15" name="文本框 14"/>
          <p:cNvSpPr txBox="1"/>
          <p:nvPr/>
        </p:nvSpPr>
        <p:spPr>
          <a:xfrm>
            <a:off x="7703185" y="6965950"/>
            <a:ext cx="792480" cy="275590"/>
          </a:xfrm>
          <a:prstGeom prst="rect">
            <a:avLst/>
          </a:prstGeom>
          <a:noFill/>
        </p:spPr>
        <p:txBody>
          <a:bodyPr wrap="square" rtlCol="0">
            <a:spAutoFit/>
          </a:bodyPr>
          <a:lstStyle/>
          <a:p>
            <a:r>
              <a:rPr lang="zh-CN" altLang="en-US" sz="1200">
                <a:latin typeface="微软雅黑" panose="020B0503020204020204" pitchFamily="34" charset="-122"/>
                <a:ea typeface="微软雅黑" panose="020B0503020204020204" pitchFamily="34" charset="-122"/>
              </a:rPr>
              <a:t>数据分析</a:t>
            </a:r>
          </a:p>
        </p:txBody>
      </p:sp>
      <p:sp>
        <p:nvSpPr>
          <p:cNvPr id="16" name="文本框 15"/>
          <p:cNvSpPr txBox="1"/>
          <p:nvPr/>
        </p:nvSpPr>
        <p:spPr>
          <a:xfrm>
            <a:off x="7327265" y="6739255"/>
            <a:ext cx="367030" cy="728980"/>
          </a:xfrm>
          <a:prstGeom prst="rect">
            <a:avLst/>
          </a:prstGeom>
          <a:noFill/>
        </p:spPr>
        <p:txBody>
          <a:bodyPr vert="eaVert" wrap="square" rtlCol="0">
            <a:spAutoFit/>
          </a:bodyPr>
          <a:lstStyle/>
          <a:p>
            <a:r>
              <a:rPr lang="zh-CN" altLang="en-US" sz="1200">
                <a:latin typeface="微软雅黑" panose="020B0503020204020204" pitchFamily="34" charset="-122"/>
                <a:ea typeface="微软雅黑" panose="020B0503020204020204" pitchFamily="34" charset="-122"/>
              </a:rPr>
              <a:t>数据运营</a:t>
            </a:r>
            <a:endParaRPr lang="en-US" altLang="zh-CN" sz="1200">
              <a:latin typeface="微软雅黑" panose="020B0503020204020204" pitchFamily="34" charset="-122"/>
              <a:ea typeface="微软雅黑" panose="020B0503020204020204" pitchFamily="34" charset="-122"/>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AutoShape 9"/>
          <p:cNvSpPr>
            <a:spLocks noChangeArrowheads="1"/>
          </p:cNvSpPr>
          <p:nvPr/>
        </p:nvSpPr>
        <p:spPr bwMode="auto">
          <a:xfrm>
            <a:off x="3814752" y="3566320"/>
            <a:ext cx="7000897" cy="1096960"/>
          </a:xfrm>
          <a:prstGeom prst="roundRect">
            <a:avLst>
              <a:gd name="adj" fmla="val 0"/>
            </a:avLst>
          </a:pr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3200" b="1">
                <a:solidFill>
                  <a:schemeClr val="bg1"/>
                </a:solidFill>
                <a:latin typeface="Arial" panose="020B0604020202020204" pitchFamily="34" charset="0"/>
                <a:ea typeface="黑体" panose="02010609060101010101" pitchFamily="49" charset="-122"/>
              </a:defRPr>
            </a:lvl1pPr>
            <a:lvl2pPr marL="742950" indent="-285750">
              <a:defRPr sz="3200" b="1">
                <a:solidFill>
                  <a:schemeClr val="bg1"/>
                </a:solidFill>
                <a:latin typeface="Arial" panose="020B0604020202020204" pitchFamily="34" charset="0"/>
                <a:ea typeface="黑体" panose="02010609060101010101" pitchFamily="49" charset="-122"/>
              </a:defRPr>
            </a:lvl2pPr>
            <a:lvl3pPr marL="1143000" indent="-228600">
              <a:defRPr sz="3200" b="1">
                <a:solidFill>
                  <a:schemeClr val="bg1"/>
                </a:solidFill>
                <a:latin typeface="Arial" panose="020B0604020202020204" pitchFamily="34" charset="0"/>
                <a:ea typeface="黑体" panose="02010609060101010101" pitchFamily="49" charset="-122"/>
              </a:defRPr>
            </a:lvl3pPr>
            <a:lvl4pPr marL="1600200" indent="-228600">
              <a:defRPr sz="3200" b="1">
                <a:solidFill>
                  <a:schemeClr val="bg1"/>
                </a:solidFill>
                <a:latin typeface="Arial" panose="020B0604020202020204" pitchFamily="34" charset="0"/>
                <a:ea typeface="黑体" panose="02010609060101010101" pitchFamily="49" charset="-122"/>
              </a:defRPr>
            </a:lvl4pPr>
            <a:lvl5pPr marL="2057400" indent="-228600">
              <a:defRPr sz="3200" b="1">
                <a:solidFill>
                  <a:schemeClr val="bg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buFont typeface="Arial" panose="020B0604020202020204" pitchFamily="34" charset="0"/>
              <a:defRPr sz="3200" b="1">
                <a:solidFill>
                  <a:schemeClr val="bg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buFont typeface="Arial" panose="020B0604020202020204" pitchFamily="34" charset="0"/>
              <a:defRPr sz="3200" b="1">
                <a:solidFill>
                  <a:schemeClr val="bg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buFont typeface="Arial" panose="020B0604020202020204" pitchFamily="34" charset="0"/>
              <a:defRPr sz="3200" b="1">
                <a:solidFill>
                  <a:schemeClr val="bg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buFont typeface="Arial" panose="020B0604020202020204" pitchFamily="34" charset="0"/>
              <a:defRPr sz="3200" b="1">
                <a:solidFill>
                  <a:schemeClr val="bg1"/>
                </a:solidFill>
                <a:latin typeface="Arial" panose="020B0604020202020204" pitchFamily="34" charset="0"/>
                <a:ea typeface="黑体" panose="02010609060101010101" pitchFamily="49" charset="-122"/>
              </a:defRPr>
            </a:lvl9pPr>
          </a:lstStyle>
          <a:p>
            <a:pPr eaLnBrk="1" hangingPunct="1"/>
            <a:endParaRPr lang="zh-CN" altLang="en-US" sz="1800" b="0">
              <a:solidFill>
                <a:schemeClr val="tx1"/>
              </a:solidFill>
              <a:latin typeface="微软雅黑" panose="020B0503020204020204" pitchFamily="34" charset="-122"/>
              <a:ea typeface="微软雅黑" panose="020B0503020204020204" pitchFamily="34" charset="-122"/>
            </a:endParaRPr>
          </a:p>
        </p:txBody>
      </p:sp>
      <p:sp>
        <p:nvSpPr>
          <p:cNvPr id="10" name="Text Box 14"/>
          <p:cNvSpPr txBox="1">
            <a:spLocks noChangeArrowheads="1"/>
          </p:cNvSpPr>
          <p:nvPr/>
        </p:nvSpPr>
        <p:spPr bwMode="auto">
          <a:xfrm>
            <a:off x="5140325" y="3792220"/>
            <a:ext cx="4349750"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200" b="1">
                <a:solidFill>
                  <a:schemeClr val="bg1"/>
                </a:solidFill>
                <a:latin typeface="Arial" panose="020B0604020202020204" pitchFamily="34" charset="0"/>
                <a:ea typeface="黑体" panose="02010609060101010101" pitchFamily="49" charset="-122"/>
              </a:defRPr>
            </a:lvl1pPr>
            <a:lvl2pPr marL="742950" indent="-285750">
              <a:defRPr sz="3200" b="1">
                <a:solidFill>
                  <a:schemeClr val="bg1"/>
                </a:solidFill>
                <a:latin typeface="Arial" panose="020B0604020202020204" pitchFamily="34" charset="0"/>
                <a:ea typeface="黑体" panose="02010609060101010101" pitchFamily="49" charset="-122"/>
              </a:defRPr>
            </a:lvl2pPr>
            <a:lvl3pPr marL="1143000" indent="-228600">
              <a:defRPr sz="3200" b="1">
                <a:solidFill>
                  <a:schemeClr val="bg1"/>
                </a:solidFill>
                <a:latin typeface="Arial" panose="020B0604020202020204" pitchFamily="34" charset="0"/>
                <a:ea typeface="黑体" panose="02010609060101010101" pitchFamily="49" charset="-122"/>
              </a:defRPr>
            </a:lvl3pPr>
            <a:lvl4pPr marL="1600200" indent="-228600">
              <a:defRPr sz="3200" b="1">
                <a:solidFill>
                  <a:schemeClr val="bg1"/>
                </a:solidFill>
                <a:latin typeface="Arial" panose="020B0604020202020204" pitchFamily="34" charset="0"/>
                <a:ea typeface="黑体" panose="02010609060101010101" pitchFamily="49" charset="-122"/>
              </a:defRPr>
            </a:lvl4pPr>
            <a:lvl5pPr marL="2057400" indent="-228600">
              <a:defRPr sz="3200" b="1">
                <a:solidFill>
                  <a:schemeClr val="bg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buFont typeface="Arial" panose="020B0604020202020204" pitchFamily="34" charset="0"/>
              <a:defRPr sz="3200" b="1">
                <a:solidFill>
                  <a:schemeClr val="bg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buFont typeface="Arial" panose="020B0604020202020204" pitchFamily="34" charset="0"/>
              <a:defRPr sz="3200" b="1">
                <a:solidFill>
                  <a:schemeClr val="bg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buFont typeface="Arial" panose="020B0604020202020204" pitchFamily="34" charset="0"/>
              <a:defRPr sz="3200" b="1">
                <a:solidFill>
                  <a:schemeClr val="bg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buFont typeface="Arial" panose="020B0604020202020204" pitchFamily="34" charset="0"/>
              <a:defRPr sz="3200" b="1">
                <a:solidFill>
                  <a:schemeClr val="bg1"/>
                </a:solidFill>
                <a:latin typeface="Arial" panose="020B0604020202020204" pitchFamily="34" charset="0"/>
                <a:ea typeface="黑体" panose="02010609060101010101" pitchFamily="49" charset="-122"/>
              </a:defRPr>
            </a:lvl9pPr>
          </a:lstStyle>
          <a:p>
            <a:pPr algn="ctr"/>
            <a:r>
              <a:rPr lang="zh-CN" altLang="en-US" sz="3600" dirty="0">
                <a:latin typeface="微软雅黑" panose="020B0503020204020204" pitchFamily="34" charset="-122"/>
                <a:ea typeface="微软雅黑" panose="020B0503020204020204" pitchFamily="34" charset="-122"/>
              </a:rPr>
              <a:t>透过岗位理解业务</a:t>
            </a:r>
          </a:p>
        </p:txBody>
      </p:sp>
      <p:pic>
        <p:nvPicPr>
          <p:cNvPr id="14" name="图片 13" descr="1"/>
          <p:cNvPicPr>
            <a:picLocks noChangeAspect="1"/>
          </p:cNvPicPr>
          <p:nvPr/>
        </p:nvPicPr>
        <p:blipFill>
          <a:blip r:embed="rId3" cstate="print"/>
          <a:stretch>
            <a:fillRect/>
          </a:stretch>
        </p:blipFill>
        <p:spPr>
          <a:xfrm>
            <a:off x="5815965" y="5334000"/>
            <a:ext cx="687022" cy="676800"/>
          </a:xfrm>
          <a:prstGeom prst="rect">
            <a:avLst/>
          </a:prstGeom>
        </p:spPr>
      </p:pic>
      <p:pic>
        <p:nvPicPr>
          <p:cNvPr id="15" name="图片 14" descr="2"/>
          <p:cNvPicPr>
            <a:picLocks noChangeAspect="1"/>
          </p:cNvPicPr>
          <p:nvPr/>
        </p:nvPicPr>
        <p:blipFill>
          <a:blip r:embed="rId4" cstate="print"/>
          <a:stretch>
            <a:fillRect/>
          </a:stretch>
        </p:blipFill>
        <p:spPr>
          <a:xfrm>
            <a:off x="6773497" y="5334000"/>
            <a:ext cx="1079500" cy="677959"/>
          </a:xfrm>
          <a:prstGeom prst="rect">
            <a:avLst/>
          </a:prstGeom>
        </p:spPr>
      </p:pic>
      <p:pic>
        <p:nvPicPr>
          <p:cNvPr id="16" name="图片 15" descr="3"/>
          <p:cNvPicPr>
            <a:picLocks noChangeAspect="1"/>
          </p:cNvPicPr>
          <p:nvPr/>
        </p:nvPicPr>
        <p:blipFill>
          <a:blip r:embed="rId5" cstate="print"/>
          <a:stretch>
            <a:fillRect/>
          </a:stretch>
        </p:blipFill>
        <p:spPr>
          <a:xfrm>
            <a:off x="8123507" y="5334000"/>
            <a:ext cx="614045" cy="676800"/>
          </a:xfrm>
          <a:prstGeom prst="rect">
            <a:avLst/>
          </a:prstGeom>
        </p:spPr>
      </p:pic>
      <p:sp>
        <p:nvSpPr>
          <p:cNvPr id="17" name="AutoShape 9"/>
          <p:cNvSpPr>
            <a:spLocks noChangeArrowheads="1"/>
          </p:cNvSpPr>
          <p:nvPr/>
        </p:nvSpPr>
        <p:spPr bwMode="auto">
          <a:xfrm flipV="1">
            <a:off x="5148898" y="4929505"/>
            <a:ext cx="4332605" cy="76200"/>
          </a:xfrm>
          <a:prstGeom prst="roundRect">
            <a:avLst>
              <a:gd name="adj" fmla="val 0"/>
            </a:avLst>
          </a:pr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3200" b="1">
                <a:solidFill>
                  <a:schemeClr val="bg1"/>
                </a:solidFill>
                <a:latin typeface="Arial" panose="020B0604020202020204" pitchFamily="34" charset="0"/>
                <a:ea typeface="黑体" panose="02010609060101010101" pitchFamily="49" charset="-122"/>
              </a:defRPr>
            </a:lvl1pPr>
            <a:lvl2pPr marL="742950" indent="-285750">
              <a:defRPr sz="3200" b="1">
                <a:solidFill>
                  <a:schemeClr val="bg1"/>
                </a:solidFill>
                <a:latin typeface="Arial" panose="020B0604020202020204" pitchFamily="34" charset="0"/>
                <a:ea typeface="黑体" panose="02010609060101010101" pitchFamily="49" charset="-122"/>
              </a:defRPr>
            </a:lvl2pPr>
            <a:lvl3pPr marL="1143000" indent="-228600">
              <a:defRPr sz="3200" b="1">
                <a:solidFill>
                  <a:schemeClr val="bg1"/>
                </a:solidFill>
                <a:latin typeface="Arial" panose="020B0604020202020204" pitchFamily="34" charset="0"/>
                <a:ea typeface="黑体" panose="02010609060101010101" pitchFamily="49" charset="-122"/>
              </a:defRPr>
            </a:lvl3pPr>
            <a:lvl4pPr marL="1600200" indent="-228600">
              <a:defRPr sz="3200" b="1">
                <a:solidFill>
                  <a:schemeClr val="bg1"/>
                </a:solidFill>
                <a:latin typeface="Arial" panose="020B0604020202020204" pitchFamily="34" charset="0"/>
                <a:ea typeface="黑体" panose="02010609060101010101" pitchFamily="49" charset="-122"/>
              </a:defRPr>
            </a:lvl4pPr>
            <a:lvl5pPr marL="2057400" indent="-228600">
              <a:defRPr sz="3200" b="1">
                <a:solidFill>
                  <a:schemeClr val="bg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buFont typeface="Arial" panose="020B0604020202020204" pitchFamily="34" charset="0"/>
              <a:defRPr sz="3200" b="1">
                <a:solidFill>
                  <a:schemeClr val="bg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buFont typeface="Arial" panose="020B0604020202020204" pitchFamily="34" charset="0"/>
              <a:defRPr sz="3200" b="1">
                <a:solidFill>
                  <a:schemeClr val="bg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buFont typeface="Arial" panose="020B0604020202020204" pitchFamily="34" charset="0"/>
              <a:defRPr sz="3200" b="1">
                <a:solidFill>
                  <a:schemeClr val="bg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buFont typeface="Arial" panose="020B0604020202020204" pitchFamily="34" charset="0"/>
              <a:defRPr sz="3200" b="1">
                <a:solidFill>
                  <a:schemeClr val="bg1"/>
                </a:solidFill>
                <a:latin typeface="Arial" panose="020B0604020202020204" pitchFamily="34" charset="0"/>
                <a:ea typeface="黑体" panose="02010609060101010101" pitchFamily="49" charset="-122"/>
              </a:defRPr>
            </a:lvl9pPr>
          </a:lstStyle>
          <a:p>
            <a:pPr eaLnBrk="1" hangingPunct="1"/>
            <a:endParaRPr lang="zh-CN" altLang="en-US" sz="1800" b="0">
              <a:solidFill>
                <a:schemeClr val="tx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a:xfrm>
            <a:off x="2316480" y="1371600"/>
            <a:ext cx="8784934" cy="640080"/>
          </a:xfrm>
        </p:spPr>
        <p:txBody>
          <a:bodyPr/>
          <a:lstStyle/>
          <a:p>
            <a:r>
              <a:rPr lang="zh-CN" altLang="en-US" sz="4600" dirty="0">
                <a:latin typeface="黑体" panose="02010609060101010101" pitchFamily="49" charset="-122"/>
                <a:ea typeface="黑体" panose="02010609060101010101" pitchFamily="49" charset="-122"/>
              </a:rPr>
              <a:t>第一部分 商务智能应用需求分析</a:t>
            </a:r>
          </a:p>
        </p:txBody>
      </p:sp>
      <p:sp>
        <p:nvSpPr>
          <p:cNvPr id="47107" name="Rectangle 3"/>
          <p:cNvSpPr>
            <a:spLocks noGrp="1" noChangeArrowheads="1"/>
          </p:cNvSpPr>
          <p:nvPr>
            <p:ph type="body" idx="1"/>
          </p:nvPr>
        </p:nvSpPr>
        <p:spPr>
          <a:xfrm>
            <a:off x="1950720" y="2651760"/>
            <a:ext cx="11338560" cy="3820494"/>
          </a:xfrm>
        </p:spPr>
        <p:txBody>
          <a:bodyPr/>
          <a:lstStyle/>
          <a:p>
            <a:r>
              <a:rPr lang="zh-CN" altLang="en-US" sz="3600" dirty="0"/>
              <a:t>内容包括：商务智能的定义和简史、企业价值活动、企业价值分析体系、企业绩效管理、绩效仪表盘等。</a:t>
            </a:r>
          </a:p>
          <a:p>
            <a:r>
              <a:rPr lang="zh-CN" altLang="en-US" sz="3600" dirty="0"/>
              <a:t>要求学生：了解商务智能的发展背景，能够分析企业的目标、管理、业务等层面对商务智能的需求。</a:t>
            </a:r>
          </a:p>
          <a:p>
            <a:pPr fontAlgn="b">
              <a:lnSpc>
                <a:spcPct val="90000"/>
              </a:lnSpc>
            </a:pPr>
            <a:endParaRPr lang="zh-CN" altLang="en-US" sz="3600" b="1" dirty="0">
              <a:solidFill>
                <a:srgbClr val="000000"/>
              </a:solidFill>
              <a:latin typeface="宋体" panose="02010600030101010101" pitchFamily="2" charset="-122"/>
            </a:endParaRPr>
          </a:p>
        </p:txBody>
      </p:sp>
      <p:sp>
        <p:nvSpPr>
          <p:cNvPr id="47108" name="Rectangle 4"/>
          <p:cNvSpPr>
            <a:spLocks noChangeArrowheads="1"/>
          </p:cNvSpPr>
          <p:nvPr/>
        </p:nvSpPr>
        <p:spPr bwMode="auto">
          <a:xfrm>
            <a:off x="0" y="3347086"/>
            <a:ext cx="14630400" cy="532007"/>
          </a:xfrm>
          <a:prstGeom prst="rect">
            <a:avLst/>
          </a:prstGeom>
          <a:noFill/>
          <a:ln w="9525">
            <a:noFill/>
            <a:miter lim="800000"/>
          </a:ln>
          <a:effectLst/>
        </p:spPr>
        <p:txBody>
          <a:bodyPr lIns="130622" tIns="65311" rIns="130622" bIns="65311">
            <a:spAutoFit/>
          </a:bodyPr>
          <a:lstStyle/>
          <a:p>
            <a:endParaRPr lang="zh-CN" altLang="en-US"/>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任意多边形 48"/>
          <p:cNvSpPr/>
          <p:nvPr/>
        </p:nvSpPr>
        <p:spPr>
          <a:xfrm>
            <a:off x="10116185" y="5412740"/>
            <a:ext cx="1633220" cy="454025"/>
          </a:xfrm>
          <a:custGeom>
            <a:avLst/>
            <a:gdLst>
              <a:gd name="connisteX0" fmla="*/ 1633220 w 1633220"/>
              <a:gd name="connsiteY0" fmla="*/ 0 h 454025"/>
              <a:gd name="connisteX1" fmla="*/ 884555 w 1633220"/>
              <a:gd name="connsiteY1" fmla="*/ 317500 h 454025"/>
              <a:gd name="connisteX2" fmla="*/ 0 w 1633220"/>
              <a:gd name="connsiteY2" fmla="*/ 454025 h 454025"/>
            </a:gdLst>
            <a:ahLst/>
            <a:cxnLst>
              <a:cxn ang="0">
                <a:pos x="connisteX0" y="connsiteY0"/>
              </a:cxn>
              <a:cxn ang="0">
                <a:pos x="connisteX1" y="connsiteY1"/>
              </a:cxn>
              <a:cxn ang="0">
                <a:pos x="connisteX2" y="connsiteY2"/>
              </a:cxn>
            </a:cxnLst>
            <a:rect l="l" t="t" r="r" b="b"/>
            <a:pathLst>
              <a:path w="1633220" h="454025">
                <a:moveTo>
                  <a:pt x="1633220" y="0"/>
                </a:moveTo>
                <a:cubicBezTo>
                  <a:pt x="1501140" y="60960"/>
                  <a:pt x="1210945" y="226695"/>
                  <a:pt x="884555" y="317500"/>
                </a:cubicBezTo>
                <a:cubicBezTo>
                  <a:pt x="558165" y="408305"/>
                  <a:pt x="161925" y="433070"/>
                  <a:pt x="0" y="454025"/>
                </a:cubicBezTo>
              </a:path>
            </a:pathLst>
          </a:cu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任意多边形 47"/>
          <p:cNvSpPr/>
          <p:nvPr/>
        </p:nvSpPr>
        <p:spPr>
          <a:xfrm>
            <a:off x="2982595" y="5242560"/>
            <a:ext cx="1258570" cy="283845"/>
          </a:xfrm>
          <a:custGeom>
            <a:avLst/>
            <a:gdLst>
              <a:gd name="connisteX0" fmla="*/ 0 w 1258570"/>
              <a:gd name="connsiteY0" fmla="*/ 0 h 283845"/>
              <a:gd name="connisteX1" fmla="*/ 600710 w 1258570"/>
              <a:gd name="connsiteY1" fmla="*/ 215900 h 283845"/>
              <a:gd name="connisteX2" fmla="*/ 1258570 w 1258570"/>
              <a:gd name="connsiteY2" fmla="*/ 283845 h 283845"/>
            </a:gdLst>
            <a:ahLst/>
            <a:cxnLst>
              <a:cxn ang="0">
                <a:pos x="connisteX0" y="connsiteY0"/>
              </a:cxn>
              <a:cxn ang="0">
                <a:pos x="connisteX1" y="connsiteY1"/>
              </a:cxn>
              <a:cxn ang="0">
                <a:pos x="connisteX2" y="connsiteY2"/>
              </a:cxn>
            </a:cxnLst>
            <a:rect l="l" t="t" r="r" b="b"/>
            <a:pathLst>
              <a:path w="1258570" h="283845">
                <a:moveTo>
                  <a:pt x="0" y="0"/>
                </a:moveTo>
                <a:cubicBezTo>
                  <a:pt x="106680" y="41910"/>
                  <a:pt x="349250" y="159385"/>
                  <a:pt x="600710" y="215900"/>
                </a:cubicBezTo>
                <a:cubicBezTo>
                  <a:pt x="852170" y="272415"/>
                  <a:pt x="1139190" y="274320"/>
                  <a:pt x="1258570" y="283845"/>
                </a:cubicBezTo>
              </a:path>
            </a:pathLst>
          </a:cu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任意多边形 45"/>
          <p:cNvSpPr/>
          <p:nvPr/>
        </p:nvSpPr>
        <p:spPr>
          <a:xfrm>
            <a:off x="2971165" y="5242560"/>
            <a:ext cx="8823325" cy="1787525"/>
          </a:xfrm>
          <a:custGeom>
            <a:avLst/>
            <a:gdLst>
              <a:gd name="connisteX0" fmla="*/ 0 w 8823325"/>
              <a:gd name="connsiteY0" fmla="*/ 0 h 1787716"/>
              <a:gd name="connisteX1" fmla="*/ 828040 w 8823325"/>
              <a:gd name="connsiteY1" fmla="*/ 805180 h 1787716"/>
              <a:gd name="connisteX2" fmla="*/ 1746250 w 8823325"/>
              <a:gd name="connsiteY2" fmla="*/ 1327150 h 1787716"/>
              <a:gd name="connisteX3" fmla="*/ 3197860 w 8823325"/>
              <a:gd name="connsiteY3" fmla="*/ 1701165 h 1787716"/>
              <a:gd name="connisteX4" fmla="*/ 4536440 w 8823325"/>
              <a:gd name="connsiteY4" fmla="*/ 1780540 h 1787716"/>
              <a:gd name="connisteX5" fmla="*/ 5614035 w 8823325"/>
              <a:gd name="connsiteY5" fmla="*/ 1712595 h 1787716"/>
              <a:gd name="connisteX6" fmla="*/ 6884035 w 8823325"/>
              <a:gd name="connsiteY6" fmla="*/ 1259205 h 1787716"/>
              <a:gd name="connisteX7" fmla="*/ 8086090 w 8823325"/>
              <a:gd name="connsiteY7" fmla="*/ 714375 h 1787716"/>
              <a:gd name="connisteX8" fmla="*/ 8823325 w 8823325"/>
              <a:gd name="connsiteY8" fmla="*/ 136525 h 1787716"/>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l" t="t" r="r" b="b"/>
            <a:pathLst>
              <a:path w="8823325" h="1787716">
                <a:moveTo>
                  <a:pt x="0" y="0"/>
                </a:moveTo>
                <a:cubicBezTo>
                  <a:pt x="147320" y="150495"/>
                  <a:pt x="478790" y="539750"/>
                  <a:pt x="828040" y="805180"/>
                </a:cubicBezTo>
                <a:cubicBezTo>
                  <a:pt x="1177290" y="1070610"/>
                  <a:pt x="1272540" y="1148080"/>
                  <a:pt x="1746250" y="1327150"/>
                </a:cubicBezTo>
                <a:cubicBezTo>
                  <a:pt x="2219960" y="1506220"/>
                  <a:pt x="2639695" y="1610360"/>
                  <a:pt x="3197860" y="1701165"/>
                </a:cubicBezTo>
                <a:cubicBezTo>
                  <a:pt x="3756025" y="1791970"/>
                  <a:pt x="4053205" y="1778000"/>
                  <a:pt x="4536440" y="1780540"/>
                </a:cubicBezTo>
                <a:cubicBezTo>
                  <a:pt x="5019675" y="1783080"/>
                  <a:pt x="5144770" y="1816735"/>
                  <a:pt x="5614035" y="1712595"/>
                </a:cubicBezTo>
                <a:cubicBezTo>
                  <a:pt x="6083300" y="1608455"/>
                  <a:pt x="6389370" y="1458595"/>
                  <a:pt x="6884035" y="1259205"/>
                </a:cubicBezTo>
                <a:cubicBezTo>
                  <a:pt x="7378700" y="1059815"/>
                  <a:pt x="7698105" y="939165"/>
                  <a:pt x="8086090" y="714375"/>
                </a:cubicBezTo>
                <a:cubicBezTo>
                  <a:pt x="8474075" y="489585"/>
                  <a:pt x="8700135" y="241300"/>
                  <a:pt x="8823325" y="136525"/>
                </a:cubicBezTo>
              </a:path>
            </a:pathLst>
          </a:cu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任意多边形 42"/>
          <p:cNvSpPr/>
          <p:nvPr/>
        </p:nvSpPr>
        <p:spPr>
          <a:xfrm>
            <a:off x="8789035" y="3496310"/>
            <a:ext cx="2835275" cy="748030"/>
          </a:xfrm>
          <a:custGeom>
            <a:avLst/>
            <a:gdLst>
              <a:gd name="connisteX0" fmla="*/ 2835275 w 2835275"/>
              <a:gd name="connsiteY0" fmla="*/ 748030 h 748030"/>
              <a:gd name="connisteX1" fmla="*/ 1814830 w 2835275"/>
              <a:gd name="connsiteY1" fmla="*/ 238125 h 748030"/>
              <a:gd name="connisteX2" fmla="*/ 0 w 2835275"/>
              <a:gd name="connsiteY2" fmla="*/ 0 h 748030"/>
            </a:gdLst>
            <a:ahLst/>
            <a:cxnLst>
              <a:cxn ang="0">
                <a:pos x="connisteX0" y="connsiteY0"/>
              </a:cxn>
              <a:cxn ang="0">
                <a:pos x="connisteX1" y="connsiteY1"/>
              </a:cxn>
              <a:cxn ang="0">
                <a:pos x="connisteX2" y="connsiteY2"/>
              </a:cxn>
            </a:cxnLst>
            <a:rect l="l" t="t" r="r" b="b"/>
            <a:pathLst>
              <a:path w="2835275" h="748030">
                <a:moveTo>
                  <a:pt x="2835275" y="748030"/>
                </a:moveTo>
                <a:cubicBezTo>
                  <a:pt x="2667635" y="650875"/>
                  <a:pt x="2381885" y="387985"/>
                  <a:pt x="1814830" y="238125"/>
                </a:cubicBezTo>
                <a:cubicBezTo>
                  <a:pt x="1247775" y="88265"/>
                  <a:pt x="342265" y="37465"/>
                  <a:pt x="0" y="0"/>
                </a:cubicBezTo>
              </a:path>
            </a:pathLst>
          </a:cu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任意多边形 41"/>
          <p:cNvSpPr/>
          <p:nvPr/>
        </p:nvSpPr>
        <p:spPr>
          <a:xfrm>
            <a:off x="2812415" y="3512185"/>
            <a:ext cx="2646045" cy="800735"/>
          </a:xfrm>
          <a:custGeom>
            <a:avLst/>
            <a:gdLst>
              <a:gd name="connisteX0" fmla="*/ 0 w 2645829"/>
              <a:gd name="connsiteY0" fmla="*/ 800506 h 800506"/>
              <a:gd name="connisteX1" fmla="*/ 1281430 w 2645829"/>
              <a:gd name="connsiteY1" fmla="*/ 131216 h 800506"/>
              <a:gd name="connisteX2" fmla="*/ 2529205 w 2645829"/>
              <a:gd name="connsiteY2" fmla="*/ 6121 h 800506"/>
              <a:gd name="connisteX3" fmla="*/ 2529205 w 2645829"/>
              <a:gd name="connsiteY3" fmla="*/ 28981 h 800506"/>
            </a:gdLst>
            <a:ahLst/>
            <a:cxnLst>
              <a:cxn ang="0">
                <a:pos x="connisteX0" y="connsiteY0"/>
              </a:cxn>
              <a:cxn ang="0">
                <a:pos x="connisteX1" y="connsiteY1"/>
              </a:cxn>
              <a:cxn ang="0">
                <a:pos x="connisteX2" y="connsiteY2"/>
              </a:cxn>
              <a:cxn ang="0">
                <a:pos x="connisteX3" y="connsiteY3"/>
              </a:cxn>
            </a:cxnLst>
            <a:rect l="l" t="t" r="r" b="b"/>
            <a:pathLst>
              <a:path w="2645830" h="800506">
                <a:moveTo>
                  <a:pt x="0" y="800506"/>
                </a:moveTo>
                <a:cubicBezTo>
                  <a:pt x="231140" y="669061"/>
                  <a:pt x="775335" y="289966"/>
                  <a:pt x="1281430" y="131216"/>
                </a:cubicBezTo>
                <a:cubicBezTo>
                  <a:pt x="1787525" y="-27534"/>
                  <a:pt x="2279650" y="26441"/>
                  <a:pt x="2529205" y="6121"/>
                </a:cubicBezTo>
                <a:cubicBezTo>
                  <a:pt x="2778760" y="-14199"/>
                  <a:pt x="2553970" y="21996"/>
                  <a:pt x="2529205" y="28981"/>
                </a:cubicBezTo>
              </a:path>
            </a:pathLst>
          </a:cu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任意多边形 40"/>
          <p:cNvSpPr/>
          <p:nvPr/>
        </p:nvSpPr>
        <p:spPr>
          <a:xfrm>
            <a:off x="6021705" y="2807970"/>
            <a:ext cx="5746750" cy="1543050"/>
          </a:xfrm>
          <a:custGeom>
            <a:avLst/>
            <a:gdLst>
              <a:gd name="connisteX0" fmla="*/ 0 w 5746538"/>
              <a:gd name="connsiteY0" fmla="*/ 472139 h 1542779"/>
              <a:gd name="connisteX1" fmla="*/ 193040 w 5746538"/>
              <a:gd name="connsiteY1" fmla="*/ 291164 h 1542779"/>
              <a:gd name="connisteX2" fmla="*/ 1021080 w 5746538"/>
              <a:gd name="connsiteY2" fmla="*/ 18749 h 1542779"/>
              <a:gd name="connisteX3" fmla="*/ 2393315 w 5746538"/>
              <a:gd name="connsiteY3" fmla="*/ 86694 h 1542779"/>
              <a:gd name="connisteX4" fmla="*/ 4253230 w 5746538"/>
              <a:gd name="connsiteY4" fmla="*/ 427054 h 1542779"/>
              <a:gd name="connisteX5" fmla="*/ 5625465 w 5746538"/>
              <a:gd name="connsiteY5" fmla="*/ 1447499 h 1542779"/>
              <a:gd name="connisteX6" fmla="*/ 5602605 w 5746538"/>
              <a:gd name="connsiteY6" fmla="*/ 1447499 h 1542779"/>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rect l="l" t="t" r="r" b="b"/>
            <a:pathLst>
              <a:path w="5746539" h="1542780">
                <a:moveTo>
                  <a:pt x="0" y="472139"/>
                </a:moveTo>
                <a:cubicBezTo>
                  <a:pt x="22225" y="441659"/>
                  <a:pt x="-11430" y="381969"/>
                  <a:pt x="193040" y="291164"/>
                </a:cubicBezTo>
                <a:cubicBezTo>
                  <a:pt x="397510" y="200359"/>
                  <a:pt x="581025" y="59389"/>
                  <a:pt x="1021080" y="18749"/>
                </a:cubicBezTo>
                <a:cubicBezTo>
                  <a:pt x="1461135" y="-21891"/>
                  <a:pt x="1746885" y="4779"/>
                  <a:pt x="2393315" y="86694"/>
                </a:cubicBezTo>
                <a:cubicBezTo>
                  <a:pt x="3039745" y="168609"/>
                  <a:pt x="3606800" y="154639"/>
                  <a:pt x="4253230" y="427054"/>
                </a:cubicBezTo>
                <a:cubicBezTo>
                  <a:pt x="4899660" y="699469"/>
                  <a:pt x="5355590" y="1243664"/>
                  <a:pt x="5625465" y="1447499"/>
                </a:cubicBezTo>
                <a:cubicBezTo>
                  <a:pt x="5895340" y="1651334"/>
                  <a:pt x="5634355" y="1467819"/>
                  <a:pt x="5602605" y="1447499"/>
                </a:cubicBezTo>
              </a:path>
            </a:pathLst>
          </a:custGeom>
          <a:noFill/>
          <a:ln w="25400">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任意多边形 31"/>
          <p:cNvSpPr/>
          <p:nvPr/>
        </p:nvSpPr>
        <p:spPr>
          <a:xfrm>
            <a:off x="2812415" y="2724150"/>
            <a:ext cx="5602605" cy="1565910"/>
          </a:xfrm>
          <a:custGeom>
            <a:avLst/>
            <a:gdLst>
              <a:gd name="connisteX0" fmla="*/ 0 w 5602605"/>
              <a:gd name="connsiteY0" fmla="*/ 1566026 h 1566026"/>
              <a:gd name="connisteX1" fmla="*/ 1099820 w 5602605"/>
              <a:gd name="connsiteY1" fmla="*/ 760846 h 1566026"/>
              <a:gd name="connisteX2" fmla="*/ 2131695 w 5602605"/>
              <a:gd name="connsiteY2" fmla="*/ 284596 h 1566026"/>
              <a:gd name="connisteX3" fmla="*/ 3096260 w 5602605"/>
              <a:gd name="connsiteY3" fmla="*/ 102986 h 1566026"/>
              <a:gd name="connisteX4" fmla="*/ 4513580 w 5602605"/>
              <a:gd name="connsiteY4" fmla="*/ 35041 h 1566026"/>
              <a:gd name="connisteX5" fmla="*/ 5602605 w 5602605"/>
              <a:gd name="connsiteY5" fmla="*/ 556376 h 1566026"/>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Lst>
            <a:rect l="l" t="t" r="r" b="b"/>
            <a:pathLst>
              <a:path w="5602605" h="1566027">
                <a:moveTo>
                  <a:pt x="0" y="1566027"/>
                </a:moveTo>
                <a:cubicBezTo>
                  <a:pt x="199390" y="1414262"/>
                  <a:pt x="673735" y="1017387"/>
                  <a:pt x="1099820" y="760847"/>
                </a:cubicBezTo>
                <a:cubicBezTo>
                  <a:pt x="1525905" y="504307"/>
                  <a:pt x="1732280" y="416042"/>
                  <a:pt x="2131695" y="284597"/>
                </a:cubicBezTo>
                <a:cubicBezTo>
                  <a:pt x="2531110" y="153152"/>
                  <a:pt x="2620010" y="153152"/>
                  <a:pt x="3096260" y="102987"/>
                </a:cubicBezTo>
                <a:cubicBezTo>
                  <a:pt x="3572510" y="52822"/>
                  <a:pt x="4012565" y="-55763"/>
                  <a:pt x="4513580" y="35042"/>
                </a:cubicBezTo>
                <a:cubicBezTo>
                  <a:pt x="5014595" y="125847"/>
                  <a:pt x="5413375" y="450967"/>
                  <a:pt x="5602605" y="556377"/>
                </a:cubicBezTo>
              </a:path>
            </a:pathLst>
          </a:custGeom>
          <a:noFill/>
          <a:ln w="25400">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1134745" y="981075"/>
            <a:ext cx="6307455" cy="583565"/>
          </a:xfrm>
          <a:prstGeom prst="rect">
            <a:avLst/>
          </a:prstGeom>
          <a:noFill/>
        </p:spPr>
        <p:txBody>
          <a:bodyPr wrap="square" rtlCol="0">
            <a:spAutoFit/>
          </a:bodyPr>
          <a:lstStyle/>
          <a:p>
            <a:r>
              <a:rPr lang="zh-CN" altLang="en-US" sz="3200" b="1">
                <a:latin typeface="微软雅黑" panose="020B0503020204020204" pitchFamily="34" charset="-122"/>
                <a:ea typeface="微软雅黑" panose="020B0503020204020204" pitchFamily="34" charset="-122"/>
              </a:rPr>
              <a:t>打通人货场，向精细和精准升维。</a:t>
            </a:r>
          </a:p>
        </p:txBody>
      </p:sp>
      <p:graphicFrame>
        <p:nvGraphicFramePr>
          <p:cNvPr id="2" name="图示 1"/>
          <p:cNvGraphicFramePr/>
          <p:nvPr/>
        </p:nvGraphicFramePr>
        <p:xfrm>
          <a:off x="5274945" y="3777615"/>
          <a:ext cx="3749040" cy="249999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椭圆 4"/>
          <p:cNvSpPr/>
          <p:nvPr/>
        </p:nvSpPr>
        <p:spPr>
          <a:xfrm>
            <a:off x="5332095" y="3273425"/>
            <a:ext cx="1132840" cy="50419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a:solidFill>
                  <a:schemeClr val="tx1"/>
                </a:solidFill>
                <a:latin typeface="微软雅黑" panose="020B0503020204020204" pitchFamily="34" charset="-122"/>
                <a:ea typeface="微软雅黑" panose="020B0503020204020204" pitchFamily="34" charset="-122"/>
              </a:rPr>
              <a:t>用户分群</a:t>
            </a:r>
          </a:p>
        </p:txBody>
      </p:sp>
      <p:sp>
        <p:nvSpPr>
          <p:cNvPr id="6" name="椭圆 5"/>
          <p:cNvSpPr/>
          <p:nvPr/>
        </p:nvSpPr>
        <p:spPr>
          <a:xfrm>
            <a:off x="5931535" y="2623820"/>
            <a:ext cx="1132840" cy="50419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a:solidFill>
                  <a:schemeClr val="tx1"/>
                </a:solidFill>
                <a:latin typeface="微软雅黑" panose="020B0503020204020204" pitchFamily="34" charset="-122"/>
                <a:ea typeface="微软雅黑" panose="020B0503020204020204" pitchFamily="34" charset="-122"/>
              </a:rPr>
              <a:t>用户统一识别</a:t>
            </a:r>
          </a:p>
        </p:txBody>
      </p:sp>
      <p:sp>
        <p:nvSpPr>
          <p:cNvPr id="8" name="椭圆 7"/>
          <p:cNvSpPr/>
          <p:nvPr/>
        </p:nvSpPr>
        <p:spPr>
          <a:xfrm>
            <a:off x="7279640" y="2623820"/>
            <a:ext cx="1132840" cy="50419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a:solidFill>
                  <a:schemeClr val="tx1"/>
                </a:solidFill>
                <a:latin typeface="微软雅黑" panose="020B0503020204020204" pitchFamily="34" charset="-122"/>
                <a:ea typeface="微软雅黑" panose="020B0503020204020204" pitchFamily="34" charset="-122"/>
              </a:rPr>
              <a:t>用户画像丰富</a:t>
            </a:r>
          </a:p>
        </p:txBody>
      </p:sp>
      <p:sp>
        <p:nvSpPr>
          <p:cNvPr id="9" name="椭圆 8"/>
          <p:cNvSpPr/>
          <p:nvPr/>
        </p:nvSpPr>
        <p:spPr>
          <a:xfrm>
            <a:off x="7694930" y="3273425"/>
            <a:ext cx="1132840" cy="50419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a:solidFill>
                  <a:schemeClr val="tx1"/>
                </a:solidFill>
                <a:latin typeface="微软雅黑" panose="020B0503020204020204" pitchFamily="34" charset="-122"/>
                <a:ea typeface="微软雅黑" panose="020B0503020204020204" pitchFamily="34" charset="-122"/>
              </a:rPr>
              <a:t>用户行为分析</a:t>
            </a:r>
          </a:p>
        </p:txBody>
      </p:sp>
      <p:cxnSp>
        <p:nvCxnSpPr>
          <p:cNvPr id="10" name="直接箭头连接符 9"/>
          <p:cNvCxnSpPr>
            <a:endCxn id="5" idx="5"/>
          </p:cNvCxnSpPr>
          <p:nvPr/>
        </p:nvCxnSpPr>
        <p:spPr>
          <a:xfrm flipH="1" flipV="1">
            <a:off x="6299200" y="3703955"/>
            <a:ext cx="370840" cy="34798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p:nvPr/>
        </p:nvCxnSpPr>
        <p:spPr>
          <a:xfrm flipV="1">
            <a:off x="7646670" y="3754755"/>
            <a:ext cx="460375" cy="34417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p:nvPr/>
        </p:nvCxnSpPr>
        <p:spPr>
          <a:xfrm flipH="1" flipV="1">
            <a:off x="6739255" y="3106420"/>
            <a:ext cx="202565" cy="70612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p:nvPr/>
        </p:nvCxnSpPr>
        <p:spPr>
          <a:xfrm flipV="1">
            <a:off x="7360920" y="3106420"/>
            <a:ext cx="314325" cy="71628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5" name="椭圆 14"/>
          <p:cNvSpPr/>
          <p:nvPr/>
        </p:nvSpPr>
        <p:spPr>
          <a:xfrm>
            <a:off x="7442200" y="6692265"/>
            <a:ext cx="1132840" cy="50419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a:solidFill>
                  <a:schemeClr val="tx1"/>
                </a:solidFill>
                <a:latin typeface="微软雅黑" panose="020B0503020204020204" pitchFamily="34" charset="-122"/>
                <a:ea typeface="微软雅黑" panose="020B0503020204020204" pitchFamily="34" charset="-122"/>
              </a:rPr>
              <a:t>通道</a:t>
            </a:r>
            <a:r>
              <a:rPr lang="en-US" altLang="zh-CN" sz="1200">
                <a:solidFill>
                  <a:schemeClr val="tx1"/>
                </a:solidFill>
                <a:latin typeface="微软雅黑" panose="020B0503020204020204" pitchFamily="34" charset="-122"/>
                <a:ea typeface="微软雅黑" panose="020B0503020204020204" pitchFamily="34" charset="-122"/>
              </a:rPr>
              <a:t>/</a:t>
            </a:r>
            <a:r>
              <a:rPr lang="zh-CN" altLang="en-US" sz="1200">
                <a:solidFill>
                  <a:schemeClr val="tx1"/>
                </a:solidFill>
                <a:latin typeface="微软雅黑" panose="020B0503020204020204" pitchFamily="34" charset="-122"/>
                <a:ea typeface="微软雅黑" panose="020B0503020204020204" pitchFamily="34" charset="-122"/>
              </a:rPr>
              <a:t>触点</a:t>
            </a:r>
          </a:p>
        </p:txBody>
      </p:sp>
      <p:sp>
        <p:nvSpPr>
          <p:cNvPr id="16" name="椭圆 15"/>
          <p:cNvSpPr/>
          <p:nvPr/>
        </p:nvSpPr>
        <p:spPr>
          <a:xfrm>
            <a:off x="8789035" y="6341110"/>
            <a:ext cx="1132840" cy="50419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a:solidFill>
                  <a:schemeClr val="tx1"/>
                </a:solidFill>
                <a:latin typeface="微软雅黑" panose="020B0503020204020204" pitchFamily="34" charset="-122"/>
                <a:ea typeface="微软雅黑" panose="020B0503020204020204" pitchFamily="34" charset="-122"/>
              </a:rPr>
              <a:t>营销玩法</a:t>
            </a:r>
          </a:p>
        </p:txBody>
      </p:sp>
      <p:sp>
        <p:nvSpPr>
          <p:cNvPr id="17" name="椭圆 16"/>
          <p:cNvSpPr/>
          <p:nvPr/>
        </p:nvSpPr>
        <p:spPr>
          <a:xfrm>
            <a:off x="9043035" y="5582285"/>
            <a:ext cx="1132840" cy="50419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a:solidFill>
                  <a:schemeClr val="tx1"/>
                </a:solidFill>
                <a:latin typeface="微软雅黑" panose="020B0503020204020204" pitchFamily="34" charset="-122"/>
                <a:ea typeface="微软雅黑" panose="020B0503020204020204" pitchFamily="34" charset="-122"/>
              </a:rPr>
              <a:t>内容</a:t>
            </a:r>
          </a:p>
        </p:txBody>
      </p:sp>
      <p:sp>
        <p:nvSpPr>
          <p:cNvPr id="18" name="椭圆 17"/>
          <p:cNvSpPr/>
          <p:nvPr/>
        </p:nvSpPr>
        <p:spPr>
          <a:xfrm>
            <a:off x="9043035" y="4813300"/>
            <a:ext cx="1132840" cy="50419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a:solidFill>
                  <a:schemeClr val="tx1"/>
                </a:solidFill>
                <a:latin typeface="微软雅黑" panose="020B0503020204020204" pitchFamily="34" charset="-122"/>
                <a:ea typeface="微软雅黑" panose="020B0503020204020204" pitchFamily="34" charset="-122"/>
              </a:rPr>
              <a:t>会员体系</a:t>
            </a:r>
          </a:p>
        </p:txBody>
      </p:sp>
      <p:cxnSp>
        <p:nvCxnSpPr>
          <p:cNvPr id="19" name="直接箭头连接符 18"/>
          <p:cNvCxnSpPr>
            <a:endCxn id="15" idx="0"/>
          </p:cNvCxnSpPr>
          <p:nvPr/>
        </p:nvCxnSpPr>
        <p:spPr>
          <a:xfrm flipH="1">
            <a:off x="8008620" y="6275070"/>
            <a:ext cx="26670" cy="41719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a:endCxn id="18" idx="2"/>
          </p:cNvCxnSpPr>
          <p:nvPr/>
        </p:nvCxnSpPr>
        <p:spPr>
          <a:xfrm flipV="1">
            <a:off x="8467090" y="5065395"/>
            <a:ext cx="575945" cy="41719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a:endCxn id="16" idx="1"/>
          </p:cNvCxnSpPr>
          <p:nvPr/>
        </p:nvCxnSpPr>
        <p:spPr>
          <a:xfrm>
            <a:off x="8395335" y="5986780"/>
            <a:ext cx="559435" cy="42799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a:endCxn id="17" idx="2"/>
          </p:cNvCxnSpPr>
          <p:nvPr/>
        </p:nvCxnSpPr>
        <p:spPr>
          <a:xfrm>
            <a:off x="8395335" y="5698490"/>
            <a:ext cx="647700" cy="13589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3" name="椭圆 22"/>
          <p:cNvSpPr/>
          <p:nvPr/>
        </p:nvSpPr>
        <p:spPr>
          <a:xfrm>
            <a:off x="4209415" y="5273040"/>
            <a:ext cx="1132840" cy="50419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a:solidFill>
                  <a:schemeClr val="tx1"/>
                </a:solidFill>
                <a:latin typeface="微软雅黑" panose="020B0503020204020204" pitchFamily="34" charset="-122"/>
                <a:ea typeface="微软雅黑" panose="020B0503020204020204" pitchFamily="34" charset="-122"/>
              </a:rPr>
              <a:t>组合</a:t>
            </a:r>
            <a:r>
              <a:rPr lang="en-US" altLang="zh-CN" sz="1200">
                <a:solidFill>
                  <a:schemeClr val="tx1"/>
                </a:solidFill>
                <a:latin typeface="微软雅黑" panose="020B0503020204020204" pitchFamily="34" charset="-122"/>
                <a:ea typeface="微软雅黑" panose="020B0503020204020204" pitchFamily="34" charset="-122"/>
              </a:rPr>
              <a:t>/</a:t>
            </a:r>
            <a:r>
              <a:rPr lang="zh-CN" altLang="en-US" sz="1200">
                <a:solidFill>
                  <a:schemeClr val="tx1"/>
                </a:solidFill>
                <a:latin typeface="微软雅黑" panose="020B0503020204020204" pitchFamily="34" charset="-122"/>
                <a:ea typeface="微软雅黑" panose="020B0503020204020204" pitchFamily="34" charset="-122"/>
              </a:rPr>
              <a:t>连带策略</a:t>
            </a:r>
          </a:p>
        </p:txBody>
      </p:sp>
      <p:sp>
        <p:nvSpPr>
          <p:cNvPr id="24" name="椭圆 23"/>
          <p:cNvSpPr/>
          <p:nvPr/>
        </p:nvSpPr>
        <p:spPr>
          <a:xfrm>
            <a:off x="3966845" y="6052185"/>
            <a:ext cx="1132840" cy="50419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a:solidFill>
                  <a:schemeClr val="tx1"/>
                </a:solidFill>
                <a:latin typeface="微软雅黑" panose="020B0503020204020204" pitchFamily="34" charset="-122"/>
                <a:ea typeface="微软雅黑" panose="020B0503020204020204" pitchFamily="34" charset="-122"/>
              </a:rPr>
              <a:t>商品档签丰富</a:t>
            </a:r>
          </a:p>
        </p:txBody>
      </p:sp>
      <p:sp>
        <p:nvSpPr>
          <p:cNvPr id="25" name="椭圆 24"/>
          <p:cNvSpPr/>
          <p:nvPr/>
        </p:nvSpPr>
        <p:spPr>
          <a:xfrm>
            <a:off x="5021580" y="6629400"/>
            <a:ext cx="1132840" cy="50419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a:solidFill>
                  <a:schemeClr val="tx1"/>
                </a:solidFill>
                <a:latin typeface="微软雅黑" panose="020B0503020204020204" pitchFamily="34" charset="-122"/>
                <a:ea typeface="微软雅黑" panose="020B0503020204020204" pitchFamily="34" charset="-122"/>
              </a:rPr>
              <a:t>价格策略</a:t>
            </a:r>
          </a:p>
        </p:txBody>
      </p:sp>
      <p:cxnSp>
        <p:nvCxnSpPr>
          <p:cNvPr id="26" name="直接箭头连接符 25"/>
          <p:cNvCxnSpPr/>
          <p:nvPr/>
        </p:nvCxnSpPr>
        <p:spPr>
          <a:xfrm flipH="1">
            <a:off x="5875020" y="6235700"/>
            <a:ext cx="207645" cy="39941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7" name="直接箭头连接符 26"/>
          <p:cNvCxnSpPr>
            <a:endCxn id="23" idx="6"/>
          </p:cNvCxnSpPr>
          <p:nvPr/>
        </p:nvCxnSpPr>
        <p:spPr>
          <a:xfrm flipH="1" flipV="1">
            <a:off x="5342255" y="5525135"/>
            <a:ext cx="495300" cy="2000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a:endCxn id="24" idx="6"/>
          </p:cNvCxnSpPr>
          <p:nvPr/>
        </p:nvCxnSpPr>
        <p:spPr>
          <a:xfrm flipH="1">
            <a:off x="5099685" y="6058535"/>
            <a:ext cx="775335" cy="24574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9" name="椭圆 28"/>
          <p:cNvSpPr/>
          <p:nvPr/>
        </p:nvSpPr>
        <p:spPr>
          <a:xfrm>
            <a:off x="1990725" y="4253865"/>
            <a:ext cx="1135380" cy="1135380"/>
          </a:xfrm>
          <a:prstGeom prst="ellipse">
            <a:avLst/>
          </a:prstGeom>
          <a:solidFill>
            <a:srgbClr val="4F80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200">
                <a:latin typeface="微软雅黑" panose="020B0503020204020204" pitchFamily="34" charset="-122"/>
                <a:ea typeface="微软雅黑" panose="020B0503020204020204" pitchFamily="34" charset="-122"/>
              </a:rPr>
              <a:t>人货匹配</a:t>
            </a:r>
          </a:p>
        </p:txBody>
      </p:sp>
      <p:sp>
        <p:nvSpPr>
          <p:cNvPr id="30" name="椭圆 29"/>
          <p:cNvSpPr/>
          <p:nvPr/>
        </p:nvSpPr>
        <p:spPr>
          <a:xfrm>
            <a:off x="11164570" y="4253865"/>
            <a:ext cx="1135380" cy="1135380"/>
          </a:xfrm>
          <a:prstGeom prst="ellipse">
            <a:avLst/>
          </a:prstGeom>
          <a:solidFill>
            <a:srgbClr val="4F80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200">
                <a:latin typeface="微软雅黑" panose="020B0503020204020204" pitchFamily="34" charset="-122"/>
                <a:ea typeface="微软雅黑" panose="020B0503020204020204" pitchFamily="34" charset="-122"/>
              </a:rPr>
              <a:t>场景营销</a:t>
            </a:r>
          </a:p>
        </p:txBody>
      </p:sp>
      <p:sp>
        <p:nvSpPr>
          <p:cNvPr id="50" name="云形标注 49"/>
          <p:cNvSpPr/>
          <p:nvPr/>
        </p:nvSpPr>
        <p:spPr>
          <a:xfrm>
            <a:off x="9221470" y="1564640"/>
            <a:ext cx="3639820" cy="720090"/>
          </a:xfrm>
          <a:prstGeom prst="cloudCallout">
            <a:avLst>
              <a:gd name="adj1" fmla="val -34560"/>
              <a:gd name="adj2" fmla="val 9409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a:latin typeface="微软雅黑" panose="020B0503020204020204" pitchFamily="34" charset="-122"/>
                <a:ea typeface="微软雅黑" panose="020B0503020204020204" pitchFamily="34" charset="-122"/>
              </a:rPr>
              <a:t>夯实单维，打通多维；单维精细，多维精准。</a:t>
            </a:r>
          </a:p>
        </p:txBody>
      </p:sp>
      <p:sp>
        <p:nvSpPr>
          <p:cNvPr id="51" name="椭圆 50"/>
          <p:cNvSpPr/>
          <p:nvPr/>
        </p:nvSpPr>
        <p:spPr>
          <a:xfrm>
            <a:off x="11485245" y="6692072"/>
            <a:ext cx="759460" cy="338455"/>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a:solidFill>
                  <a:schemeClr val="tx1"/>
                </a:solidFill>
                <a:latin typeface="微软雅黑" panose="020B0503020204020204" pitchFamily="34" charset="-122"/>
                <a:ea typeface="微软雅黑" panose="020B0503020204020204" pitchFamily="34" charset="-122"/>
              </a:rPr>
              <a:t>单维</a:t>
            </a:r>
          </a:p>
        </p:txBody>
      </p:sp>
      <p:sp>
        <p:nvSpPr>
          <p:cNvPr id="52" name="椭圆 51"/>
          <p:cNvSpPr>
            <a:spLocks noChangeAspect="1"/>
          </p:cNvSpPr>
          <p:nvPr/>
        </p:nvSpPr>
        <p:spPr>
          <a:xfrm>
            <a:off x="12321540" y="6591300"/>
            <a:ext cx="540000" cy="540000"/>
          </a:xfrm>
          <a:prstGeom prst="ellipse">
            <a:avLst/>
          </a:prstGeom>
          <a:solidFill>
            <a:srgbClr val="4F80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a:latin typeface="微软雅黑" panose="020B0503020204020204" pitchFamily="34" charset="-122"/>
                <a:ea typeface="微软雅黑" panose="020B0503020204020204" pitchFamily="34" charset="-122"/>
              </a:rPr>
              <a:t>多维</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流程图: 摘录 7"/>
          <p:cNvSpPr/>
          <p:nvPr/>
        </p:nvSpPr>
        <p:spPr>
          <a:xfrm flipV="1">
            <a:off x="2656523" y="1610360"/>
            <a:ext cx="9455150" cy="3960495"/>
          </a:xfrm>
          <a:prstGeom prst="flowChartExtra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1114425" y="550545"/>
            <a:ext cx="4049395" cy="583565"/>
          </a:xfrm>
          <a:prstGeom prst="rect">
            <a:avLst/>
          </a:prstGeom>
          <a:noFill/>
        </p:spPr>
        <p:txBody>
          <a:bodyPr wrap="square" rtlCol="0">
            <a:spAutoFit/>
          </a:bodyPr>
          <a:lstStyle/>
          <a:p>
            <a:r>
              <a:rPr lang="zh-CN" sz="3200" b="1">
                <a:latin typeface="微软雅黑" panose="020B0503020204020204" pitchFamily="34" charset="-122"/>
                <a:ea typeface="微软雅黑" panose="020B0503020204020204" pitchFamily="34" charset="-122"/>
              </a:rPr>
              <a:t>从组织架构视角</a:t>
            </a:r>
          </a:p>
        </p:txBody>
      </p:sp>
      <p:sp>
        <p:nvSpPr>
          <p:cNvPr id="6" name="流程图: 摘录 5"/>
          <p:cNvSpPr/>
          <p:nvPr/>
        </p:nvSpPr>
        <p:spPr>
          <a:xfrm>
            <a:off x="2667953" y="2872740"/>
            <a:ext cx="9455150" cy="3960495"/>
          </a:xfrm>
          <a:prstGeom prst="flowChartExtra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6851968" y="4236720"/>
            <a:ext cx="1064260" cy="1064260"/>
          </a:xfrm>
          <a:prstGeom prst="ellipse">
            <a:avLst/>
          </a:prstGeom>
          <a:solidFill>
            <a:srgbClr val="C050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a:latin typeface="微软雅黑" panose="020B0503020204020204" pitchFamily="34" charset="-122"/>
                <a:ea typeface="微软雅黑" panose="020B0503020204020204" pitchFamily="34" charset="-122"/>
              </a:rPr>
              <a:t>商品</a:t>
            </a:r>
          </a:p>
          <a:p>
            <a:pPr algn="ctr"/>
            <a:r>
              <a:rPr lang="en-US" altLang="zh-CN" sz="2000" b="1">
                <a:latin typeface="微软雅黑" panose="020B0503020204020204" pitchFamily="34" charset="-122"/>
                <a:ea typeface="微软雅黑" panose="020B0503020204020204" pitchFamily="34" charset="-122"/>
              </a:rPr>
              <a:t>BU</a:t>
            </a:r>
          </a:p>
        </p:txBody>
      </p:sp>
      <p:sp>
        <p:nvSpPr>
          <p:cNvPr id="12" name="椭圆 11"/>
          <p:cNvSpPr/>
          <p:nvPr/>
        </p:nvSpPr>
        <p:spPr>
          <a:xfrm>
            <a:off x="6988810" y="2569845"/>
            <a:ext cx="813435" cy="813435"/>
          </a:xfrm>
          <a:prstGeom prst="ellipse">
            <a:avLst/>
          </a:prstGeom>
          <a:solidFill>
            <a:srgbClr val="C050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a:latin typeface="微软雅黑" panose="020B0503020204020204" pitchFamily="34" charset="-122"/>
                <a:ea typeface="微软雅黑" panose="020B0503020204020204" pitchFamily="34" charset="-122"/>
              </a:rPr>
              <a:t>供货体系</a:t>
            </a:r>
          </a:p>
        </p:txBody>
      </p:sp>
      <p:sp>
        <p:nvSpPr>
          <p:cNvPr id="13" name="椭圆 12"/>
          <p:cNvSpPr/>
          <p:nvPr/>
        </p:nvSpPr>
        <p:spPr>
          <a:xfrm>
            <a:off x="5629910" y="1974215"/>
            <a:ext cx="813435" cy="813435"/>
          </a:xfrm>
          <a:prstGeom prst="ellipse">
            <a:avLst/>
          </a:prstGeom>
          <a:solidFill>
            <a:srgbClr val="C050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a:latin typeface="微软雅黑" panose="020B0503020204020204" pitchFamily="34" charset="-122"/>
                <a:ea typeface="微软雅黑" panose="020B0503020204020204" pitchFamily="34" charset="-122"/>
              </a:rPr>
              <a:t>供应商管理</a:t>
            </a:r>
          </a:p>
        </p:txBody>
      </p:sp>
      <p:sp>
        <p:nvSpPr>
          <p:cNvPr id="14" name="椭圆 13"/>
          <p:cNvSpPr/>
          <p:nvPr/>
        </p:nvSpPr>
        <p:spPr>
          <a:xfrm>
            <a:off x="8342630" y="1974215"/>
            <a:ext cx="813435" cy="813435"/>
          </a:xfrm>
          <a:prstGeom prst="ellipse">
            <a:avLst/>
          </a:prstGeom>
          <a:solidFill>
            <a:srgbClr val="C050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a:latin typeface="微软雅黑" panose="020B0503020204020204" pitchFamily="34" charset="-122"/>
                <a:ea typeface="微软雅黑" panose="020B0503020204020204" pitchFamily="34" charset="-122"/>
              </a:rPr>
              <a:t>采购计划</a:t>
            </a:r>
          </a:p>
        </p:txBody>
      </p:sp>
      <p:sp>
        <p:nvSpPr>
          <p:cNvPr id="15" name="椭圆 14"/>
          <p:cNvSpPr/>
          <p:nvPr/>
        </p:nvSpPr>
        <p:spPr>
          <a:xfrm>
            <a:off x="5629910" y="5427345"/>
            <a:ext cx="813435" cy="813435"/>
          </a:xfrm>
          <a:prstGeom prst="ellipse">
            <a:avLst/>
          </a:prstGeom>
          <a:solidFill>
            <a:srgbClr val="C050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a:latin typeface="微软雅黑" panose="020B0503020204020204" pitchFamily="34" charset="-122"/>
                <a:ea typeface="微软雅黑" panose="020B0503020204020204" pitchFamily="34" charset="-122"/>
              </a:rPr>
              <a:t>卖货体系</a:t>
            </a:r>
          </a:p>
        </p:txBody>
      </p:sp>
      <p:sp>
        <p:nvSpPr>
          <p:cNvPr id="16" name="椭圆 15"/>
          <p:cNvSpPr/>
          <p:nvPr/>
        </p:nvSpPr>
        <p:spPr>
          <a:xfrm>
            <a:off x="8354060" y="5427345"/>
            <a:ext cx="813435" cy="813435"/>
          </a:xfrm>
          <a:prstGeom prst="ellipse">
            <a:avLst/>
          </a:prstGeom>
          <a:solidFill>
            <a:srgbClr val="C050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a:latin typeface="微软雅黑" panose="020B0503020204020204" pitchFamily="34" charset="-122"/>
                <a:ea typeface="微软雅黑" panose="020B0503020204020204" pitchFamily="34" charset="-122"/>
              </a:rPr>
              <a:t>服务体系</a:t>
            </a:r>
          </a:p>
        </p:txBody>
      </p:sp>
      <p:sp>
        <p:nvSpPr>
          <p:cNvPr id="17" name="椭圆 16"/>
          <p:cNvSpPr/>
          <p:nvPr/>
        </p:nvSpPr>
        <p:spPr>
          <a:xfrm>
            <a:off x="4203065" y="1828165"/>
            <a:ext cx="813435" cy="813435"/>
          </a:xfrm>
          <a:prstGeom prst="ellipse">
            <a:avLst/>
          </a:prstGeom>
          <a:solidFill>
            <a:srgbClr val="C050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a:latin typeface="微软雅黑" panose="020B0503020204020204" pitchFamily="34" charset="-122"/>
                <a:ea typeface="微软雅黑" panose="020B0503020204020204" pitchFamily="34" charset="-122"/>
              </a:rPr>
              <a:t>生态链</a:t>
            </a:r>
          </a:p>
        </p:txBody>
      </p:sp>
      <p:cxnSp>
        <p:nvCxnSpPr>
          <p:cNvPr id="18" name="直接连接符 17"/>
          <p:cNvCxnSpPr>
            <a:stCxn id="9" idx="3"/>
            <a:endCxn id="15" idx="6"/>
          </p:cNvCxnSpPr>
          <p:nvPr/>
        </p:nvCxnSpPr>
        <p:spPr>
          <a:xfrm flipH="1">
            <a:off x="6443345" y="5217160"/>
            <a:ext cx="564515" cy="688975"/>
          </a:xfrm>
          <a:prstGeom prst="line">
            <a:avLst/>
          </a:prstGeom>
          <a:ln w="12700">
            <a:solidFill>
              <a:srgbClr val="C0504D"/>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a:stCxn id="9" idx="5"/>
            <a:endCxn id="16" idx="2"/>
          </p:cNvCxnSpPr>
          <p:nvPr/>
        </p:nvCxnSpPr>
        <p:spPr>
          <a:xfrm>
            <a:off x="7760970" y="5217160"/>
            <a:ext cx="593090" cy="688975"/>
          </a:xfrm>
          <a:prstGeom prst="line">
            <a:avLst/>
          </a:prstGeom>
          <a:ln w="12700">
            <a:solidFill>
              <a:srgbClr val="C0504D"/>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a:stCxn id="9" idx="0"/>
            <a:endCxn id="12" idx="4"/>
          </p:cNvCxnSpPr>
          <p:nvPr/>
        </p:nvCxnSpPr>
        <p:spPr>
          <a:xfrm flipV="1">
            <a:off x="7384415" y="3455035"/>
            <a:ext cx="11430" cy="853440"/>
          </a:xfrm>
          <a:prstGeom prst="line">
            <a:avLst/>
          </a:prstGeom>
          <a:ln w="12700">
            <a:solidFill>
              <a:srgbClr val="C0504D"/>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a:stCxn id="12" idx="2"/>
            <a:endCxn id="13" idx="6"/>
          </p:cNvCxnSpPr>
          <p:nvPr/>
        </p:nvCxnSpPr>
        <p:spPr>
          <a:xfrm flipH="1" flipV="1">
            <a:off x="6443345" y="2453005"/>
            <a:ext cx="545465" cy="595630"/>
          </a:xfrm>
          <a:prstGeom prst="line">
            <a:avLst/>
          </a:prstGeom>
          <a:ln w="12700">
            <a:solidFill>
              <a:srgbClr val="C0504D"/>
            </a:solidFill>
            <a:prstDash val="solid"/>
          </a:ln>
        </p:spPr>
        <p:style>
          <a:lnRef idx="1">
            <a:schemeClr val="accent1"/>
          </a:lnRef>
          <a:fillRef idx="0">
            <a:schemeClr val="accent1"/>
          </a:fillRef>
          <a:effectRef idx="0">
            <a:schemeClr val="accent1"/>
          </a:effectRef>
          <a:fontRef idx="minor">
            <a:schemeClr val="tx1"/>
          </a:fontRef>
        </p:style>
      </p:cxnSp>
      <p:cxnSp>
        <p:nvCxnSpPr>
          <p:cNvPr id="22" name="直接连接符 21"/>
          <p:cNvCxnSpPr>
            <a:stCxn id="12" idx="6"/>
            <a:endCxn id="14" idx="2"/>
          </p:cNvCxnSpPr>
          <p:nvPr/>
        </p:nvCxnSpPr>
        <p:spPr>
          <a:xfrm flipV="1">
            <a:off x="7802245" y="2453005"/>
            <a:ext cx="540385" cy="595630"/>
          </a:xfrm>
          <a:prstGeom prst="line">
            <a:avLst/>
          </a:prstGeom>
          <a:ln w="12700">
            <a:solidFill>
              <a:srgbClr val="C0504D"/>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a:stCxn id="13" idx="2"/>
            <a:endCxn id="17" idx="6"/>
          </p:cNvCxnSpPr>
          <p:nvPr/>
        </p:nvCxnSpPr>
        <p:spPr>
          <a:xfrm flipH="1" flipV="1">
            <a:off x="5016500" y="2306955"/>
            <a:ext cx="613410" cy="146050"/>
          </a:xfrm>
          <a:prstGeom prst="line">
            <a:avLst/>
          </a:prstGeom>
          <a:ln w="12700">
            <a:solidFill>
              <a:srgbClr val="C0504D"/>
            </a:solidFill>
          </a:ln>
        </p:spPr>
        <p:style>
          <a:lnRef idx="1">
            <a:schemeClr val="accent1"/>
          </a:lnRef>
          <a:fillRef idx="0">
            <a:schemeClr val="accent1"/>
          </a:fillRef>
          <a:effectRef idx="0">
            <a:schemeClr val="accent1"/>
          </a:effectRef>
          <a:fontRef idx="minor">
            <a:schemeClr val="tx1"/>
          </a:fontRef>
        </p:style>
      </p:cxnSp>
      <p:sp>
        <p:nvSpPr>
          <p:cNvPr id="24" name="文本框 23"/>
          <p:cNvSpPr txBox="1"/>
          <p:nvPr/>
        </p:nvSpPr>
        <p:spPr>
          <a:xfrm>
            <a:off x="6014403" y="3662045"/>
            <a:ext cx="2739390" cy="306705"/>
          </a:xfrm>
          <a:prstGeom prst="rect">
            <a:avLst/>
          </a:prstGeom>
          <a:noFill/>
        </p:spPr>
        <p:txBody>
          <a:bodyPr wrap="square" rtlCol="0">
            <a:spAutoFit/>
          </a:bodyPr>
          <a:lstStyle/>
          <a:p>
            <a:r>
              <a:rPr lang="zh-CN" altLang="en-US" sz="1400" b="1">
                <a:latin typeface="微软雅黑" panose="020B0503020204020204" pitchFamily="34" charset="-122"/>
                <a:ea typeface="微软雅黑" panose="020B0503020204020204" pitchFamily="34" charset="-122"/>
              </a:rPr>
              <a:t>库转、品质、性价比、丰富度</a:t>
            </a:r>
            <a:r>
              <a:rPr lang="zh-CN" altLang="en-US" sz="1400">
                <a:latin typeface="微软雅黑" panose="020B0503020204020204" pitchFamily="34" charset="-122"/>
                <a:ea typeface="微软雅黑" panose="020B0503020204020204" pitchFamily="34" charset="-122"/>
              </a:rPr>
              <a:t>。</a:t>
            </a:r>
          </a:p>
        </p:txBody>
      </p:sp>
      <p:sp>
        <p:nvSpPr>
          <p:cNvPr id="25" name="文本框 24"/>
          <p:cNvSpPr txBox="1"/>
          <p:nvPr/>
        </p:nvSpPr>
        <p:spPr>
          <a:xfrm>
            <a:off x="5157470" y="6237605"/>
            <a:ext cx="1922145" cy="306705"/>
          </a:xfrm>
          <a:prstGeom prst="rect">
            <a:avLst/>
          </a:prstGeom>
          <a:noFill/>
        </p:spPr>
        <p:txBody>
          <a:bodyPr wrap="square" rtlCol="0">
            <a:spAutoFit/>
          </a:bodyPr>
          <a:lstStyle/>
          <a:p>
            <a:r>
              <a:rPr lang="zh-CN" altLang="en-US" sz="1400" b="1">
                <a:latin typeface="微软雅黑" panose="020B0503020204020204" pitchFamily="34" charset="-122"/>
                <a:ea typeface="微软雅黑" panose="020B0503020204020204" pitchFamily="34" charset="-122"/>
              </a:rPr>
              <a:t>用户体验、知名度</a:t>
            </a:r>
            <a:r>
              <a:rPr lang="zh-CN" altLang="en-US" sz="1400">
                <a:latin typeface="微软雅黑" panose="020B0503020204020204" pitchFamily="34" charset="-122"/>
                <a:ea typeface="微软雅黑" panose="020B0503020204020204" pitchFamily="34" charset="-122"/>
              </a:rPr>
              <a:t>。</a:t>
            </a:r>
          </a:p>
        </p:txBody>
      </p:sp>
      <p:sp>
        <p:nvSpPr>
          <p:cNvPr id="26" name="文本框 25"/>
          <p:cNvSpPr txBox="1"/>
          <p:nvPr/>
        </p:nvSpPr>
        <p:spPr>
          <a:xfrm>
            <a:off x="7079615" y="5283835"/>
            <a:ext cx="570230" cy="306705"/>
          </a:xfrm>
          <a:prstGeom prst="rect">
            <a:avLst/>
          </a:prstGeom>
          <a:noFill/>
        </p:spPr>
        <p:txBody>
          <a:bodyPr wrap="square" rtlCol="0">
            <a:spAutoFit/>
          </a:bodyPr>
          <a:lstStyle/>
          <a:p>
            <a:r>
              <a:rPr lang="zh-CN" altLang="en-US" sz="1400" b="1">
                <a:latin typeface="微软雅黑" panose="020B0503020204020204" pitchFamily="34" charset="-122"/>
                <a:ea typeface="微软雅黑" panose="020B0503020204020204" pitchFamily="34" charset="-122"/>
              </a:rPr>
              <a:t>流水</a:t>
            </a:r>
          </a:p>
        </p:txBody>
      </p:sp>
      <p:sp>
        <p:nvSpPr>
          <p:cNvPr id="27" name="文本框 26"/>
          <p:cNvSpPr txBox="1"/>
          <p:nvPr/>
        </p:nvSpPr>
        <p:spPr>
          <a:xfrm>
            <a:off x="8535670" y="6240780"/>
            <a:ext cx="703580" cy="306705"/>
          </a:xfrm>
          <a:prstGeom prst="rect">
            <a:avLst/>
          </a:prstGeom>
          <a:noFill/>
        </p:spPr>
        <p:txBody>
          <a:bodyPr wrap="square" rtlCol="0">
            <a:spAutoFit/>
          </a:bodyPr>
          <a:lstStyle/>
          <a:p>
            <a:r>
              <a:rPr lang="en-US" altLang="zh-CN" sz="1400" b="1">
                <a:latin typeface="微软雅黑" panose="020B0503020204020204" pitchFamily="34" charset="-122"/>
                <a:ea typeface="微软雅黑" panose="020B0503020204020204" pitchFamily="34" charset="-122"/>
              </a:rPr>
              <a:t>NPS</a:t>
            </a:r>
          </a:p>
        </p:txBody>
      </p:sp>
      <p:sp>
        <p:nvSpPr>
          <p:cNvPr id="28" name="文本框 27"/>
          <p:cNvSpPr txBox="1"/>
          <p:nvPr/>
        </p:nvSpPr>
        <p:spPr>
          <a:xfrm>
            <a:off x="6663690" y="2081530"/>
            <a:ext cx="1303020" cy="306705"/>
          </a:xfrm>
          <a:prstGeom prst="rect">
            <a:avLst/>
          </a:prstGeom>
          <a:noFill/>
        </p:spPr>
        <p:txBody>
          <a:bodyPr wrap="square" rtlCol="0">
            <a:spAutoFit/>
          </a:bodyPr>
          <a:lstStyle/>
          <a:p>
            <a:r>
              <a:rPr lang="zh-CN" altLang="en-US" sz="1400" b="1">
                <a:latin typeface="微软雅黑" panose="020B0503020204020204" pitchFamily="34" charset="-122"/>
                <a:ea typeface="微软雅黑" panose="020B0503020204020204" pitchFamily="34" charset="-122"/>
              </a:rPr>
              <a:t>库转、缺货。</a:t>
            </a:r>
          </a:p>
        </p:txBody>
      </p:sp>
      <p:cxnSp>
        <p:nvCxnSpPr>
          <p:cNvPr id="29" name="直接连接符 28"/>
          <p:cNvCxnSpPr>
            <a:endCxn id="14" idx="2"/>
          </p:cNvCxnSpPr>
          <p:nvPr/>
        </p:nvCxnSpPr>
        <p:spPr>
          <a:xfrm>
            <a:off x="6454775" y="2448560"/>
            <a:ext cx="1887855" cy="4445"/>
          </a:xfrm>
          <a:prstGeom prst="line">
            <a:avLst/>
          </a:prstGeom>
          <a:ln>
            <a:solidFill>
              <a:srgbClr val="C0504D"/>
            </a:solidFill>
          </a:ln>
        </p:spPr>
        <p:style>
          <a:lnRef idx="1">
            <a:schemeClr val="accent1"/>
          </a:lnRef>
          <a:fillRef idx="0">
            <a:schemeClr val="accent1"/>
          </a:fillRef>
          <a:effectRef idx="0">
            <a:schemeClr val="accent1"/>
          </a:effectRef>
          <a:fontRef idx="minor">
            <a:schemeClr val="tx1"/>
          </a:fontRef>
        </p:style>
      </p:cxnSp>
      <p:sp>
        <p:nvSpPr>
          <p:cNvPr id="30" name="左弧形箭头 29"/>
          <p:cNvSpPr>
            <a:spLocks noChangeAspect="1"/>
          </p:cNvSpPr>
          <p:nvPr/>
        </p:nvSpPr>
        <p:spPr>
          <a:xfrm>
            <a:off x="3737610" y="3393440"/>
            <a:ext cx="900000" cy="1800000"/>
          </a:xfrm>
          <a:prstGeom prst="curvedRightArrow">
            <a:avLst/>
          </a:prstGeom>
          <a:solidFill>
            <a:srgbClr val="C050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1" name="左弧形箭头 30"/>
          <p:cNvSpPr>
            <a:spLocks noChangeAspect="1"/>
          </p:cNvSpPr>
          <p:nvPr/>
        </p:nvSpPr>
        <p:spPr>
          <a:xfrm flipH="1" flipV="1">
            <a:off x="10116820" y="3249930"/>
            <a:ext cx="900000" cy="1800000"/>
          </a:xfrm>
          <a:prstGeom prst="curvedRightArrow">
            <a:avLst/>
          </a:prstGeom>
          <a:solidFill>
            <a:srgbClr val="C050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2" name="文本框 31"/>
          <p:cNvSpPr txBox="1"/>
          <p:nvPr/>
        </p:nvSpPr>
        <p:spPr>
          <a:xfrm>
            <a:off x="1726883" y="3915410"/>
            <a:ext cx="1835150" cy="398780"/>
          </a:xfrm>
          <a:prstGeom prst="rect">
            <a:avLst/>
          </a:prstGeom>
          <a:noFill/>
        </p:spPr>
        <p:txBody>
          <a:bodyPr wrap="square" rtlCol="0">
            <a:spAutoFit/>
          </a:bodyPr>
          <a:lstStyle/>
          <a:p>
            <a:r>
              <a:rPr lang="zh-CN" altLang="en-US" sz="2000" b="1">
                <a:solidFill>
                  <a:srgbClr val="C0504D"/>
                </a:solidFill>
                <a:latin typeface="微软雅黑" panose="020B0503020204020204" pitchFamily="34" charset="-122"/>
                <a:ea typeface="微软雅黑" panose="020B0503020204020204" pitchFamily="34" charset="-122"/>
              </a:rPr>
              <a:t>成本核算体系</a:t>
            </a:r>
          </a:p>
        </p:txBody>
      </p:sp>
      <p:sp>
        <p:nvSpPr>
          <p:cNvPr id="33" name="文本框 32"/>
          <p:cNvSpPr txBox="1"/>
          <p:nvPr/>
        </p:nvSpPr>
        <p:spPr>
          <a:xfrm>
            <a:off x="11265853" y="3915410"/>
            <a:ext cx="1835150" cy="398780"/>
          </a:xfrm>
          <a:prstGeom prst="rect">
            <a:avLst/>
          </a:prstGeom>
          <a:noFill/>
        </p:spPr>
        <p:txBody>
          <a:bodyPr wrap="square" rtlCol="0">
            <a:spAutoFit/>
          </a:bodyPr>
          <a:lstStyle/>
          <a:p>
            <a:r>
              <a:rPr lang="zh-CN" altLang="en-US" sz="2000" b="1">
                <a:solidFill>
                  <a:srgbClr val="C0504D"/>
                </a:solidFill>
                <a:latin typeface="微软雅黑" panose="020B0503020204020204" pitchFamily="34" charset="-122"/>
                <a:ea typeface="微软雅黑" panose="020B0503020204020204" pitchFamily="34" charset="-122"/>
              </a:rPr>
              <a:t>盈利控制体系</a:t>
            </a:r>
          </a:p>
        </p:txBody>
      </p:sp>
      <p:sp>
        <p:nvSpPr>
          <p:cNvPr id="34" name="文本框 33"/>
          <p:cNvSpPr txBox="1"/>
          <p:nvPr/>
        </p:nvSpPr>
        <p:spPr>
          <a:xfrm>
            <a:off x="1791335" y="4279900"/>
            <a:ext cx="1706245" cy="368300"/>
          </a:xfrm>
          <a:prstGeom prst="rect">
            <a:avLst/>
          </a:prstGeom>
          <a:noFill/>
        </p:spPr>
        <p:txBody>
          <a:bodyPr wrap="square" rtlCol="0">
            <a:spAutoFit/>
          </a:bodyPr>
          <a:lstStyle/>
          <a:p>
            <a:r>
              <a:rPr lang="zh-CN" altLang="en-US" sz="1800" i="1">
                <a:latin typeface="微软雅黑" panose="020B0503020204020204" pitchFamily="34" charset="-122"/>
                <a:ea typeface="微软雅黑" panose="020B0503020204020204" pitchFamily="34" charset="-122"/>
              </a:rPr>
              <a:t>内部运营管理</a:t>
            </a:r>
          </a:p>
        </p:txBody>
      </p:sp>
      <p:sp>
        <p:nvSpPr>
          <p:cNvPr id="35" name="文本框 34"/>
          <p:cNvSpPr txBox="1"/>
          <p:nvPr/>
        </p:nvSpPr>
        <p:spPr>
          <a:xfrm>
            <a:off x="11330305" y="4279900"/>
            <a:ext cx="1706245" cy="645160"/>
          </a:xfrm>
          <a:prstGeom prst="rect">
            <a:avLst/>
          </a:prstGeom>
          <a:noFill/>
        </p:spPr>
        <p:txBody>
          <a:bodyPr wrap="square" rtlCol="0">
            <a:spAutoFit/>
          </a:bodyPr>
          <a:lstStyle/>
          <a:p>
            <a:r>
              <a:rPr lang="zh-CN" altLang="en-US" sz="1800" i="1">
                <a:latin typeface="微软雅黑" panose="020B0503020204020204" pitchFamily="34" charset="-122"/>
                <a:ea typeface="微软雅黑" panose="020B0503020204020204" pitchFamily="34" charset="-122"/>
              </a:rPr>
              <a:t>控制整体成本</a:t>
            </a:r>
          </a:p>
          <a:p>
            <a:r>
              <a:rPr lang="zh-CN" altLang="en-US" sz="1800" i="1">
                <a:latin typeface="微软雅黑" panose="020B0503020204020204" pitchFamily="34" charset="-122"/>
                <a:ea typeface="微软雅黑" panose="020B0503020204020204" pitchFamily="34" charset="-122"/>
              </a:rPr>
              <a:t>实现盈亏平衡</a:t>
            </a:r>
          </a:p>
        </p:txBody>
      </p:sp>
      <p:sp>
        <p:nvSpPr>
          <p:cNvPr id="37" name="椭圆 36"/>
          <p:cNvSpPr/>
          <p:nvPr/>
        </p:nvSpPr>
        <p:spPr>
          <a:xfrm>
            <a:off x="5235575" y="6851650"/>
            <a:ext cx="605790" cy="605790"/>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latin typeface="微软雅黑" panose="020B0503020204020204" pitchFamily="34" charset="-122"/>
                <a:ea typeface="微软雅黑" panose="020B0503020204020204" pitchFamily="34" charset="-122"/>
              </a:rPr>
              <a:t>运营</a:t>
            </a:r>
          </a:p>
        </p:txBody>
      </p:sp>
      <p:sp>
        <p:nvSpPr>
          <p:cNvPr id="38" name="椭圆 37"/>
          <p:cNvSpPr/>
          <p:nvPr/>
        </p:nvSpPr>
        <p:spPr>
          <a:xfrm>
            <a:off x="5904230" y="6851650"/>
            <a:ext cx="605790" cy="605790"/>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latin typeface="微软雅黑" panose="020B0503020204020204" pitchFamily="34" charset="-122"/>
                <a:ea typeface="微软雅黑" panose="020B0503020204020204" pitchFamily="34" charset="-122"/>
              </a:rPr>
              <a:t>渠道</a:t>
            </a:r>
          </a:p>
        </p:txBody>
      </p:sp>
      <p:sp>
        <p:nvSpPr>
          <p:cNvPr id="39" name="椭圆 38"/>
          <p:cNvSpPr/>
          <p:nvPr/>
        </p:nvSpPr>
        <p:spPr>
          <a:xfrm>
            <a:off x="5560060" y="7266305"/>
            <a:ext cx="605790" cy="605790"/>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latin typeface="微软雅黑" panose="020B0503020204020204" pitchFamily="34" charset="-122"/>
                <a:ea typeface="微软雅黑" panose="020B0503020204020204" pitchFamily="34" charset="-122"/>
              </a:rPr>
              <a:t>市场</a:t>
            </a:r>
          </a:p>
        </p:txBody>
      </p:sp>
      <p:sp>
        <p:nvSpPr>
          <p:cNvPr id="40" name="椭圆 39"/>
          <p:cNvSpPr/>
          <p:nvPr/>
        </p:nvSpPr>
        <p:spPr>
          <a:xfrm>
            <a:off x="7566025" y="6851650"/>
            <a:ext cx="605790" cy="605790"/>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latin typeface="微软雅黑" panose="020B0503020204020204" pitchFamily="34" charset="-122"/>
                <a:ea typeface="微软雅黑" panose="020B0503020204020204" pitchFamily="34" charset="-122"/>
              </a:rPr>
              <a:t>仓配</a:t>
            </a:r>
          </a:p>
        </p:txBody>
      </p:sp>
      <p:sp>
        <p:nvSpPr>
          <p:cNvPr id="41" name="椭圆 40"/>
          <p:cNvSpPr/>
          <p:nvPr/>
        </p:nvSpPr>
        <p:spPr>
          <a:xfrm>
            <a:off x="8164830" y="6851650"/>
            <a:ext cx="605790" cy="605790"/>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latin typeface="微软雅黑" panose="020B0503020204020204" pitchFamily="34" charset="-122"/>
                <a:ea typeface="微软雅黑" panose="020B0503020204020204" pitchFamily="34" charset="-122"/>
              </a:rPr>
              <a:t>客服</a:t>
            </a:r>
          </a:p>
        </p:txBody>
      </p:sp>
      <p:sp>
        <p:nvSpPr>
          <p:cNvPr id="42" name="椭圆 41"/>
          <p:cNvSpPr/>
          <p:nvPr/>
        </p:nvSpPr>
        <p:spPr>
          <a:xfrm>
            <a:off x="8763635" y="6851650"/>
            <a:ext cx="605790" cy="605790"/>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latin typeface="微软雅黑" panose="020B0503020204020204" pitchFamily="34" charset="-122"/>
                <a:ea typeface="微软雅黑" panose="020B0503020204020204" pitchFamily="34" charset="-122"/>
              </a:rPr>
              <a:t>售后</a:t>
            </a:r>
          </a:p>
        </p:txBody>
      </p:sp>
      <p:sp>
        <p:nvSpPr>
          <p:cNvPr id="43" name="椭圆 42"/>
          <p:cNvSpPr/>
          <p:nvPr/>
        </p:nvSpPr>
        <p:spPr>
          <a:xfrm>
            <a:off x="9362440" y="6851650"/>
            <a:ext cx="605790" cy="605790"/>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latin typeface="微软雅黑" panose="020B0503020204020204" pitchFamily="34" charset="-122"/>
                <a:ea typeface="微软雅黑" panose="020B0503020204020204" pitchFamily="34" charset="-122"/>
              </a:rPr>
              <a:t>产品</a:t>
            </a:r>
          </a:p>
        </p:txBody>
      </p:sp>
      <p:sp>
        <p:nvSpPr>
          <p:cNvPr id="44" name="椭圆 43"/>
          <p:cNvSpPr/>
          <p:nvPr/>
        </p:nvSpPr>
        <p:spPr>
          <a:xfrm>
            <a:off x="8446135" y="7266305"/>
            <a:ext cx="605790" cy="605790"/>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latin typeface="微软雅黑" panose="020B0503020204020204" pitchFamily="34" charset="-122"/>
                <a:ea typeface="微软雅黑" panose="020B0503020204020204" pitchFamily="34" charset="-122"/>
              </a:rPr>
              <a:t>质检</a:t>
            </a:r>
          </a:p>
        </p:txBody>
      </p:sp>
      <p:sp>
        <p:nvSpPr>
          <p:cNvPr id="45" name="文本框 44"/>
          <p:cNvSpPr txBox="1"/>
          <p:nvPr/>
        </p:nvSpPr>
        <p:spPr>
          <a:xfrm rot="2340000">
            <a:off x="2246630" y="2249170"/>
            <a:ext cx="2059940" cy="306705"/>
          </a:xfrm>
          <a:prstGeom prst="rect">
            <a:avLst/>
          </a:prstGeom>
          <a:noFill/>
        </p:spPr>
        <p:txBody>
          <a:bodyPr wrap="square" rtlCol="0">
            <a:spAutoFit/>
          </a:bodyPr>
          <a:lstStyle/>
          <a:p>
            <a:r>
              <a:rPr lang="zh-CN" altLang="en-US" sz="1400" b="1">
                <a:latin typeface="微软雅黑" panose="020B0503020204020204" pitchFamily="34" charset="-122"/>
                <a:ea typeface="微软雅黑" panose="020B0503020204020204" pitchFamily="34" charset="-122"/>
              </a:rPr>
              <a:t>丰富度、性价比、品质</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1134745" y="765810"/>
            <a:ext cx="5061585" cy="583565"/>
          </a:xfrm>
          <a:prstGeom prst="rect">
            <a:avLst/>
          </a:prstGeom>
          <a:noFill/>
        </p:spPr>
        <p:txBody>
          <a:bodyPr wrap="square" rtlCol="0">
            <a:spAutoFit/>
          </a:bodyPr>
          <a:lstStyle/>
          <a:p>
            <a:r>
              <a:rPr lang="zh-CN" altLang="en-US" sz="3200" b="1">
                <a:latin typeface="微软雅黑" panose="020B0503020204020204" pitchFamily="34" charset="-122"/>
                <a:ea typeface="微软雅黑" panose="020B0503020204020204" pitchFamily="34" charset="-122"/>
              </a:rPr>
              <a:t>从战略目标视角</a:t>
            </a:r>
          </a:p>
        </p:txBody>
      </p:sp>
      <p:graphicFrame>
        <p:nvGraphicFramePr>
          <p:cNvPr id="7" name="图示 6"/>
          <p:cNvGraphicFramePr/>
          <p:nvPr/>
        </p:nvGraphicFramePr>
        <p:xfrm>
          <a:off x="3251200" y="2122805"/>
          <a:ext cx="8128000" cy="541845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文本框 7"/>
          <p:cNvSpPr txBox="1"/>
          <p:nvPr/>
        </p:nvSpPr>
        <p:spPr>
          <a:xfrm>
            <a:off x="4755515" y="4540250"/>
            <a:ext cx="1738630" cy="583565"/>
          </a:xfrm>
          <a:prstGeom prst="rect">
            <a:avLst/>
          </a:prstGeom>
          <a:solidFill>
            <a:srgbClr val="4F80BD"/>
          </a:solidFill>
          <a:ln>
            <a:noFill/>
          </a:ln>
        </p:spPr>
        <p:txBody>
          <a:bodyPr wrap="square" rtlCol="0">
            <a:spAutoFit/>
          </a:bodyPr>
          <a:lstStyle/>
          <a:p>
            <a:r>
              <a:rPr lang="zh-CN" altLang="en-US" sz="3200" b="1">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严选</a:t>
            </a:r>
            <a:r>
              <a:rPr lang="en-US" altLang="zh-CN" sz="3200" b="1">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KPI</a:t>
            </a:r>
          </a:p>
        </p:txBody>
      </p:sp>
      <p:sp>
        <p:nvSpPr>
          <p:cNvPr id="9" name="文本框 8"/>
          <p:cNvSpPr txBox="1"/>
          <p:nvPr/>
        </p:nvSpPr>
        <p:spPr>
          <a:xfrm>
            <a:off x="3549650" y="1490345"/>
            <a:ext cx="7383780" cy="491490"/>
          </a:xfrm>
          <a:prstGeom prst="rect">
            <a:avLst/>
          </a:prstGeom>
          <a:noFill/>
        </p:spPr>
        <p:txBody>
          <a:bodyPr wrap="square" rtlCol="0">
            <a:spAutoFit/>
          </a:bodyPr>
          <a:lstStyle/>
          <a:p>
            <a:r>
              <a:rPr lang="zh-CN" altLang="en-US" b="1">
                <a:latin typeface="微软雅黑" panose="020B0503020204020204" pitchFamily="34" charset="-122"/>
                <a:ea typeface="微软雅黑" panose="020B0503020204020204" pitchFamily="34" charset="-122"/>
              </a:rPr>
              <a:t>业务分析体系</a:t>
            </a:r>
            <a:r>
              <a:rPr lang="zh-CN" altLang="en-US"/>
              <a:t>：</a:t>
            </a:r>
            <a:r>
              <a:rPr lang="en-US" altLang="zh-CN">
                <a:latin typeface="微软雅黑" panose="020B0503020204020204" pitchFamily="34" charset="-122"/>
                <a:ea typeface="微软雅黑" panose="020B0503020204020204" pitchFamily="34" charset="-122"/>
                <a:cs typeface="微软雅黑" panose="020B0503020204020204" pitchFamily="34" charset="-122"/>
              </a:rPr>
              <a:t>KPI</a:t>
            </a:r>
            <a:r>
              <a:rPr lang="zh-CN" altLang="en-US">
                <a:latin typeface="微软雅黑" panose="020B0503020204020204" pitchFamily="34" charset="-122"/>
                <a:ea typeface="微软雅黑" panose="020B0503020204020204" pitchFamily="34" charset="-122"/>
                <a:cs typeface="微软雅黑" panose="020B0503020204020204" pitchFamily="34" charset="-122"/>
              </a:rPr>
              <a:t>导向</a:t>
            </a:r>
            <a:r>
              <a:rPr lang="en-US" altLang="zh-CN">
                <a:latin typeface="微软雅黑" panose="020B0503020204020204" pitchFamily="34" charset="-122"/>
                <a:ea typeface="微软雅黑" panose="020B0503020204020204" pitchFamily="34" charset="-122"/>
                <a:cs typeface="微软雅黑" panose="020B0503020204020204" pitchFamily="34" charset="-122"/>
              </a:rPr>
              <a:t>+KPI</a:t>
            </a:r>
            <a:r>
              <a:rPr lang="zh-CN" altLang="en-US">
                <a:latin typeface="微软雅黑" panose="020B0503020204020204" pitchFamily="34" charset="-122"/>
                <a:ea typeface="微软雅黑" panose="020B0503020204020204" pitchFamily="34" charset="-122"/>
                <a:cs typeface="微软雅黑" panose="020B0503020204020204" pitchFamily="34" charset="-122"/>
              </a:rPr>
              <a:t>保障</a:t>
            </a:r>
            <a:r>
              <a:rPr lang="en-US" altLang="zh-CN">
                <a:latin typeface="微软雅黑" panose="020B0503020204020204" pitchFamily="34" charset="-122"/>
                <a:ea typeface="微软雅黑" panose="020B0503020204020204" pitchFamily="34" charset="-122"/>
                <a:cs typeface="微软雅黑" panose="020B0503020204020204" pitchFamily="34" charset="-122"/>
              </a:rPr>
              <a:t>+</a:t>
            </a:r>
            <a:r>
              <a:rPr lang="zh-CN" altLang="en-US">
                <a:latin typeface="微软雅黑" panose="020B0503020204020204" pitchFamily="34" charset="-122"/>
                <a:ea typeface="微软雅黑" panose="020B0503020204020204" pitchFamily="34" charset="-122"/>
                <a:cs typeface="微软雅黑" panose="020B0503020204020204" pitchFamily="34" charset="-122"/>
              </a:rPr>
              <a:t>商业持续化</a:t>
            </a:r>
          </a:p>
        </p:txBody>
      </p:sp>
      <p:sp>
        <p:nvSpPr>
          <p:cNvPr id="2" name="文本框 1"/>
          <p:cNvSpPr txBox="1"/>
          <p:nvPr/>
        </p:nvSpPr>
        <p:spPr>
          <a:xfrm>
            <a:off x="9501505" y="2494280"/>
            <a:ext cx="5163820" cy="5292725"/>
          </a:xfrm>
          <a:prstGeom prst="rect">
            <a:avLst/>
          </a:prstGeom>
          <a:noFill/>
        </p:spPr>
        <p:txBody>
          <a:bodyPr wrap="square" rtlCol="0">
            <a:spAutoFit/>
          </a:bodyPr>
          <a:lstStyle/>
          <a:p>
            <a:r>
              <a:t>关键绩效指标（Key Performance Indicator，简称KPI）是</a:t>
            </a:r>
            <a:r>
              <a:rPr>
                <a:sym typeface="+mn-ea"/>
              </a:rPr>
              <a:t>一种衡量流程绩效的目标式量化管理指标</a:t>
            </a:r>
            <a:r>
              <a:rPr lang="zh-CN">
                <a:sym typeface="+mn-ea"/>
              </a:rPr>
              <a:t>。</a:t>
            </a:r>
          </a:p>
          <a:p>
            <a:r>
              <a:rPr>
                <a:sym typeface="+mn-ea"/>
              </a:rPr>
              <a:t>KPI是企业绩效管理的基础</a:t>
            </a:r>
            <a:r>
              <a:rPr lang="zh-CN">
                <a:sym typeface="+mn-ea"/>
              </a:rPr>
              <a:t>，</a:t>
            </a:r>
            <a:r>
              <a:t>通过对组织内部流程的输入端、输出端的关键参数进行设置、取样、计算、分析</a:t>
            </a:r>
            <a:r>
              <a:rPr lang="zh-CN"/>
              <a:t>，</a:t>
            </a:r>
            <a:r>
              <a:t>把企业的战略目标分解为可操作的工作目标。</a:t>
            </a:r>
          </a:p>
          <a:p>
            <a:r>
              <a:t>KPI可以是部门主管明确部门的主要责任，并以此为基础，明确部门人员的业绩衡量指标。建立明确的切实可行的KPI体系，是做好绩效管理的关键</a:t>
            </a:r>
            <a:r>
              <a:rPr lang="zh-CN"/>
              <a:t>。</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6163073" y="809350"/>
            <a:ext cx="8496943" cy="461665"/>
          </a:xfrm>
          <a:prstGeom prst="rect">
            <a:avLst/>
          </a:prstGeom>
        </p:spPr>
        <p:txBody>
          <a:bodyPr wrap="square">
            <a:spAutoFit/>
          </a:bodyPr>
          <a:lstStyle/>
          <a:p>
            <a:endParaRPr lang="zh-CN" altLang="en-US" sz="2400" dirty="0">
              <a:solidFill>
                <a:schemeClr val="accent6"/>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1134745" y="981075"/>
            <a:ext cx="4538980" cy="583565"/>
          </a:xfrm>
          <a:prstGeom prst="rect">
            <a:avLst/>
          </a:prstGeom>
          <a:noFill/>
        </p:spPr>
        <p:txBody>
          <a:bodyPr wrap="square" rtlCol="0">
            <a:spAutoFit/>
          </a:bodyPr>
          <a:lstStyle/>
          <a:p>
            <a:r>
              <a:rPr lang="zh-CN" altLang="en-US" sz="3200" b="1">
                <a:latin typeface="微软雅黑" panose="020B0503020204020204" pitchFamily="34" charset="-122"/>
                <a:ea typeface="微软雅黑" panose="020B0503020204020204" pitchFamily="34" charset="-122"/>
              </a:rPr>
              <a:t>从用户增长视角</a:t>
            </a:r>
          </a:p>
        </p:txBody>
      </p:sp>
      <p:graphicFrame>
        <p:nvGraphicFramePr>
          <p:cNvPr id="2" name="图示 1"/>
          <p:cNvGraphicFramePr/>
          <p:nvPr/>
        </p:nvGraphicFramePr>
        <p:xfrm>
          <a:off x="1134745" y="2790825"/>
          <a:ext cx="6132195" cy="408813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3" name="图示 2"/>
          <p:cNvGraphicFramePr/>
          <p:nvPr/>
        </p:nvGraphicFramePr>
        <p:xfrm>
          <a:off x="6520815" y="2790090"/>
          <a:ext cx="8139430" cy="40896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4" name="右箭头 3"/>
          <p:cNvSpPr/>
          <p:nvPr/>
        </p:nvSpPr>
        <p:spPr>
          <a:xfrm>
            <a:off x="7240270" y="4474845"/>
            <a:ext cx="1296670" cy="72009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1134745" y="981075"/>
            <a:ext cx="6523355" cy="583565"/>
          </a:xfrm>
          <a:prstGeom prst="rect">
            <a:avLst/>
          </a:prstGeom>
          <a:noFill/>
        </p:spPr>
        <p:txBody>
          <a:bodyPr wrap="square" rtlCol="0">
            <a:spAutoFit/>
          </a:bodyPr>
          <a:lstStyle/>
          <a:p>
            <a:r>
              <a:rPr lang="zh-CN" sz="3200" b="1">
                <a:latin typeface="微软雅黑" panose="020B0503020204020204" pitchFamily="34" charset="-122"/>
                <a:ea typeface="微软雅黑" panose="020B0503020204020204" pitchFamily="34" charset="-122"/>
              </a:rPr>
              <a:t>从用户增长视角</a:t>
            </a:r>
          </a:p>
        </p:txBody>
      </p:sp>
      <p:graphicFrame>
        <p:nvGraphicFramePr>
          <p:cNvPr id="2" name="图示 1"/>
          <p:cNvGraphicFramePr/>
          <p:nvPr/>
        </p:nvGraphicFramePr>
        <p:xfrm>
          <a:off x="6321425" y="2303780"/>
          <a:ext cx="3410585" cy="336613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线形标注 2 4"/>
          <p:cNvSpPr/>
          <p:nvPr/>
        </p:nvSpPr>
        <p:spPr>
          <a:xfrm flipH="1">
            <a:off x="3481705" y="5117465"/>
            <a:ext cx="2016125" cy="360045"/>
          </a:xfrm>
          <a:prstGeom prst="borderCallout2">
            <a:avLst>
              <a:gd name="adj1" fmla="val 18694"/>
              <a:gd name="adj2" fmla="val 94"/>
              <a:gd name="adj3" fmla="val 18750"/>
              <a:gd name="adj4" fmla="val -16667"/>
              <a:gd name="adj5" fmla="val 112500"/>
              <a:gd name="adj6" fmla="val -4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latin typeface="微软雅黑" panose="020B0503020204020204" pitchFamily="34" charset="-122"/>
                <a:ea typeface="微软雅黑" panose="020B0503020204020204" pitchFamily="34" charset="-122"/>
              </a:rPr>
              <a:t>2</a:t>
            </a:r>
            <a:r>
              <a:rPr lang="zh-CN" altLang="en-US" sz="1400">
                <a:solidFill>
                  <a:schemeClr val="tx1"/>
                </a:solidFill>
                <a:latin typeface="微软雅黑" panose="020B0503020204020204" pitchFamily="34" charset="-122"/>
                <a:ea typeface="微软雅黑" panose="020B0503020204020204" pitchFamily="34" charset="-122"/>
              </a:rPr>
              <a:t>、用户习惯培养。</a:t>
            </a:r>
          </a:p>
        </p:txBody>
      </p:sp>
      <p:sp>
        <p:nvSpPr>
          <p:cNvPr id="6" name="线形标注 2 5"/>
          <p:cNvSpPr/>
          <p:nvPr/>
        </p:nvSpPr>
        <p:spPr>
          <a:xfrm flipH="1">
            <a:off x="4210050" y="4416425"/>
            <a:ext cx="1743710" cy="360045"/>
          </a:xfrm>
          <a:prstGeom prst="borderCallout2">
            <a:avLst>
              <a:gd name="adj1" fmla="val 18694"/>
              <a:gd name="adj2" fmla="val 94"/>
              <a:gd name="adj3" fmla="val 18750"/>
              <a:gd name="adj4" fmla="val -16667"/>
              <a:gd name="adj5" fmla="val 112500"/>
              <a:gd name="adj6" fmla="val -4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latin typeface="微软雅黑" panose="020B0503020204020204" pitchFamily="34" charset="-122"/>
                <a:ea typeface="微软雅黑" panose="020B0503020204020204" pitchFamily="34" charset="-122"/>
              </a:rPr>
              <a:t>3</a:t>
            </a:r>
            <a:r>
              <a:rPr lang="zh-CN" altLang="en-US" sz="1400">
                <a:solidFill>
                  <a:schemeClr val="tx1"/>
                </a:solidFill>
                <a:latin typeface="微软雅黑" panose="020B0503020204020204" pitchFamily="34" charset="-122"/>
                <a:ea typeface="微软雅黑" panose="020B0503020204020204" pitchFamily="34" charset="-122"/>
              </a:rPr>
              <a:t>、活跃度提升。</a:t>
            </a:r>
          </a:p>
        </p:txBody>
      </p:sp>
      <p:sp>
        <p:nvSpPr>
          <p:cNvPr id="7" name="线形标注 2 6"/>
          <p:cNvSpPr/>
          <p:nvPr/>
        </p:nvSpPr>
        <p:spPr>
          <a:xfrm flipH="1">
            <a:off x="3778885" y="3736340"/>
            <a:ext cx="2299335" cy="360045"/>
          </a:xfrm>
          <a:prstGeom prst="borderCallout2">
            <a:avLst>
              <a:gd name="adj1" fmla="val 18694"/>
              <a:gd name="adj2" fmla="val 94"/>
              <a:gd name="adj3" fmla="val 18750"/>
              <a:gd name="adj4" fmla="val -16667"/>
              <a:gd name="adj5" fmla="val 112500"/>
              <a:gd name="adj6" fmla="val -4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latin typeface="微软雅黑" panose="020B0503020204020204" pitchFamily="34" charset="-122"/>
                <a:ea typeface="微软雅黑" panose="020B0503020204020204" pitchFamily="34" charset="-122"/>
              </a:rPr>
              <a:t>4</a:t>
            </a:r>
            <a:r>
              <a:rPr lang="zh-CN" altLang="en-US" sz="1400">
                <a:solidFill>
                  <a:schemeClr val="tx1"/>
                </a:solidFill>
                <a:latin typeface="微软雅黑" panose="020B0503020204020204" pitchFamily="34" charset="-122"/>
                <a:ea typeface="微软雅黑" panose="020B0503020204020204" pitchFamily="34" charset="-122"/>
              </a:rPr>
              <a:t>、价值和忠诚度提升。</a:t>
            </a:r>
          </a:p>
        </p:txBody>
      </p:sp>
      <p:sp>
        <p:nvSpPr>
          <p:cNvPr id="9" name="文本框 8"/>
          <p:cNvSpPr txBox="1"/>
          <p:nvPr/>
        </p:nvSpPr>
        <p:spPr>
          <a:xfrm>
            <a:off x="8899525" y="2449195"/>
            <a:ext cx="2095500" cy="1124585"/>
          </a:xfrm>
          <a:prstGeom prst="rect">
            <a:avLst/>
          </a:prstGeom>
          <a:noFill/>
          <a:ln w="25400" cmpd="sng">
            <a:solidFill>
              <a:schemeClr val="accent1">
                <a:shade val="50000"/>
              </a:schemeClr>
            </a:solidFill>
            <a:prstDash val="solid"/>
          </a:ln>
        </p:spPr>
        <p:txBody>
          <a:bodyPr wrap="square" rtlCol="0">
            <a:spAutoFit/>
          </a:bodyPr>
          <a:lstStyle/>
          <a:p>
            <a:pPr>
              <a:lnSpc>
                <a:spcPct val="120000"/>
              </a:lnSpc>
            </a:pPr>
            <a:r>
              <a:rPr lang="en-US" altLang="zh-CN" sz="1400">
                <a:latin typeface="微软雅黑" panose="020B0503020204020204" pitchFamily="34" charset="-122"/>
                <a:ea typeface="微软雅黑" panose="020B0503020204020204" pitchFamily="34" charset="-122"/>
              </a:rPr>
              <a:t>1</a:t>
            </a:r>
            <a:r>
              <a:rPr lang="zh-CN" altLang="en-US" sz="1400">
                <a:latin typeface="微软雅黑" panose="020B0503020204020204" pitchFamily="34" charset="-122"/>
                <a:ea typeface="微软雅黑" panose="020B0503020204020204" pitchFamily="34" charset="-122"/>
              </a:rPr>
              <a:t>、高价值维系＆放大。</a:t>
            </a:r>
          </a:p>
          <a:p>
            <a:pPr marL="285750" indent="-285750">
              <a:lnSpc>
                <a:spcPct val="120000"/>
              </a:lnSpc>
              <a:buFont typeface="Arial" panose="020B0604020202020204" pitchFamily="34" charset="0"/>
              <a:buChar char="•"/>
            </a:pPr>
            <a:r>
              <a:rPr lang="zh-CN" altLang="en-US" sz="1400">
                <a:latin typeface="微软雅黑" panose="020B0503020204020204" pitchFamily="34" charset="-122"/>
                <a:ea typeface="微软雅黑" panose="020B0503020204020204" pitchFamily="34" charset="-122"/>
              </a:rPr>
              <a:t>用户回馈。</a:t>
            </a:r>
          </a:p>
          <a:p>
            <a:pPr marL="285750" indent="-285750">
              <a:lnSpc>
                <a:spcPct val="120000"/>
              </a:lnSpc>
              <a:buFont typeface="Arial" panose="020B0604020202020204" pitchFamily="34" charset="0"/>
              <a:buChar char="•"/>
            </a:pPr>
            <a:r>
              <a:rPr lang="zh-CN" altLang="en-US" sz="1400">
                <a:latin typeface="微软雅黑" panose="020B0503020204020204" pitchFamily="34" charset="-122"/>
                <a:ea typeface="微软雅黑" panose="020B0503020204020204" pitchFamily="34" charset="-122"/>
              </a:rPr>
              <a:t>用户影响力释放。</a:t>
            </a:r>
          </a:p>
          <a:p>
            <a:pPr marL="285750" indent="-285750">
              <a:lnSpc>
                <a:spcPct val="120000"/>
              </a:lnSpc>
              <a:buFont typeface="Arial" panose="020B0604020202020204" pitchFamily="34" charset="0"/>
              <a:buChar char="•"/>
            </a:pPr>
            <a:r>
              <a:rPr lang="zh-CN" altLang="en-US" sz="1400">
                <a:latin typeface="微软雅黑" panose="020B0503020204020204" pitchFamily="34" charset="-122"/>
                <a:ea typeface="微软雅黑" panose="020B0503020204020204" pitchFamily="34" charset="-122"/>
              </a:rPr>
              <a:t>定期维系。</a:t>
            </a:r>
          </a:p>
        </p:txBody>
      </p:sp>
      <p:cxnSp>
        <p:nvCxnSpPr>
          <p:cNvPr id="11" name="直接连接符 10"/>
          <p:cNvCxnSpPr/>
          <p:nvPr/>
        </p:nvCxnSpPr>
        <p:spPr>
          <a:xfrm flipV="1">
            <a:off x="8537575" y="3325495"/>
            <a:ext cx="360680" cy="12700"/>
          </a:xfrm>
          <a:prstGeom prst="line">
            <a:avLst/>
          </a:prstGeom>
          <a:ln>
            <a:solidFill>
              <a:srgbClr val="385D8A"/>
            </a:solidFill>
          </a:ln>
        </p:spPr>
        <p:style>
          <a:lnRef idx="2">
            <a:schemeClr val="accent1"/>
          </a:lnRef>
          <a:fillRef idx="0">
            <a:schemeClr val="accent1"/>
          </a:fillRef>
          <a:effectRef idx="1">
            <a:schemeClr val="accent1"/>
          </a:effectRef>
          <a:fontRef idx="minor">
            <a:schemeClr val="tx1"/>
          </a:fontRef>
        </p:style>
      </p:cxnSp>
      <p:cxnSp>
        <p:nvCxnSpPr>
          <p:cNvPr id="12" name="直接连接符 11"/>
          <p:cNvCxnSpPr/>
          <p:nvPr/>
        </p:nvCxnSpPr>
        <p:spPr>
          <a:xfrm>
            <a:off x="8249920" y="2749550"/>
            <a:ext cx="648335" cy="0"/>
          </a:xfrm>
          <a:prstGeom prst="line">
            <a:avLst/>
          </a:prstGeom>
          <a:ln>
            <a:solidFill>
              <a:srgbClr val="385D8A"/>
            </a:solidFill>
          </a:ln>
        </p:spPr>
        <p:style>
          <a:lnRef idx="2">
            <a:schemeClr val="accent1"/>
          </a:lnRef>
          <a:fillRef idx="0">
            <a:schemeClr val="accent1"/>
          </a:fillRef>
          <a:effectRef idx="1">
            <a:schemeClr val="accent1"/>
          </a:effectRef>
          <a:fontRef idx="minor">
            <a:schemeClr val="tx1"/>
          </a:fontRef>
        </p:style>
      </p:cxnSp>
      <p:sp>
        <p:nvSpPr>
          <p:cNvPr id="13" name="上箭头 12"/>
          <p:cNvSpPr/>
          <p:nvPr/>
        </p:nvSpPr>
        <p:spPr>
          <a:xfrm>
            <a:off x="2604770" y="1997710"/>
            <a:ext cx="720090" cy="3672205"/>
          </a:xfrm>
          <a:prstGeom prst="up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a:solidFill>
                  <a:schemeClr val="tx1"/>
                </a:solidFill>
                <a:latin typeface="微软雅黑" panose="020B0503020204020204" pitchFamily="34" charset="-122"/>
                <a:ea typeface="微软雅黑" panose="020B0503020204020204" pitchFamily="34" charset="-122"/>
              </a:rPr>
              <a:t>提升购买频次</a:t>
            </a:r>
          </a:p>
        </p:txBody>
      </p:sp>
      <p:sp>
        <p:nvSpPr>
          <p:cNvPr id="15" name="下箭头 14"/>
          <p:cNvSpPr/>
          <p:nvPr/>
        </p:nvSpPr>
        <p:spPr>
          <a:xfrm>
            <a:off x="11147425" y="1997710"/>
            <a:ext cx="720000" cy="3672000"/>
          </a:xfrm>
          <a:prstGeom prst="down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a:solidFill>
                  <a:schemeClr val="tx1"/>
                </a:solidFill>
                <a:latin typeface="微软雅黑" panose="020B0503020204020204" pitchFamily="34" charset="-122"/>
                <a:ea typeface="微软雅黑" panose="020B0503020204020204" pitchFamily="34" charset="-122"/>
              </a:rPr>
              <a:t>保有购买频次</a:t>
            </a:r>
          </a:p>
        </p:txBody>
      </p:sp>
      <p:sp>
        <p:nvSpPr>
          <p:cNvPr id="16" name="矩形 15"/>
          <p:cNvSpPr/>
          <p:nvPr/>
        </p:nvSpPr>
        <p:spPr>
          <a:xfrm>
            <a:off x="6307455" y="6130290"/>
            <a:ext cx="1347470" cy="45085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a:solidFill>
                  <a:schemeClr val="tx1"/>
                </a:solidFill>
                <a:latin typeface="微软雅黑" panose="020B0503020204020204" pitchFamily="34" charset="-122"/>
                <a:ea typeface="微软雅黑" panose="020B0503020204020204" pitchFamily="34" charset="-122"/>
              </a:rPr>
              <a:t>访问未购买</a:t>
            </a:r>
          </a:p>
        </p:txBody>
      </p:sp>
      <p:sp>
        <p:nvSpPr>
          <p:cNvPr id="17" name="矩形 16"/>
          <p:cNvSpPr/>
          <p:nvPr/>
        </p:nvSpPr>
        <p:spPr>
          <a:xfrm>
            <a:off x="7828280" y="6130290"/>
            <a:ext cx="1346400" cy="450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a:solidFill>
                  <a:schemeClr val="tx1"/>
                </a:solidFill>
                <a:latin typeface="微软雅黑" panose="020B0503020204020204" pitchFamily="34" charset="-122"/>
                <a:ea typeface="微软雅黑" panose="020B0503020204020204" pitchFamily="34" charset="-122"/>
              </a:rPr>
              <a:t>沉睡＆流失</a:t>
            </a:r>
          </a:p>
        </p:txBody>
      </p:sp>
      <p:sp>
        <p:nvSpPr>
          <p:cNvPr id="18" name="上箭头 17"/>
          <p:cNvSpPr/>
          <p:nvPr/>
        </p:nvSpPr>
        <p:spPr>
          <a:xfrm>
            <a:off x="6872923" y="5698490"/>
            <a:ext cx="216535" cy="360045"/>
          </a:xfrm>
          <a:prstGeom prst="up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下箭头 18"/>
          <p:cNvSpPr/>
          <p:nvPr/>
        </p:nvSpPr>
        <p:spPr>
          <a:xfrm>
            <a:off x="8382000" y="5698490"/>
            <a:ext cx="215900" cy="360045"/>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9444990" y="6126480"/>
            <a:ext cx="1701800" cy="36004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latin typeface="微软雅黑" panose="020B0503020204020204" pitchFamily="34" charset="-122"/>
                <a:ea typeface="微软雅黑" panose="020B0503020204020204" pitchFamily="34" charset="-122"/>
              </a:rPr>
              <a:t>5</a:t>
            </a:r>
            <a:r>
              <a:rPr lang="zh-CN" altLang="en-US" sz="1400">
                <a:solidFill>
                  <a:schemeClr val="tx1"/>
                </a:solidFill>
                <a:latin typeface="微软雅黑" panose="020B0503020204020204" pitchFamily="34" charset="-122"/>
                <a:ea typeface="微软雅黑" panose="020B0503020204020204" pitchFamily="34" charset="-122"/>
              </a:rPr>
              <a:t>、沉睡流失唤醒</a:t>
            </a:r>
          </a:p>
        </p:txBody>
      </p:sp>
      <p:cxnSp>
        <p:nvCxnSpPr>
          <p:cNvPr id="22" name="直接箭头连接符 21"/>
          <p:cNvCxnSpPr/>
          <p:nvPr/>
        </p:nvCxnSpPr>
        <p:spPr>
          <a:xfrm flipV="1">
            <a:off x="9551035" y="5673725"/>
            <a:ext cx="0" cy="43116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3" name="直接箭头连接符 22"/>
          <p:cNvCxnSpPr>
            <a:stCxn id="17" idx="3"/>
            <a:endCxn id="20" idx="1"/>
          </p:cNvCxnSpPr>
          <p:nvPr/>
        </p:nvCxnSpPr>
        <p:spPr>
          <a:xfrm flipV="1">
            <a:off x="9174480" y="6306820"/>
            <a:ext cx="270510" cy="4889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文本框 22"/>
          <p:cNvSpPr txBox="1"/>
          <p:nvPr/>
        </p:nvSpPr>
        <p:spPr>
          <a:xfrm>
            <a:off x="1134745" y="981075"/>
            <a:ext cx="6523355" cy="583565"/>
          </a:xfrm>
          <a:prstGeom prst="rect">
            <a:avLst/>
          </a:prstGeom>
          <a:noFill/>
        </p:spPr>
        <p:txBody>
          <a:bodyPr wrap="square" rtlCol="0">
            <a:spAutoFit/>
          </a:bodyPr>
          <a:lstStyle/>
          <a:p>
            <a:r>
              <a:rPr lang="zh-CN" sz="3200" b="1">
                <a:latin typeface="微软雅黑" panose="020B0503020204020204" pitchFamily="34" charset="-122"/>
                <a:ea typeface="微软雅黑" panose="020B0503020204020204" pitchFamily="34" charset="-122"/>
              </a:rPr>
              <a:t>综合性视角</a:t>
            </a:r>
          </a:p>
        </p:txBody>
      </p:sp>
      <p:graphicFrame>
        <p:nvGraphicFramePr>
          <p:cNvPr id="2" name="图示 1"/>
          <p:cNvGraphicFramePr/>
          <p:nvPr/>
        </p:nvGraphicFramePr>
        <p:xfrm>
          <a:off x="7658100" y="2743835"/>
          <a:ext cx="3580765" cy="238696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3" name="图示 2"/>
          <p:cNvGraphicFramePr/>
          <p:nvPr/>
        </p:nvGraphicFramePr>
        <p:xfrm>
          <a:off x="7093585" y="5633085"/>
          <a:ext cx="4709795" cy="1083945"/>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
        <p:nvSpPr>
          <p:cNvPr id="4" name="五边形 3"/>
          <p:cNvSpPr/>
          <p:nvPr/>
        </p:nvSpPr>
        <p:spPr>
          <a:xfrm>
            <a:off x="1626235" y="2458085"/>
            <a:ext cx="2088515" cy="504190"/>
          </a:xfrm>
          <a:prstGeom prst="homePlat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a:latin typeface="微软雅黑" panose="020B0503020204020204" pitchFamily="34" charset="-122"/>
                <a:ea typeface="微软雅黑" panose="020B0503020204020204" pitchFamily="34" charset="-122"/>
              </a:rPr>
              <a:t>业务目标</a:t>
            </a:r>
          </a:p>
        </p:txBody>
      </p:sp>
      <p:sp>
        <p:nvSpPr>
          <p:cNvPr id="5" name="五边形 4"/>
          <p:cNvSpPr/>
          <p:nvPr/>
        </p:nvSpPr>
        <p:spPr>
          <a:xfrm>
            <a:off x="1626235" y="4190365"/>
            <a:ext cx="2088515" cy="504190"/>
          </a:xfrm>
          <a:prstGeom prst="homePlat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a:latin typeface="微软雅黑" panose="020B0503020204020204" pitchFamily="34" charset="-122"/>
                <a:ea typeface="微软雅黑" panose="020B0503020204020204" pitchFamily="34" charset="-122"/>
              </a:rPr>
              <a:t>业务逻辑</a:t>
            </a:r>
          </a:p>
        </p:txBody>
      </p:sp>
      <p:sp>
        <p:nvSpPr>
          <p:cNvPr id="6" name="五边形 5"/>
          <p:cNvSpPr/>
          <p:nvPr/>
        </p:nvSpPr>
        <p:spPr>
          <a:xfrm>
            <a:off x="1626235" y="5922645"/>
            <a:ext cx="2088515" cy="504190"/>
          </a:xfrm>
          <a:prstGeom prst="homePlat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a:latin typeface="微软雅黑" panose="020B0503020204020204" pitchFamily="34" charset="-122"/>
                <a:ea typeface="微软雅黑" panose="020B0503020204020204" pitchFamily="34" charset="-122"/>
              </a:rPr>
              <a:t>业务基石</a:t>
            </a:r>
          </a:p>
        </p:txBody>
      </p:sp>
      <p:sp>
        <p:nvSpPr>
          <p:cNvPr id="7" name="文本框 6"/>
          <p:cNvSpPr txBox="1"/>
          <p:nvPr/>
        </p:nvSpPr>
        <p:spPr>
          <a:xfrm>
            <a:off x="7539990" y="717550"/>
            <a:ext cx="3044190" cy="491490"/>
          </a:xfrm>
          <a:prstGeom prst="rect">
            <a:avLst/>
          </a:prstGeom>
          <a:noFill/>
        </p:spPr>
        <p:txBody>
          <a:bodyPr wrap="square" rtlCol="0">
            <a:spAutoFit/>
          </a:bodyPr>
          <a:lstStyle/>
          <a:p>
            <a:r>
              <a:rPr lang="zh-CN" altLang="en-US">
                <a:latin typeface="微软雅黑" panose="020B0503020204020204" pitchFamily="34" charset="-122"/>
                <a:ea typeface="微软雅黑" panose="020B0503020204020204" pitchFamily="34" charset="-122"/>
              </a:rPr>
              <a:t>快速、健康的发展</a:t>
            </a:r>
          </a:p>
        </p:txBody>
      </p:sp>
      <p:sp>
        <p:nvSpPr>
          <p:cNvPr id="8" name="矩形 7"/>
          <p:cNvSpPr/>
          <p:nvPr/>
        </p:nvSpPr>
        <p:spPr>
          <a:xfrm>
            <a:off x="6236335" y="1810385"/>
            <a:ext cx="1901825" cy="431800"/>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a:solidFill>
                  <a:schemeClr val="tx1"/>
                </a:solidFill>
                <a:latin typeface="微软雅黑" panose="020B0503020204020204" pitchFamily="34" charset="-122"/>
                <a:ea typeface="微软雅黑" panose="020B0503020204020204" pitchFamily="34" charset="-122"/>
              </a:rPr>
              <a:t>库存周转</a:t>
            </a:r>
          </a:p>
        </p:txBody>
      </p:sp>
      <p:sp>
        <p:nvSpPr>
          <p:cNvPr id="10" name="矩形 9"/>
          <p:cNvSpPr/>
          <p:nvPr/>
        </p:nvSpPr>
        <p:spPr>
          <a:xfrm>
            <a:off x="8404860" y="1810385"/>
            <a:ext cx="1901825" cy="431800"/>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a:solidFill>
                  <a:schemeClr val="tx1"/>
                </a:solidFill>
                <a:latin typeface="微软雅黑" panose="020B0503020204020204" pitchFamily="34" charset="-122"/>
                <a:ea typeface="微软雅黑" panose="020B0503020204020204" pitchFamily="34" charset="-122"/>
              </a:rPr>
              <a:t>流水（规模）</a:t>
            </a:r>
          </a:p>
        </p:txBody>
      </p:sp>
      <p:sp>
        <p:nvSpPr>
          <p:cNvPr id="11" name="矩形 10"/>
          <p:cNvSpPr/>
          <p:nvPr/>
        </p:nvSpPr>
        <p:spPr>
          <a:xfrm>
            <a:off x="10663555" y="1810385"/>
            <a:ext cx="1901825" cy="431800"/>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a:solidFill>
                  <a:schemeClr val="tx1"/>
                </a:solidFill>
                <a:latin typeface="微软雅黑" panose="020B0503020204020204" pitchFamily="34" charset="-122"/>
                <a:ea typeface="微软雅黑" panose="020B0503020204020204" pitchFamily="34" charset="-122"/>
              </a:rPr>
              <a:t>净利（盈利）</a:t>
            </a:r>
          </a:p>
        </p:txBody>
      </p:sp>
      <p:sp>
        <p:nvSpPr>
          <p:cNvPr id="12" name="文本框 11"/>
          <p:cNvSpPr txBox="1"/>
          <p:nvPr/>
        </p:nvSpPr>
        <p:spPr>
          <a:xfrm>
            <a:off x="8914765" y="4029710"/>
            <a:ext cx="1189990" cy="306705"/>
          </a:xfrm>
          <a:prstGeom prst="rect">
            <a:avLst/>
          </a:prstGeom>
          <a:noFill/>
        </p:spPr>
        <p:txBody>
          <a:bodyPr wrap="square" rtlCol="0">
            <a:spAutoFit/>
          </a:bodyPr>
          <a:lstStyle/>
          <a:p>
            <a:r>
              <a:rPr lang="zh-CN" altLang="en-US" sz="1400" b="1">
                <a:latin typeface="微软雅黑" panose="020B0503020204020204" pitchFamily="34" charset="-122"/>
                <a:ea typeface="微软雅黑" panose="020B0503020204020204" pitchFamily="34" charset="-122"/>
                <a:cs typeface="微软雅黑" panose="020B0503020204020204" pitchFamily="34" charset="-122"/>
              </a:rPr>
              <a:t>玩法</a:t>
            </a:r>
            <a:r>
              <a:rPr lang="en-US" altLang="zh-CN" sz="1400" b="1">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400" b="1">
                <a:latin typeface="微软雅黑" panose="020B0503020204020204" pitchFamily="34" charset="-122"/>
                <a:ea typeface="微软雅黑" panose="020B0503020204020204" pitchFamily="34" charset="-122"/>
                <a:cs typeface="微软雅黑" panose="020B0503020204020204" pitchFamily="34" charset="-122"/>
              </a:rPr>
              <a:t>内容</a:t>
            </a:r>
          </a:p>
        </p:txBody>
      </p:sp>
      <p:sp>
        <p:nvSpPr>
          <p:cNvPr id="13" name="文本框 12"/>
          <p:cNvSpPr txBox="1"/>
          <p:nvPr/>
        </p:nvSpPr>
        <p:spPr>
          <a:xfrm>
            <a:off x="9654540" y="5228590"/>
            <a:ext cx="1087755" cy="306705"/>
          </a:xfrm>
          <a:prstGeom prst="rect">
            <a:avLst/>
          </a:prstGeom>
          <a:noFill/>
        </p:spPr>
        <p:txBody>
          <a:bodyPr wrap="square" rtlCol="0">
            <a:spAutoFit/>
          </a:bodyPr>
          <a:lstStyle/>
          <a:p>
            <a:r>
              <a:rPr lang="zh-CN" altLang="en-US" sz="1400" b="1">
                <a:latin typeface="微软雅黑" panose="020B0503020204020204" pitchFamily="34" charset="-122"/>
                <a:ea typeface="微软雅黑" panose="020B0503020204020204" pitchFamily="34" charset="-122"/>
                <a:cs typeface="微软雅黑" panose="020B0503020204020204" pitchFamily="34" charset="-122"/>
              </a:rPr>
              <a:t>线上</a:t>
            </a:r>
            <a:r>
              <a:rPr lang="en-US" altLang="zh-CN" sz="1400" b="1">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400" b="1">
                <a:latin typeface="微软雅黑" panose="020B0503020204020204" pitchFamily="34" charset="-122"/>
                <a:ea typeface="微软雅黑" panose="020B0503020204020204" pitchFamily="34" charset="-122"/>
                <a:cs typeface="微软雅黑" panose="020B0503020204020204" pitchFamily="34" charset="-122"/>
              </a:rPr>
              <a:t>线下</a:t>
            </a:r>
          </a:p>
        </p:txBody>
      </p:sp>
      <p:sp>
        <p:nvSpPr>
          <p:cNvPr id="14" name="矩形 13"/>
          <p:cNvSpPr/>
          <p:nvPr/>
        </p:nvSpPr>
        <p:spPr>
          <a:xfrm>
            <a:off x="7093585" y="3315335"/>
            <a:ext cx="1074420" cy="44196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a:solidFill>
                  <a:schemeClr val="tx1"/>
                </a:solidFill>
                <a:latin typeface="微软雅黑" panose="020B0503020204020204" pitchFamily="34" charset="-122"/>
                <a:ea typeface="微软雅黑" panose="020B0503020204020204" pitchFamily="34" charset="-122"/>
              </a:rPr>
              <a:t>物流</a:t>
            </a:r>
          </a:p>
        </p:txBody>
      </p:sp>
      <p:sp>
        <p:nvSpPr>
          <p:cNvPr id="15" name="矩形 14"/>
          <p:cNvSpPr/>
          <p:nvPr/>
        </p:nvSpPr>
        <p:spPr>
          <a:xfrm>
            <a:off x="10446385" y="3315335"/>
            <a:ext cx="1356995" cy="44196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a:solidFill>
                  <a:schemeClr val="tx1"/>
                </a:solidFill>
                <a:latin typeface="微软雅黑" panose="020B0503020204020204" pitchFamily="34" charset="-122"/>
                <a:ea typeface="微软雅黑" panose="020B0503020204020204" pitchFamily="34" charset="-122"/>
              </a:rPr>
              <a:t>通道</a:t>
            </a:r>
            <a:r>
              <a:rPr lang="en-US" altLang="zh-CN" sz="1800">
                <a:solidFill>
                  <a:schemeClr val="tx1"/>
                </a:solidFill>
                <a:latin typeface="微软雅黑" panose="020B0503020204020204" pitchFamily="34" charset="-122"/>
                <a:ea typeface="微软雅黑" panose="020B0503020204020204" pitchFamily="34" charset="-122"/>
              </a:rPr>
              <a:t>/</a:t>
            </a:r>
            <a:r>
              <a:rPr lang="zh-CN" altLang="en-US" sz="1800">
                <a:solidFill>
                  <a:schemeClr val="tx1"/>
                </a:solidFill>
                <a:latin typeface="微软雅黑" panose="020B0503020204020204" pitchFamily="34" charset="-122"/>
                <a:ea typeface="微软雅黑" panose="020B0503020204020204" pitchFamily="34" charset="-122"/>
              </a:rPr>
              <a:t>渠道</a:t>
            </a:r>
          </a:p>
        </p:txBody>
      </p:sp>
      <p:sp>
        <p:nvSpPr>
          <p:cNvPr id="16" name="矩形 15"/>
          <p:cNvSpPr/>
          <p:nvPr/>
        </p:nvSpPr>
        <p:spPr>
          <a:xfrm>
            <a:off x="5387975" y="4118610"/>
            <a:ext cx="1356995" cy="44196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a:solidFill>
                  <a:schemeClr val="tx1"/>
                </a:solidFill>
                <a:latin typeface="微软雅黑" panose="020B0503020204020204" pitchFamily="34" charset="-122"/>
                <a:ea typeface="微软雅黑" panose="020B0503020204020204" pitchFamily="34" charset="-122"/>
              </a:rPr>
              <a:t>供应商</a:t>
            </a:r>
          </a:p>
        </p:txBody>
      </p:sp>
      <p:sp>
        <p:nvSpPr>
          <p:cNvPr id="17" name="矩形 16"/>
          <p:cNvSpPr/>
          <p:nvPr/>
        </p:nvSpPr>
        <p:spPr>
          <a:xfrm>
            <a:off x="5387975" y="4799330"/>
            <a:ext cx="1356995" cy="44196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sz="1800">
                <a:solidFill>
                  <a:schemeClr val="tx1"/>
                </a:solidFill>
                <a:latin typeface="微软雅黑" panose="020B0503020204020204" pitchFamily="34" charset="-122"/>
                <a:ea typeface="微软雅黑" panose="020B0503020204020204" pitchFamily="34" charset="-122"/>
              </a:rPr>
              <a:t>仓库 </a:t>
            </a:r>
          </a:p>
        </p:txBody>
      </p:sp>
      <p:sp>
        <p:nvSpPr>
          <p:cNvPr id="18" name="右箭头 17"/>
          <p:cNvSpPr/>
          <p:nvPr/>
        </p:nvSpPr>
        <p:spPr>
          <a:xfrm>
            <a:off x="7026910" y="4546600"/>
            <a:ext cx="648335" cy="28829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15011"/>
    </mc:Choice>
    <mc:Fallback xmlns="">
      <p:transition spd="slow" advTm="15011"/>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文本框 22"/>
          <p:cNvSpPr txBox="1"/>
          <p:nvPr/>
        </p:nvSpPr>
        <p:spPr>
          <a:xfrm>
            <a:off x="1134745" y="622300"/>
            <a:ext cx="6523355" cy="583565"/>
          </a:xfrm>
          <a:prstGeom prst="rect">
            <a:avLst/>
          </a:prstGeom>
          <a:noFill/>
        </p:spPr>
        <p:txBody>
          <a:bodyPr wrap="square" rtlCol="0">
            <a:spAutoFit/>
          </a:bodyPr>
          <a:lstStyle/>
          <a:p>
            <a:r>
              <a:rPr lang="zh-CN" sz="3200" b="1">
                <a:latin typeface="微软雅黑" panose="020B0503020204020204" pitchFamily="34" charset="-122"/>
                <a:ea typeface="微软雅黑" panose="020B0503020204020204" pitchFamily="34" charset="-122"/>
              </a:rPr>
              <a:t>内容回顾与总结</a:t>
            </a:r>
          </a:p>
        </p:txBody>
      </p:sp>
      <p:graphicFrame>
        <p:nvGraphicFramePr>
          <p:cNvPr id="2" name="图示 1"/>
          <p:cNvGraphicFramePr/>
          <p:nvPr/>
        </p:nvGraphicFramePr>
        <p:xfrm>
          <a:off x="3035935" y="1651000"/>
          <a:ext cx="8128000" cy="541845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6163073" y="809350"/>
            <a:ext cx="8496943" cy="461665"/>
          </a:xfrm>
          <a:prstGeom prst="rect">
            <a:avLst/>
          </a:prstGeom>
        </p:spPr>
        <p:txBody>
          <a:bodyPr wrap="square">
            <a:spAutoFit/>
          </a:bodyPr>
          <a:lstStyle/>
          <a:p>
            <a:endParaRPr lang="zh-CN" altLang="en-US" sz="2400" dirty="0">
              <a:solidFill>
                <a:schemeClr val="accent6"/>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1134745" y="981075"/>
            <a:ext cx="2670175" cy="583565"/>
          </a:xfrm>
          <a:prstGeom prst="rect">
            <a:avLst/>
          </a:prstGeom>
          <a:noFill/>
        </p:spPr>
        <p:txBody>
          <a:bodyPr wrap="square" rtlCol="0">
            <a:spAutoFit/>
          </a:bodyPr>
          <a:lstStyle/>
          <a:p>
            <a:r>
              <a:rPr lang="zh-CN" sz="3200" b="1">
                <a:latin typeface="微软雅黑" panose="020B0503020204020204" pitchFamily="34" charset="-122"/>
                <a:ea typeface="微软雅黑" panose="020B0503020204020204" pitchFamily="34" charset="-122"/>
              </a:rPr>
              <a:t>绘制仪表盘</a:t>
            </a:r>
          </a:p>
        </p:txBody>
      </p:sp>
      <p:pic>
        <p:nvPicPr>
          <p:cNvPr id="28" name="图片 27" descr="11-2-4"/>
          <p:cNvPicPr>
            <a:picLocks noChangeAspect="1"/>
          </p:cNvPicPr>
          <p:nvPr/>
        </p:nvPicPr>
        <p:blipFill>
          <a:blip r:embed="rId3"/>
          <a:stretch>
            <a:fillRect/>
          </a:stretch>
        </p:blipFill>
        <p:spPr>
          <a:xfrm>
            <a:off x="530860" y="1891665"/>
            <a:ext cx="13569315" cy="5038090"/>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a:xfrm>
            <a:off x="2316480" y="1097280"/>
            <a:ext cx="4754880" cy="914400"/>
          </a:xfrm>
        </p:spPr>
        <p:txBody>
          <a:bodyPr/>
          <a:lstStyle/>
          <a:p>
            <a:r>
              <a:rPr lang="zh-CN" altLang="en-US" sz="5100" dirty="0"/>
              <a:t>数据</a:t>
            </a:r>
          </a:p>
        </p:txBody>
      </p:sp>
      <p:sp>
        <p:nvSpPr>
          <p:cNvPr id="35843" name="Rectangle 3"/>
          <p:cNvSpPr>
            <a:spLocks noGrp="1" noChangeArrowheads="1"/>
          </p:cNvSpPr>
          <p:nvPr>
            <p:ph type="body" idx="1"/>
          </p:nvPr>
        </p:nvSpPr>
        <p:spPr>
          <a:xfrm>
            <a:off x="487680" y="2468880"/>
            <a:ext cx="13045440" cy="5303520"/>
          </a:xfrm>
        </p:spPr>
        <p:txBody>
          <a:bodyPr/>
          <a:lstStyle/>
          <a:p>
            <a:r>
              <a:rPr lang="zh-CN" altLang="en-US" dirty="0"/>
              <a:t>数据</a:t>
            </a:r>
          </a:p>
          <a:p>
            <a:pPr lvl="1"/>
            <a:r>
              <a:rPr lang="zh-CN" altLang="en-US" sz="3400" b="1" dirty="0">
                <a:solidFill>
                  <a:srgbClr val="000000"/>
                </a:solidFill>
                <a:latin typeface="宋体" panose="02010600030101010101" pitchFamily="2" charset="-122"/>
              </a:rPr>
              <a:t>数据是可以记录、通信和能识别的符号，它通过有意义的组合来表达现实世界中的某种实体（具体对象、事件、状态或活动）的特征。</a:t>
            </a:r>
          </a:p>
          <a:p>
            <a:pPr lvl="1"/>
            <a:r>
              <a:rPr lang="zh-CN" altLang="en-US" sz="3400" b="1" dirty="0">
                <a:solidFill>
                  <a:srgbClr val="000000"/>
                </a:solidFill>
                <a:latin typeface="宋体" panose="02010600030101010101" pitchFamily="2" charset="-122"/>
              </a:rPr>
              <a:t>商务智能技术可以分析结构化数据、半结构化数据以及非结构化数据、静态的历史数据和动态数据流等各种类型的数据。 </a:t>
            </a:r>
          </a:p>
          <a:p>
            <a:pPr>
              <a:buFont typeface="Wingdings" panose="05000000000000000000" pitchFamily="2" charset="2"/>
              <a:buNone/>
            </a:pPr>
            <a:endParaRPr lang="en-US" altLang="zh-CN" sz="3400" b="1" dirty="0">
              <a:solidFill>
                <a:srgbClr val="000000"/>
              </a:solidFill>
              <a:latin typeface="宋体" panose="02010600030101010101" pitchFamily="2" charset="-122"/>
            </a:endParaRPr>
          </a:p>
        </p:txBody>
      </p:sp>
      <p:graphicFrame>
        <p:nvGraphicFramePr>
          <p:cNvPr id="35844" name="Object 4"/>
          <p:cNvGraphicFramePr>
            <a:graphicFrameLocks noChangeAspect="1"/>
          </p:cNvGraphicFramePr>
          <p:nvPr/>
        </p:nvGraphicFramePr>
        <p:xfrm>
          <a:off x="11826240" y="6583680"/>
          <a:ext cx="1950720" cy="1463040"/>
        </p:xfrm>
        <a:graphic>
          <a:graphicData uri="http://schemas.openxmlformats.org/presentationml/2006/ole">
            <mc:AlternateContent xmlns:mc="http://schemas.openxmlformats.org/markup-compatibility/2006">
              <mc:Choice xmlns:v="urn:schemas-microsoft-com:vml" Requires="v">
                <p:oleObj name="Clip" r:id="rId3" imgW="21678900" imgH="21678900" progId="">
                  <p:embed/>
                </p:oleObj>
              </mc:Choice>
              <mc:Fallback>
                <p:oleObj name="Clip" r:id="rId3" imgW="21678900" imgH="21678900" progId="">
                  <p:embed/>
                  <p:pic>
                    <p:nvPicPr>
                      <p:cNvPr id="0" name="图片 1024"/>
                      <p:cNvPicPr>
                        <a:picLocks noChangeAspect="1"/>
                      </p:cNvPicPr>
                      <p:nvPr/>
                    </p:nvPicPr>
                    <p:blipFill>
                      <a:blip r:embed="rId4"/>
                      <a:stretch>
                        <a:fillRect/>
                      </a:stretch>
                    </p:blipFill>
                    <p:spPr>
                      <a:xfrm>
                        <a:off x="11826240" y="6583680"/>
                        <a:ext cx="1950720" cy="1463040"/>
                      </a:xfrm>
                      <a:prstGeom prst="rect">
                        <a:avLst/>
                      </a:prstGeom>
                      <a:noFill/>
                      <a:ln w="9525">
                        <a:noFill/>
                      </a:ln>
                    </p:spPr>
                  </p:pic>
                </p:oleObj>
              </mc:Fallback>
            </mc:AlternateContent>
          </a:graphicData>
        </a:graphic>
      </p:graphicFrame>
    </p:spTree>
  </p:cSld>
  <p:clrMapOvr>
    <a:masterClrMapping/>
  </p:clrMapOvr>
  <p:transition>
    <p:strips dir="l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35844"/>
                                        </p:tgtEl>
                                        <p:attrNameLst>
                                          <p:attrName>style.visibility</p:attrName>
                                        </p:attrNameLst>
                                      </p:cBhvr>
                                      <p:to>
                                        <p:strVal val="visible"/>
                                      </p:to>
                                    </p:set>
                                    <p:anim calcmode="lin" valueType="num">
                                      <p:cBhvr additive="base">
                                        <p:cTn id="7" dur="500" fill="hold"/>
                                        <p:tgtEl>
                                          <p:spTgt spid="35844"/>
                                        </p:tgtEl>
                                        <p:attrNameLst>
                                          <p:attrName>ppt_x</p:attrName>
                                        </p:attrNameLst>
                                      </p:cBhvr>
                                      <p:tavLst>
                                        <p:tav tm="0">
                                          <p:val>
                                            <p:strVal val="#ppt_x"/>
                                          </p:val>
                                        </p:tav>
                                        <p:tav tm="100000">
                                          <p:val>
                                            <p:strVal val="#ppt_x"/>
                                          </p:val>
                                        </p:tav>
                                      </p:tavLst>
                                    </p:anim>
                                    <p:anim calcmode="lin" valueType="num">
                                      <p:cBhvr additive="base">
                                        <p:cTn id="8" dur="500" fill="hold"/>
                                        <p:tgtEl>
                                          <p:spTgt spid="3584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57" name="Rectangle 21"/>
          <p:cNvSpPr>
            <a:spLocks noChangeArrowheads="1"/>
          </p:cNvSpPr>
          <p:nvPr/>
        </p:nvSpPr>
        <p:spPr bwMode="auto">
          <a:xfrm>
            <a:off x="2072640" y="1280160"/>
            <a:ext cx="4754880" cy="640080"/>
          </a:xfrm>
          <a:prstGeom prst="rect">
            <a:avLst/>
          </a:prstGeom>
          <a:noFill/>
          <a:ln w="12699">
            <a:noFill/>
            <a:miter lim="800000"/>
          </a:ln>
          <a:effectLst/>
        </p:spPr>
        <p:txBody>
          <a:bodyPr lIns="129262" tIns="63497" rIns="129262" bIns="63497" anchor="b"/>
          <a:lstStyle/>
          <a:p>
            <a:r>
              <a:rPr lang="zh-CN" altLang="en-US" b="1">
                <a:effectLst>
                  <a:outerShdw blurRad="38100" dist="38100" dir="2700000" algn="tl">
                    <a:srgbClr val="C0C0C0"/>
                  </a:outerShdw>
                </a:effectLst>
                <a:latin typeface="Times New Roman" panose="02020603050405020304" pitchFamily="18" charset="0"/>
              </a:rPr>
              <a:t>信息：有用的数据</a:t>
            </a:r>
          </a:p>
        </p:txBody>
      </p:sp>
      <p:grpSp>
        <p:nvGrpSpPr>
          <p:cNvPr id="2" name="Group 26"/>
          <p:cNvGrpSpPr/>
          <p:nvPr/>
        </p:nvGrpSpPr>
        <p:grpSpPr bwMode="auto">
          <a:xfrm>
            <a:off x="2519680" y="2733676"/>
            <a:ext cx="8252461" cy="3498333"/>
            <a:chOff x="720" y="1117"/>
            <a:chExt cx="4128" cy="2132"/>
          </a:xfrm>
        </p:grpSpPr>
        <p:grpSp>
          <p:nvGrpSpPr>
            <p:cNvPr id="3" name="Group 2"/>
            <p:cNvGrpSpPr/>
            <p:nvPr/>
          </p:nvGrpSpPr>
          <p:grpSpPr bwMode="auto">
            <a:xfrm>
              <a:off x="720" y="1872"/>
              <a:ext cx="960" cy="1328"/>
              <a:chOff x="720" y="2304"/>
              <a:chExt cx="960" cy="1328"/>
            </a:xfrm>
          </p:grpSpPr>
          <p:graphicFrame>
            <p:nvGraphicFramePr>
              <p:cNvPr id="39939" name="Object 3"/>
              <p:cNvGraphicFramePr>
                <a:graphicFrameLocks noChangeAspect="1"/>
              </p:cNvGraphicFramePr>
              <p:nvPr/>
            </p:nvGraphicFramePr>
            <p:xfrm>
              <a:off x="816" y="2304"/>
              <a:ext cx="576" cy="960"/>
            </p:xfrm>
            <a:graphic>
              <a:graphicData uri="http://schemas.openxmlformats.org/presentationml/2006/ole">
                <mc:AlternateContent xmlns:mc="http://schemas.openxmlformats.org/markup-compatibility/2006">
                  <mc:Choice xmlns:v="urn:schemas-microsoft-com:vml" Requires="v">
                    <p:oleObj name="剪辑" r:id="rId3" imgW="19678650" imgH="24269700" progId="">
                      <p:embed/>
                    </p:oleObj>
                  </mc:Choice>
                  <mc:Fallback>
                    <p:oleObj name="剪辑" r:id="rId3" imgW="19678650" imgH="24269700" progId="">
                      <p:embed/>
                      <p:pic>
                        <p:nvPicPr>
                          <p:cNvPr id="0" name="图片 2048"/>
                          <p:cNvPicPr>
                            <a:picLocks noChangeAspect="1"/>
                          </p:cNvPicPr>
                          <p:nvPr/>
                        </p:nvPicPr>
                        <p:blipFill>
                          <a:blip r:embed="rId4"/>
                          <a:stretch>
                            <a:fillRect/>
                          </a:stretch>
                        </p:blipFill>
                        <p:spPr>
                          <a:xfrm>
                            <a:off x="816" y="2304"/>
                            <a:ext cx="576" cy="960"/>
                          </a:xfrm>
                          <a:prstGeom prst="rect">
                            <a:avLst/>
                          </a:prstGeom>
                          <a:solidFill>
                            <a:srgbClr val="FFFF66"/>
                          </a:solidFill>
                          <a:ln w="9525">
                            <a:noFill/>
                          </a:ln>
                        </p:spPr>
                      </p:pic>
                    </p:oleObj>
                  </mc:Fallback>
                </mc:AlternateContent>
              </a:graphicData>
            </a:graphic>
          </p:graphicFrame>
          <p:sp>
            <p:nvSpPr>
              <p:cNvPr id="39940" name="Text Box 4"/>
              <p:cNvSpPr txBox="1">
                <a:spLocks noChangeArrowheads="1"/>
              </p:cNvSpPr>
              <p:nvPr/>
            </p:nvSpPr>
            <p:spPr bwMode="auto">
              <a:xfrm>
                <a:off x="720" y="3360"/>
                <a:ext cx="960" cy="272"/>
              </a:xfrm>
              <a:prstGeom prst="rect">
                <a:avLst/>
              </a:prstGeom>
              <a:noFill/>
              <a:ln w="12699">
                <a:noFill/>
                <a:miter lim="800000"/>
              </a:ln>
              <a:effectLst/>
            </p:spPr>
            <p:txBody>
              <a:bodyPr>
                <a:spAutoFit/>
              </a:bodyPr>
              <a:lstStyle/>
              <a:p>
                <a:pPr>
                  <a:spcBef>
                    <a:spcPct val="50000"/>
                  </a:spcBef>
                </a:pPr>
                <a:r>
                  <a:rPr lang="en-US" altLang="zh-CN" sz="2300" dirty="0">
                    <a:latin typeface="Times New Roman" panose="02020603050405020304" pitchFamily="18" charset="0"/>
                  </a:rPr>
                  <a:t>Sender</a:t>
                </a:r>
              </a:p>
            </p:txBody>
          </p:sp>
        </p:grpSp>
        <p:grpSp>
          <p:nvGrpSpPr>
            <p:cNvPr id="4" name="Group 5"/>
            <p:cNvGrpSpPr/>
            <p:nvPr/>
          </p:nvGrpSpPr>
          <p:grpSpPr bwMode="auto">
            <a:xfrm>
              <a:off x="3888" y="1584"/>
              <a:ext cx="960" cy="1665"/>
              <a:chOff x="3984" y="2064"/>
              <a:chExt cx="960" cy="1665"/>
            </a:xfrm>
          </p:grpSpPr>
          <p:graphicFrame>
            <p:nvGraphicFramePr>
              <p:cNvPr id="39942" name="Object 6"/>
              <p:cNvGraphicFramePr>
                <a:graphicFrameLocks noChangeAspect="1"/>
              </p:cNvGraphicFramePr>
              <p:nvPr/>
            </p:nvGraphicFramePr>
            <p:xfrm>
              <a:off x="4080" y="2064"/>
              <a:ext cx="480" cy="1344"/>
            </p:xfrm>
            <a:graphic>
              <a:graphicData uri="http://schemas.openxmlformats.org/presentationml/2006/ole">
                <mc:AlternateContent xmlns:mc="http://schemas.openxmlformats.org/markup-compatibility/2006">
                  <mc:Choice xmlns:v="urn:schemas-microsoft-com:vml" Requires="v">
                    <p:oleObj name="剪辑" r:id="rId5" imgW="9305925" imgH="34737675" progId="">
                      <p:embed/>
                    </p:oleObj>
                  </mc:Choice>
                  <mc:Fallback>
                    <p:oleObj name="剪辑" r:id="rId5" imgW="9305925" imgH="34737675" progId="">
                      <p:embed/>
                      <p:pic>
                        <p:nvPicPr>
                          <p:cNvPr id="0" name="图片 2049"/>
                          <p:cNvPicPr>
                            <a:picLocks noChangeAspect="1"/>
                          </p:cNvPicPr>
                          <p:nvPr/>
                        </p:nvPicPr>
                        <p:blipFill>
                          <a:blip r:embed="rId6"/>
                          <a:stretch>
                            <a:fillRect/>
                          </a:stretch>
                        </p:blipFill>
                        <p:spPr>
                          <a:xfrm>
                            <a:off x="4080" y="2064"/>
                            <a:ext cx="480" cy="1344"/>
                          </a:xfrm>
                          <a:prstGeom prst="rect">
                            <a:avLst/>
                          </a:prstGeom>
                          <a:noFill/>
                          <a:ln w="9525">
                            <a:noFill/>
                          </a:ln>
                        </p:spPr>
                      </p:pic>
                    </p:oleObj>
                  </mc:Fallback>
                </mc:AlternateContent>
              </a:graphicData>
            </a:graphic>
          </p:graphicFrame>
          <p:sp>
            <p:nvSpPr>
              <p:cNvPr id="39943" name="Text Box 7"/>
              <p:cNvSpPr txBox="1">
                <a:spLocks noChangeArrowheads="1"/>
              </p:cNvSpPr>
              <p:nvPr/>
            </p:nvSpPr>
            <p:spPr bwMode="auto">
              <a:xfrm>
                <a:off x="3984" y="3457"/>
                <a:ext cx="960" cy="272"/>
              </a:xfrm>
              <a:prstGeom prst="rect">
                <a:avLst/>
              </a:prstGeom>
              <a:noFill/>
              <a:ln w="12699">
                <a:noFill/>
                <a:miter lim="800000"/>
              </a:ln>
              <a:effectLst/>
            </p:spPr>
            <p:txBody>
              <a:bodyPr>
                <a:spAutoFit/>
              </a:bodyPr>
              <a:lstStyle/>
              <a:p>
                <a:pPr>
                  <a:spcBef>
                    <a:spcPct val="50000"/>
                  </a:spcBef>
                </a:pPr>
                <a:r>
                  <a:rPr lang="en-US" altLang="zh-CN" sz="2300" dirty="0">
                    <a:latin typeface="Times New Roman" panose="02020603050405020304" pitchFamily="18" charset="0"/>
                  </a:rPr>
                  <a:t>Receiver</a:t>
                </a:r>
              </a:p>
            </p:txBody>
          </p:sp>
        </p:grpSp>
        <p:grpSp>
          <p:nvGrpSpPr>
            <p:cNvPr id="5" name="Group 8"/>
            <p:cNvGrpSpPr/>
            <p:nvPr/>
          </p:nvGrpSpPr>
          <p:grpSpPr bwMode="auto">
            <a:xfrm>
              <a:off x="1488" y="2593"/>
              <a:ext cx="2640" cy="272"/>
              <a:chOff x="1488" y="2593"/>
              <a:chExt cx="2448" cy="272"/>
            </a:xfrm>
          </p:grpSpPr>
          <p:sp>
            <p:nvSpPr>
              <p:cNvPr id="39945" name="Line 9"/>
              <p:cNvSpPr>
                <a:spLocks noChangeShapeType="1"/>
              </p:cNvSpPr>
              <p:nvPr/>
            </p:nvSpPr>
            <p:spPr bwMode="auto">
              <a:xfrm flipH="1">
                <a:off x="3120" y="2736"/>
                <a:ext cx="816" cy="0"/>
              </a:xfrm>
              <a:prstGeom prst="line">
                <a:avLst/>
              </a:prstGeom>
              <a:noFill/>
              <a:ln w="12699">
                <a:solidFill>
                  <a:schemeClr val="accent2"/>
                </a:solidFill>
                <a:round/>
                <a:headEnd type="triangle" w="med" len="med"/>
              </a:ln>
              <a:effectLst/>
            </p:spPr>
            <p:txBody>
              <a:bodyPr wrap="none" anchor="ctr"/>
              <a:lstStyle/>
              <a:p>
                <a:endParaRPr lang="zh-CN" altLang="en-US"/>
              </a:p>
            </p:txBody>
          </p:sp>
          <p:sp>
            <p:nvSpPr>
              <p:cNvPr id="39946" name="Text Box 10"/>
              <p:cNvSpPr txBox="1">
                <a:spLocks noChangeArrowheads="1"/>
              </p:cNvSpPr>
              <p:nvPr/>
            </p:nvSpPr>
            <p:spPr bwMode="auto">
              <a:xfrm>
                <a:off x="2496" y="2593"/>
                <a:ext cx="624" cy="272"/>
              </a:xfrm>
              <a:prstGeom prst="rect">
                <a:avLst/>
              </a:prstGeom>
              <a:noFill/>
              <a:ln w="12699">
                <a:solidFill>
                  <a:schemeClr val="tx2"/>
                </a:solidFill>
                <a:miter lim="800000"/>
              </a:ln>
              <a:effectLst/>
            </p:spPr>
            <p:txBody>
              <a:bodyPr>
                <a:spAutoFit/>
              </a:bodyPr>
              <a:lstStyle/>
              <a:p>
                <a:pPr>
                  <a:spcBef>
                    <a:spcPct val="50000"/>
                  </a:spcBef>
                </a:pPr>
                <a:r>
                  <a:rPr lang="zh-CN" altLang="en-US" sz="2300" dirty="0">
                    <a:latin typeface="Times New Roman" panose="02020603050405020304" pitchFamily="18" charset="0"/>
                  </a:rPr>
                  <a:t>处理</a:t>
                </a:r>
              </a:p>
            </p:txBody>
          </p:sp>
          <p:sp>
            <p:nvSpPr>
              <p:cNvPr id="39947" name="Line 11"/>
              <p:cNvSpPr>
                <a:spLocks noChangeShapeType="1"/>
              </p:cNvSpPr>
              <p:nvPr/>
            </p:nvSpPr>
            <p:spPr bwMode="auto">
              <a:xfrm flipH="1">
                <a:off x="1488" y="2736"/>
                <a:ext cx="1008" cy="0"/>
              </a:xfrm>
              <a:prstGeom prst="line">
                <a:avLst/>
              </a:prstGeom>
              <a:noFill/>
              <a:ln w="12699">
                <a:solidFill>
                  <a:schemeClr val="accent2"/>
                </a:solidFill>
                <a:round/>
                <a:headEnd type="triangle" w="med" len="med"/>
              </a:ln>
              <a:effectLst/>
            </p:spPr>
            <p:txBody>
              <a:bodyPr wrap="none" anchor="ctr"/>
              <a:lstStyle/>
              <a:p>
                <a:endParaRPr lang="zh-CN" altLang="en-US"/>
              </a:p>
            </p:txBody>
          </p:sp>
        </p:grpSp>
        <p:grpSp>
          <p:nvGrpSpPr>
            <p:cNvPr id="6" name="Group 12"/>
            <p:cNvGrpSpPr/>
            <p:nvPr/>
          </p:nvGrpSpPr>
          <p:grpSpPr bwMode="auto">
            <a:xfrm>
              <a:off x="1536" y="1968"/>
              <a:ext cx="576" cy="1248"/>
              <a:chOff x="1536" y="1968"/>
              <a:chExt cx="576" cy="1248"/>
            </a:xfrm>
          </p:grpSpPr>
          <p:graphicFrame>
            <p:nvGraphicFramePr>
              <p:cNvPr id="39949" name="Object 13"/>
              <p:cNvGraphicFramePr>
                <a:graphicFrameLocks noChangeAspect="1"/>
              </p:cNvGraphicFramePr>
              <p:nvPr/>
            </p:nvGraphicFramePr>
            <p:xfrm>
              <a:off x="1536" y="1968"/>
              <a:ext cx="563" cy="624"/>
            </p:xfrm>
            <a:graphic>
              <a:graphicData uri="http://schemas.openxmlformats.org/presentationml/2006/ole">
                <mc:AlternateContent xmlns:mc="http://schemas.openxmlformats.org/markup-compatibility/2006">
                  <mc:Choice xmlns:v="urn:schemas-microsoft-com:vml" Requires="v">
                    <p:oleObj name="剪辑" r:id="rId7" imgW="13858875" imgH="11382375" progId="">
                      <p:embed/>
                    </p:oleObj>
                  </mc:Choice>
                  <mc:Fallback>
                    <p:oleObj name="剪辑" r:id="rId7" imgW="13858875" imgH="11382375" progId="">
                      <p:embed/>
                      <p:pic>
                        <p:nvPicPr>
                          <p:cNvPr id="0" name="图片 2050"/>
                          <p:cNvPicPr>
                            <a:picLocks noChangeAspect="1"/>
                          </p:cNvPicPr>
                          <p:nvPr/>
                        </p:nvPicPr>
                        <p:blipFill>
                          <a:blip r:embed="rId8"/>
                          <a:stretch>
                            <a:fillRect/>
                          </a:stretch>
                        </p:blipFill>
                        <p:spPr>
                          <a:xfrm>
                            <a:off x="1536" y="1968"/>
                            <a:ext cx="563" cy="624"/>
                          </a:xfrm>
                          <a:prstGeom prst="rect">
                            <a:avLst/>
                          </a:prstGeom>
                          <a:noFill/>
                          <a:ln w="9525">
                            <a:noFill/>
                          </a:ln>
                        </p:spPr>
                      </p:pic>
                    </p:oleObj>
                  </mc:Fallback>
                </mc:AlternateContent>
              </a:graphicData>
            </a:graphic>
          </p:graphicFrame>
          <p:sp>
            <p:nvSpPr>
              <p:cNvPr id="39950" name="Rectangle 14"/>
              <p:cNvSpPr>
                <a:spLocks noChangeArrowheads="1"/>
              </p:cNvSpPr>
              <p:nvPr/>
            </p:nvSpPr>
            <p:spPr bwMode="auto">
              <a:xfrm>
                <a:off x="1536" y="2880"/>
                <a:ext cx="576" cy="336"/>
              </a:xfrm>
              <a:prstGeom prst="rect">
                <a:avLst/>
              </a:prstGeom>
              <a:noFill/>
              <a:ln w="12699">
                <a:noFill/>
                <a:miter lim="800000"/>
              </a:ln>
              <a:effectLst/>
            </p:spPr>
            <p:txBody>
              <a:bodyPr lIns="90488" tIns="44450" rIns="90488" bIns="44450" anchor="b"/>
              <a:lstStyle/>
              <a:p>
                <a:r>
                  <a:rPr lang="zh-CN" altLang="en-US" sz="2300" dirty="0">
                    <a:latin typeface="Times New Roman" panose="02020603050405020304" pitchFamily="18" charset="0"/>
                  </a:rPr>
                  <a:t>数据</a:t>
                </a:r>
              </a:p>
            </p:txBody>
          </p:sp>
        </p:grpSp>
        <p:grpSp>
          <p:nvGrpSpPr>
            <p:cNvPr id="7" name="Group 15"/>
            <p:cNvGrpSpPr/>
            <p:nvPr/>
          </p:nvGrpSpPr>
          <p:grpSpPr bwMode="auto">
            <a:xfrm>
              <a:off x="2832" y="2112"/>
              <a:ext cx="1344" cy="1104"/>
              <a:chOff x="3120" y="2112"/>
              <a:chExt cx="1344" cy="1104"/>
            </a:xfrm>
          </p:grpSpPr>
          <p:graphicFrame>
            <p:nvGraphicFramePr>
              <p:cNvPr id="39952" name="Object 16"/>
              <p:cNvGraphicFramePr>
                <a:graphicFrameLocks noChangeAspect="1"/>
              </p:cNvGraphicFramePr>
              <p:nvPr/>
            </p:nvGraphicFramePr>
            <p:xfrm>
              <a:off x="3696" y="2112"/>
              <a:ext cx="480" cy="432"/>
            </p:xfrm>
            <a:graphic>
              <a:graphicData uri="http://schemas.openxmlformats.org/presentationml/2006/ole">
                <mc:AlternateContent xmlns:mc="http://schemas.openxmlformats.org/markup-compatibility/2006">
                  <mc:Choice xmlns:v="urn:schemas-microsoft-com:vml" Requires="v">
                    <p:oleObj name="剪辑" r:id="rId9" imgW="16078200" imgH="11601450" progId="">
                      <p:embed/>
                    </p:oleObj>
                  </mc:Choice>
                  <mc:Fallback>
                    <p:oleObj name="剪辑" r:id="rId9" imgW="16078200" imgH="11601450" progId="">
                      <p:embed/>
                      <p:pic>
                        <p:nvPicPr>
                          <p:cNvPr id="0" name="图片 2051"/>
                          <p:cNvPicPr>
                            <a:picLocks noChangeAspect="1"/>
                          </p:cNvPicPr>
                          <p:nvPr/>
                        </p:nvPicPr>
                        <p:blipFill>
                          <a:blip r:embed="rId10"/>
                          <a:stretch>
                            <a:fillRect/>
                          </a:stretch>
                        </p:blipFill>
                        <p:spPr>
                          <a:xfrm>
                            <a:off x="3696" y="2112"/>
                            <a:ext cx="480" cy="432"/>
                          </a:xfrm>
                          <a:prstGeom prst="rect">
                            <a:avLst/>
                          </a:prstGeom>
                          <a:noFill/>
                          <a:ln w="9525">
                            <a:noFill/>
                          </a:ln>
                        </p:spPr>
                      </p:pic>
                    </p:oleObj>
                  </mc:Fallback>
                </mc:AlternateContent>
              </a:graphicData>
            </a:graphic>
          </p:graphicFrame>
          <p:sp>
            <p:nvSpPr>
              <p:cNvPr id="39953" name="Rectangle 17"/>
              <p:cNvSpPr>
                <a:spLocks noChangeArrowheads="1"/>
              </p:cNvSpPr>
              <p:nvPr/>
            </p:nvSpPr>
            <p:spPr bwMode="auto">
              <a:xfrm>
                <a:off x="3120" y="2832"/>
                <a:ext cx="1344" cy="384"/>
              </a:xfrm>
              <a:prstGeom prst="rect">
                <a:avLst/>
              </a:prstGeom>
              <a:noFill/>
              <a:ln w="12699">
                <a:noFill/>
                <a:miter lim="800000"/>
              </a:ln>
              <a:effectLst/>
            </p:spPr>
            <p:txBody>
              <a:bodyPr lIns="90488" tIns="44450" rIns="90488" bIns="44450" anchor="b"/>
              <a:lstStyle/>
              <a:p>
                <a:r>
                  <a:rPr lang="zh-CN" altLang="en-US" sz="2300" dirty="0">
                    <a:latin typeface="Times New Roman" panose="02020603050405020304" pitchFamily="18" charset="0"/>
                  </a:rPr>
                  <a:t>信息</a:t>
                </a:r>
              </a:p>
            </p:txBody>
          </p:sp>
        </p:grpSp>
        <p:grpSp>
          <p:nvGrpSpPr>
            <p:cNvPr id="8" name="Group 18"/>
            <p:cNvGrpSpPr/>
            <p:nvPr/>
          </p:nvGrpSpPr>
          <p:grpSpPr bwMode="auto">
            <a:xfrm>
              <a:off x="2381" y="1117"/>
              <a:ext cx="1200" cy="1488"/>
              <a:chOff x="3792" y="912"/>
              <a:chExt cx="1200" cy="1056"/>
            </a:xfrm>
          </p:grpSpPr>
          <p:sp>
            <p:nvSpPr>
              <p:cNvPr id="39955" name="Rectangle 19"/>
              <p:cNvSpPr>
                <a:spLocks noChangeArrowheads="1"/>
              </p:cNvSpPr>
              <p:nvPr/>
            </p:nvSpPr>
            <p:spPr bwMode="auto">
              <a:xfrm>
                <a:off x="3792" y="912"/>
                <a:ext cx="1200" cy="336"/>
              </a:xfrm>
              <a:prstGeom prst="rect">
                <a:avLst/>
              </a:prstGeom>
              <a:noFill/>
              <a:ln w="12699">
                <a:noFill/>
                <a:miter lim="800000"/>
              </a:ln>
              <a:effectLst/>
            </p:spPr>
            <p:txBody>
              <a:bodyPr lIns="90488" tIns="44450" rIns="90488" bIns="44450" anchor="b"/>
              <a:lstStyle/>
              <a:p>
                <a:r>
                  <a:rPr lang="zh-CN" altLang="en-US" sz="2300" dirty="0">
                    <a:latin typeface="Times New Roman" panose="02020603050405020304" pitchFamily="18" charset="0"/>
                  </a:rPr>
                  <a:t>知识</a:t>
                </a:r>
              </a:p>
            </p:txBody>
          </p:sp>
          <p:sp>
            <p:nvSpPr>
              <p:cNvPr id="39956" name="AutoShape 20"/>
              <p:cNvSpPr>
                <a:spLocks noChangeArrowheads="1"/>
              </p:cNvSpPr>
              <p:nvPr/>
            </p:nvSpPr>
            <p:spPr bwMode="auto">
              <a:xfrm>
                <a:off x="4272" y="1344"/>
                <a:ext cx="144" cy="624"/>
              </a:xfrm>
              <a:prstGeom prst="downArrow">
                <a:avLst>
                  <a:gd name="adj1" fmla="val 50000"/>
                  <a:gd name="adj2" fmla="val 108333"/>
                </a:avLst>
              </a:prstGeom>
              <a:solidFill>
                <a:schemeClr val="accent1"/>
              </a:solidFill>
              <a:ln w="12699">
                <a:solidFill>
                  <a:schemeClr val="tx1"/>
                </a:solidFill>
                <a:miter lim="800000"/>
              </a:ln>
              <a:effectLst/>
            </p:spPr>
            <p:txBody>
              <a:bodyPr vert="eaVert" wrap="none" anchor="ctr"/>
              <a:lstStyle/>
              <a:p>
                <a:endParaRPr lang="zh-CN" altLang="en-US"/>
              </a:p>
            </p:txBody>
          </p:sp>
        </p:grpSp>
        <p:sp>
          <p:nvSpPr>
            <p:cNvPr id="39958" name="AutoShape 22"/>
            <p:cNvSpPr>
              <a:spLocks noChangeArrowheads="1"/>
            </p:cNvSpPr>
            <p:nvPr/>
          </p:nvSpPr>
          <p:spPr bwMode="auto">
            <a:xfrm>
              <a:off x="1927" y="1162"/>
              <a:ext cx="2256" cy="576"/>
            </a:xfrm>
            <a:prstGeom prst="cloudCallout">
              <a:avLst>
                <a:gd name="adj1" fmla="val 57847"/>
                <a:gd name="adj2" fmla="val 97051"/>
              </a:avLst>
            </a:prstGeom>
            <a:noFill/>
            <a:ln w="76200">
              <a:solidFill>
                <a:srgbClr val="007000"/>
              </a:solidFill>
              <a:round/>
            </a:ln>
            <a:effectLst/>
          </p:spPr>
          <p:txBody>
            <a:bodyPr wrap="none" anchor="ctr"/>
            <a:lstStyle/>
            <a:p>
              <a:pPr algn="ctr"/>
              <a:endParaRPr lang="zh-CN" altLang="zh-CN" sz="2300" dirty="0">
                <a:latin typeface="Times New Roman" panose="02020603050405020304" pitchFamily="18" charset="0"/>
              </a:endParaRPr>
            </a:p>
          </p:txBody>
        </p:sp>
      </p:grpSp>
      <p:sp>
        <p:nvSpPr>
          <p:cNvPr id="39959" name="Text Box 23"/>
          <p:cNvSpPr txBox="1">
            <a:spLocks noChangeArrowheads="1"/>
          </p:cNvSpPr>
          <p:nvPr/>
        </p:nvSpPr>
        <p:spPr bwMode="auto">
          <a:xfrm>
            <a:off x="2131062" y="6619876"/>
            <a:ext cx="11404600" cy="1547670"/>
          </a:xfrm>
          <a:prstGeom prst="rect">
            <a:avLst/>
          </a:prstGeom>
          <a:noFill/>
          <a:ln w="9525">
            <a:noFill/>
            <a:miter lim="800000"/>
          </a:ln>
          <a:effectLst/>
        </p:spPr>
        <p:txBody>
          <a:bodyPr lIns="130622" tIns="65311" rIns="130622" bIns="65311">
            <a:spAutoFit/>
          </a:bodyPr>
          <a:lstStyle/>
          <a:p>
            <a:pPr>
              <a:buFontTx/>
              <a:buChar char="•"/>
            </a:pPr>
            <a:r>
              <a:rPr lang="zh-CN" altLang="en-US" sz="2300" b="1" dirty="0">
                <a:latin typeface="Times New Roman" panose="02020603050405020304" pitchFamily="18" charset="0"/>
              </a:rPr>
              <a:t>一个人的垃圾（数据）是另一个人的财富（信息）</a:t>
            </a:r>
          </a:p>
          <a:p>
            <a:pPr>
              <a:buFontTx/>
              <a:buChar char="•"/>
            </a:pPr>
            <a:r>
              <a:rPr lang="en-US" altLang="zh-CN" sz="2300" b="1" dirty="0"/>
              <a:t>Data endowed with relevance and purpose</a:t>
            </a:r>
          </a:p>
          <a:p>
            <a:pPr>
              <a:buFontTx/>
              <a:buChar char="•"/>
            </a:pPr>
            <a:r>
              <a:rPr lang="zh-CN" altLang="en-US" sz="2300" b="1" dirty="0">
                <a:solidFill>
                  <a:srgbClr val="000000"/>
                </a:solidFill>
              </a:rPr>
              <a:t>信息是经过某种加工处理后的数据，是反映客观事物规律的一些数据。数据是信息的载体</a:t>
            </a:r>
            <a:r>
              <a:rPr lang="en-US" altLang="zh-CN" sz="2300" b="1" dirty="0">
                <a:solidFill>
                  <a:srgbClr val="000000"/>
                </a:solidFill>
              </a:rPr>
              <a:t>, </a:t>
            </a:r>
            <a:r>
              <a:rPr lang="zh-CN" altLang="en-US" sz="2300" b="1" dirty="0">
                <a:solidFill>
                  <a:srgbClr val="000000"/>
                </a:solidFill>
              </a:rPr>
              <a:t>信息是对数据的解释。</a:t>
            </a:r>
            <a:r>
              <a:rPr lang="zh-CN" altLang="en-US" sz="2300" b="1" dirty="0"/>
              <a:t> </a:t>
            </a:r>
          </a:p>
        </p:txBody>
      </p:sp>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731520" y="4543428"/>
            <a:ext cx="13167360" cy="3000396"/>
          </a:xfrm>
        </p:spPr>
        <p:style>
          <a:lnRef idx="0">
            <a:schemeClr val="accent1"/>
          </a:lnRef>
          <a:fillRef idx="3">
            <a:schemeClr val="accent1"/>
          </a:fillRef>
          <a:effectRef idx="3">
            <a:schemeClr val="accent1"/>
          </a:effectRef>
          <a:fontRef idx="minor">
            <a:schemeClr val="lt1"/>
          </a:fontRef>
        </p:style>
        <p:txBody>
          <a:bodyPr rtlCol="0">
            <a:normAutofit/>
          </a:bodyPr>
          <a:lstStyle/>
          <a:p>
            <a:pPr marL="0" indent="0" fontAlgn="auto">
              <a:spcAft>
                <a:spcPts val="0"/>
              </a:spcAft>
              <a:buNone/>
              <a:defRPr/>
            </a:pPr>
            <a:r>
              <a:rPr lang="en-US" sz="3400" dirty="0"/>
              <a:t>BI</a:t>
            </a:r>
            <a:r>
              <a:rPr lang="zh-CN" altLang="en-US" sz="3400" dirty="0"/>
              <a:t>（</a:t>
            </a:r>
            <a:r>
              <a:rPr lang="en-US" sz="3400" dirty="0"/>
              <a:t>Business Intelligence</a:t>
            </a:r>
            <a:r>
              <a:rPr lang="zh-CN" altLang="en-US" sz="3400" dirty="0"/>
              <a:t>），</a:t>
            </a:r>
            <a:r>
              <a:rPr lang="en-US" sz="3400" dirty="0"/>
              <a:t>is a kind of solution . Base on this solution, we can extract data from database, run an analysis and mining process to transform these data into information which business man can understand, and then push the information to the face of the related business man, so as to support their decision. </a:t>
            </a:r>
            <a:endParaRPr lang="zh-CN" altLang="en-US" sz="3400" dirty="0"/>
          </a:p>
        </p:txBody>
      </p:sp>
      <p:sp>
        <p:nvSpPr>
          <p:cNvPr id="5" name="Shape 881667"/>
          <p:cNvSpPr txBox="1">
            <a:spLocks noChangeArrowheads="1"/>
          </p:cNvSpPr>
          <p:nvPr/>
        </p:nvSpPr>
        <p:spPr bwMode="auto">
          <a:xfrm>
            <a:off x="685754" y="2486014"/>
            <a:ext cx="13258893" cy="1543061"/>
          </a:xfrm>
          <a:prstGeom prst="rect">
            <a:avLst/>
          </a:prstGeom>
        </p:spPr>
        <p:style>
          <a:lnRef idx="0">
            <a:schemeClr val="accent3"/>
          </a:lnRef>
          <a:fillRef idx="3">
            <a:schemeClr val="accent3"/>
          </a:fillRef>
          <a:effectRef idx="3">
            <a:schemeClr val="accent3"/>
          </a:effectRef>
          <a:fontRef idx="minor">
            <a:schemeClr val="lt1"/>
          </a:fontRef>
        </p:style>
        <p:txBody>
          <a:bodyPr lIns="130622" tIns="65311" rIns="130622" bIns="65311"/>
          <a:lstStyle/>
          <a:p>
            <a:pPr>
              <a:spcBef>
                <a:spcPct val="20000"/>
              </a:spcBef>
              <a:buClr>
                <a:schemeClr val="accent1"/>
              </a:buClr>
              <a:buSzPct val="70000"/>
              <a:buFont typeface="Wingdings 2" panose="05020102010507070707" pitchFamily="18" charset="2"/>
              <a:buNone/>
              <a:defRPr/>
            </a:pPr>
            <a:r>
              <a:rPr lang="en-US" altLang="zh-CN" sz="3400" dirty="0">
                <a:solidFill>
                  <a:schemeClr val="tx1"/>
                </a:solidFill>
                <a:latin typeface="Arial" panose="020B0604020202020204" pitchFamily="34" charset="0"/>
                <a:ea typeface="黑体" panose="02010609060101010101" pitchFamily="49" charset="-122"/>
                <a:cs typeface="Arial" panose="020B0604020202020204" pitchFamily="34" charset="0"/>
              </a:rPr>
              <a:t>“</a:t>
            </a:r>
            <a:r>
              <a:rPr lang="zh-CN" altLang="en-US" sz="3400" dirty="0">
                <a:solidFill>
                  <a:schemeClr val="tx1"/>
                </a:solidFill>
                <a:latin typeface="Arial" panose="020B0604020202020204" pitchFamily="34" charset="0"/>
                <a:ea typeface="黑体" panose="02010609060101010101" pitchFamily="49" charset="-122"/>
                <a:cs typeface="Arial" panose="020B0604020202020204" pitchFamily="34" charset="0"/>
              </a:rPr>
              <a:t>各种不同的应用程序和技术，可用于收集、存储、分析、共享数据并提供数据访问，从而帮助企业用户做出更好的业务决策。”</a:t>
            </a:r>
            <a:r>
              <a:rPr lang="en-US" sz="2900" dirty="0">
                <a:solidFill>
                  <a:srgbClr val="FFFFFF"/>
                </a:solidFill>
                <a:latin typeface="Arial" panose="020B0604020202020204" pitchFamily="34" charset="0"/>
                <a:ea typeface="黑体" panose="02010609060101010101" pitchFamily="49" charset="-122"/>
                <a:cs typeface="Arial" panose="020B0604020202020204" pitchFamily="34" charset="0"/>
              </a:rPr>
              <a:t>– Gartner</a:t>
            </a:r>
          </a:p>
        </p:txBody>
      </p:sp>
      <p:sp>
        <p:nvSpPr>
          <p:cNvPr id="6" name="矩形 5"/>
          <p:cNvSpPr/>
          <p:nvPr/>
        </p:nvSpPr>
        <p:spPr>
          <a:xfrm>
            <a:off x="600028" y="828652"/>
            <a:ext cx="8786874" cy="707886"/>
          </a:xfrm>
          <a:prstGeom prst="rect">
            <a:avLst/>
          </a:prstGeom>
        </p:spPr>
        <p:txBody>
          <a:bodyPr wrap="square">
            <a:spAutoFit/>
          </a:bodyPr>
          <a:lstStyle/>
          <a:p>
            <a:r>
              <a:rPr lang="zh-CN" altLang="en-US" sz="4000" b="1" dirty="0"/>
              <a:t>商务智能，</a:t>
            </a:r>
            <a:r>
              <a:rPr lang="en-US" sz="4000" b="1" dirty="0"/>
              <a:t>BI</a:t>
            </a:r>
            <a:r>
              <a:rPr lang="zh-CN" altLang="en-US" sz="4000" b="1" dirty="0"/>
              <a:t>（</a:t>
            </a:r>
            <a:r>
              <a:rPr lang="en-US" sz="4000" b="1" dirty="0"/>
              <a:t>Business Intelligence</a:t>
            </a:r>
            <a:r>
              <a:rPr lang="zh-CN" altLang="en-US" sz="4000" b="1" dirty="0"/>
              <a:t>）</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bg/>
                                          </p:spTgt>
                                        </p:tgtEl>
                                        <p:attrNameLst>
                                          <p:attrName>style.visibility</p:attrName>
                                        </p:attrNameLst>
                                      </p:cBhvr>
                                      <p:to>
                                        <p:strVal val="visible"/>
                                      </p:to>
                                    </p:set>
                                    <p:anim calcmode="lin" valueType="num">
                                      <p:cBhvr additive="base">
                                        <p:cTn id="7" dur="500" fill="hold"/>
                                        <p:tgtEl>
                                          <p:spTgt spid="5">
                                            <p:bg/>
                                          </p:spTgt>
                                        </p:tgtEl>
                                        <p:attrNameLst>
                                          <p:attrName>ppt_x</p:attrName>
                                        </p:attrNameLst>
                                      </p:cBhvr>
                                      <p:tavLst>
                                        <p:tav tm="0">
                                          <p:val>
                                            <p:strVal val="#ppt_x"/>
                                          </p:val>
                                        </p:tav>
                                        <p:tav tm="100000">
                                          <p:val>
                                            <p:strVal val="#ppt_x"/>
                                          </p:val>
                                        </p:tav>
                                      </p:tavLst>
                                    </p:anim>
                                    <p:anim calcmode="lin" valueType="num">
                                      <p:cBhvr additive="base">
                                        <p:cTn id="8" dur="500" fill="hold"/>
                                        <p:tgtEl>
                                          <p:spTgt spid="5">
                                            <p:bg/>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anim calcmode="lin" valueType="num">
                                      <p:cBhvr additive="base">
                                        <p:cTn id="11"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3">
                                            <p:bg/>
                                          </p:spTgt>
                                        </p:tgtEl>
                                        <p:attrNameLst>
                                          <p:attrName>style.visibility</p:attrName>
                                        </p:attrNameLst>
                                      </p:cBhvr>
                                      <p:to>
                                        <p:strVal val="visible"/>
                                      </p:to>
                                    </p:set>
                                    <p:anim calcmode="lin" valueType="num">
                                      <p:cBhvr additive="base">
                                        <p:cTn id="17" dur="500" fill="hold"/>
                                        <p:tgtEl>
                                          <p:spTgt spid="3">
                                            <p:bg/>
                                          </p:spTgt>
                                        </p:tgtEl>
                                        <p:attrNameLst>
                                          <p:attrName>ppt_x</p:attrName>
                                        </p:attrNameLst>
                                      </p:cBhvr>
                                      <p:tavLst>
                                        <p:tav tm="0">
                                          <p:val>
                                            <p:strVal val="#ppt_x"/>
                                          </p:val>
                                        </p:tav>
                                        <p:tav tm="100000">
                                          <p:val>
                                            <p:strVal val="#ppt_x"/>
                                          </p:val>
                                        </p:tav>
                                      </p:tavLst>
                                    </p:anim>
                                    <p:anim calcmode="lin" valueType="num">
                                      <p:cBhvr additive="base">
                                        <p:cTn id="18" dur="500" fill="hold"/>
                                        <p:tgtEl>
                                          <p:spTgt spid="3">
                                            <p:bg/>
                                          </p:spTgt>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3">
                                            <p:txEl>
                                              <p:pRg st="0" end="0"/>
                                            </p:txEl>
                                          </p:spTgt>
                                        </p:tgtEl>
                                        <p:attrNameLst>
                                          <p:attrName>style.visibility</p:attrName>
                                        </p:attrNameLst>
                                      </p:cBhvr>
                                      <p:to>
                                        <p:strVal val="visible"/>
                                      </p:to>
                                    </p:set>
                                    <p:anim calcmode="lin" valueType="num">
                                      <p:cBhvr additive="base">
                                        <p:cTn id="21"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allAtOnce" animBg="1"/>
      <p:bldP spid="5" grpId="0" build="allAtOnce"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ChangeArrowheads="1"/>
          </p:cNvSpPr>
          <p:nvPr>
            <p:ph type="title"/>
          </p:nvPr>
        </p:nvSpPr>
        <p:spPr>
          <a:xfrm>
            <a:off x="1841501" y="1371600"/>
            <a:ext cx="5717539" cy="741046"/>
          </a:xfrm>
        </p:spPr>
        <p:txBody>
          <a:bodyPr/>
          <a:lstStyle/>
          <a:p>
            <a:r>
              <a:rPr lang="zh-CN" altLang="en-US" sz="5100" dirty="0"/>
              <a:t>决策离不开信息</a:t>
            </a:r>
          </a:p>
        </p:txBody>
      </p:sp>
      <p:sp>
        <p:nvSpPr>
          <p:cNvPr id="79875" name="Rectangle 3"/>
          <p:cNvSpPr>
            <a:spLocks noGrp="1" noChangeArrowheads="1"/>
          </p:cNvSpPr>
          <p:nvPr>
            <p:ph type="body" idx="1"/>
          </p:nvPr>
        </p:nvSpPr>
        <p:spPr>
          <a:xfrm>
            <a:off x="1892301" y="2421256"/>
            <a:ext cx="11518899" cy="3430904"/>
          </a:xfrm>
        </p:spPr>
        <p:txBody>
          <a:bodyPr/>
          <a:lstStyle/>
          <a:p>
            <a:pPr>
              <a:lnSpc>
                <a:spcPct val="80000"/>
              </a:lnSpc>
            </a:pPr>
            <a:r>
              <a:rPr lang="zh-CN" altLang="en-US" sz="2900" b="1" dirty="0">
                <a:solidFill>
                  <a:srgbClr val="000000"/>
                </a:solidFill>
                <a:latin typeface="宋体" panose="02010600030101010101" pitchFamily="2" charset="-122"/>
              </a:rPr>
              <a:t>同一事物的信息对于不同的个人或群体具有不同的意义。信息的效用在于对决策的影响。高层决策、中层管理、基层运营都要决策。</a:t>
            </a:r>
          </a:p>
          <a:p>
            <a:pPr>
              <a:lnSpc>
                <a:spcPct val="80000"/>
              </a:lnSpc>
            </a:pPr>
            <a:r>
              <a:rPr lang="zh-CN" altLang="en-US" sz="2900" b="1" dirty="0">
                <a:solidFill>
                  <a:srgbClr val="000000"/>
                </a:solidFill>
                <a:latin typeface="宋体" panose="02010600030101010101" pitchFamily="2" charset="-122"/>
              </a:rPr>
              <a:t>越来越多的人从事与信息有关的工作，信息产业将成为全球最大产业。首席信息官  </a:t>
            </a:r>
            <a:r>
              <a:rPr lang="en-US" altLang="zh-CN" sz="2900" b="1" dirty="0">
                <a:solidFill>
                  <a:srgbClr val="000000"/>
                </a:solidFill>
                <a:latin typeface="宋体" panose="02010600030101010101" pitchFamily="2" charset="-122"/>
              </a:rPr>
              <a:t>CIO (Chief  Information Officer) </a:t>
            </a:r>
            <a:r>
              <a:rPr lang="zh-CN" altLang="en-US" sz="2900" b="1" dirty="0">
                <a:solidFill>
                  <a:srgbClr val="000000"/>
                </a:solidFill>
                <a:latin typeface="宋体" panose="02010600030101010101" pitchFamily="2" charset="-122"/>
              </a:rPr>
              <a:t>成为企业继 </a:t>
            </a:r>
            <a:r>
              <a:rPr lang="en-US" altLang="zh-CN" sz="2900" b="1" dirty="0">
                <a:solidFill>
                  <a:srgbClr val="000000"/>
                </a:solidFill>
                <a:latin typeface="宋体" panose="02010600030101010101" pitchFamily="2" charset="-122"/>
              </a:rPr>
              <a:t>CEO</a:t>
            </a:r>
            <a:r>
              <a:rPr lang="zh-CN" altLang="en-US" sz="2900" b="1" dirty="0">
                <a:solidFill>
                  <a:srgbClr val="000000"/>
                </a:solidFill>
                <a:latin typeface="宋体" panose="02010600030101010101" pitchFamily="2" charset="-122"/>
              </a:rPr>
              <a:t>、</a:t>
            </a:r>
            <a:r>
              <a:rPr lang="en-US" altLang="zh-CN" sz="2900" b="1" dirty="0">
                <a:solidFill>
                  <a:srgbClr val="000000"/>
                </a:solidFill>
                <a:latin typeface="宋体" panose="02010600030101010101" pitchFamily="2" charset="-122"/>
              </a:rPr>
              <a:t>CFO</a:t>
            </a:r>
            <a:r>
              <a:rPr lang="zh-CN" altLang="en-US" sz="2900" b="1" dirty="0">
                <a:solidFill>
                  <a:srgbClr val="000000"/>
                </a:solidFill>
                <a:latin typeface="宋体" panose="02010600030101010101" pitchFamily="2" charset="-122"/>
              </a:rPr>
              <a:t>之后又一重要职位。</a:t>
            </a:r>
          </a:p>
          <a:p>
            <a:pPr>
              <a:lnSpc>
                <a:spcPct val="80000"/>
              </a:lnSpc>
            </a:pPr>
            <a:r>
              <a:rPr lang="en-US" altLang="zh-CN" sz="2900" i="1" dirty="0"/>
              <a:t>70% of employee time spent searching for relevant information</a:t>
            </a:r>
            <a:endParaRPr lang="en-US" altLang="zh-CN" sz="2900" dirty="0"/>
          </a:p>
          <a:p>
            <a:pPr>
              <a:lnSpc>
                <a:spcPct val="80000"/>
              </a:lnSpc>
            </a:pPr>
            <a:endParaRPr lang="en-US" altLang="zh-CN" sz="2900" dirty="0">
              <a:solidFill>
                <a:srgbClr val="000000"/>
              </a:solidFill>
              <a:latin typeface="宋体" panose="02010600030101010101" pitchFamily="2" charset="-122"/>
            </a:endParaRPr>
          </a:p>
          <a:p>
            <a:pPr>
              <a:lnSpc>
                <a:spcPct val="80000"/>
              </a:lnSpc>
            </a:pPr>
            <a:endParaRPr lang="en-US" altLang="zh-CN" sz="2900" b="1" dirty="0">
              <a:solidFill>
                <a:srgbClr val="000000"/>
              </a:solidFill>
              <a:latin typeface="宋体" panose="02010600030101010101" pitchFamily="2" charset="-122"/>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a:xfrm>
            <a:off x="2245361" y="1263016"/>
            <a:ext cx="2687320" cy="721994"/>
          </a:xfrm>
        </p:spPr>
        <p:txBody>
          <a:bodyPr/>
          <a:lstStyle/>
          <a:p>
            <a:r>
              <a:rPr lang="zh-CN" altLang="en-US" sz="5100" dirty="0">
                <a:ea typeface="黑体" panose="02010609060101010101" pitchFamily="49" charset="-122"/>
              </a:rPr>
              <a:t>知识</a:t>
            </a:r>
          </a:p>
        </p:txBody>
      </p:sp>
      <p:sp>
        <p:nvSpPr>
          <p:cNvPr id="40963" name="Rectangle 3"/>
          <p:cNvSpPr>
            <a:spLocks noGrp="1" noChangeArrowheads="1"/>
          </p:cNvSpPr>
          <p:nvPr>
            <p:ph type="body" idx="1"/>
          </p:nvPr>
        </p:nvSpPr>
        <p:spPr>
          <a:xfrm>
            <a:off x="1323341" y="2819400"/>
            <a:ext cx="12128499" cy="2286000"/>
          </a:xfrm>
        </p:spPr>
        <p:txBody>
          <a:bodyPr/>
          <a:lstStyle/>
          <a:p>
            <a:pPr>
              <a:lnSpc>
                <a:spcPct val="80000"/>
              </a:lnSpc>
            </a:pPr>
            <a:r>
              <a:rPr lang="en-US" altLang="zh-CN" sz="2900" dirty="0"/>
              <a:t>Information from the human mind (includes reflection, synthesis)</a:t>
            </a:r>
            <a:r>
              <a:rPr lang="zh-CN" altLang="en-US" sz="2900" dirty="0"/>
              <a:t>，</a:t>
            </a:r>
            <a:r>
              <a:rPr lang="zh-CN" altLang="en-US" sz="2900" b="1" dirty="0">
                <a:solidFill>
                  <a:srgbClr val="000000"/>
                </a:solidFill>
                <a:latin typeface="宋体" panose="02010600030101010101" pitchFamily="2" charset="-122"/>
              </a:rPr>
              <a:t>知识是对信息内容进行提炼、比较、挖掘、分析、概括、判断和推论。</a:t>
            </a:r>
          </a:p>
          <a:p>
            <a:pPr>
              <a:lnSpc>
                <a:spcPct val="80000"/>
              </a:lnSpc>
            </a:pPr>
            <a:r>
              <a:rPr lang="zh-CN" altLang="en-US" sz="2900" b="1" dirty="0">
                <a:solidFill>
                  <a:srgbClr val="000000"/>
                </a:solidFill>
                <a:latin typeface="宋体" panose="02010600030101010101" pitchFamily="2" charset="-122"/>
              </a:rPr>
              <a:t>事实性知识和经验知识（隐性和显性）。</a:t>
            </a:r>
          </a:p>
          <a:p>
            <a:pPr>
              <a:lnSpc>
                <a:spcPct val="80000"/>
              </a:lnSpc>
              <a:buFont typeface="Wingdings" panose="05000000000000000000" pitchFamily="2" charset="2"/>
              <a:buNone/>
            </a:pPr>
            <a:endParaRPr lang="zh-CN" altLang="en-US" sz="2900" b="1" dirty="0">
              <a:solidFill>
                <a:srgbClr val="000000"/>
              </a:solidFill>
              <a:latin typeface="宋体" panose="02010600030101010101" pitchFamily="2" charset="-122"/>
            </a:endParaRPr>
          </a:p>
          <a:p>
            <a:pPr>
              <a:lnSpc>
                <a:spcPct val="80000"/>
              </a:lnSpc>
            </a:pPr>
            <a:r>
              <a:rPr lang="zh-CN" altLang="en-US" sz="2900" b="1" dirty="0">
                <a:solidFill>
                  <a:srgbClr val="000000"/>
                </a:solidFill>
                <a:latin typeface="宋体" panose="02010600030101010101" pitchFamily="2" charset="-122"/>
              </a:rPr>
              <a:t>洞察力（</a:t>
            </a:r>
            <a:r>
              <a:rPr lang="en-US" altLang="zh-CN" sz="2900" b="1" dirty="0">
                <a:solidFill>
                  <a:srgbClr val="000000"/>
                </a:solidFill>
                <a:latin typeface="宋体" panose="02010600030101010101" pitchFamily="2" charset="-122"/>
              </a:rPr>
              <a:t>insight</a:t>
            </a:r>
            <a:r>
              <a:rPr lang="zh-CN" altLang="en-US" sz="2900" b="1" dirty="0">
                <a:solidFill>
                  <a:srgbClr val="000000"/>
                </a:solidFill>
                <a:latin typeface="宋体" panose="02010600030101010101" pitchFamily="2" charset="-122"/>
              </a:rPr>
              <a:t>）</a:t>
            </a:r>
          </a:p>
          <a:p>
            <a:pPr>
              <a:lnSpc>
                <a:spcPct val="80000"/>
              </a:lnSpc>
            </a:pPr>
            <a:r>
              <a:rPr lang="en-US" altLang="zh-CN" sz="2600" dirty="0"/>
              <a:t>Requires reflection and synthesis</a:t>
            </a:r>
          </a:p>
          <a:p>
            <a:pPr>
              <a:lnSpc>
                <a:spcPct val="80000"/>
              </a:lnSpc>
            </a:pPr>
            <a:r>
              <a:rPr lang="en-US" altLang="zh-CN" sz="2600" dirty="0"/>
              <a:t>Difficult to structure, capture </a:t>
            </a:r>
          </a:p>
          <a:p>
            <a:pPr>
              <a:lnSpc>
                <a:spcPct val="80000"/>
              </a:lnSpc>
            </a:pPr>
            <a:r>
              <a:rPr lang="en-US" altLang="zh-CN" sz="2600" dirty="0"/>
              <a:t>Often tacit</a:t>
            </a:r>
          </a:p>
        </p:txBody>
      </p:sp>
      <p:graphicFrame>
        <p:nvGraphicFramePr>
          <p:cNvPr id="40964" name="Object 4"/>
          <p:cNvGraphicFramePr>
            <a:graphicFrameLocks noChangeAspect="1"/>
          </p:cNvGraphicFramePr>
          <p:nvPr/>
        </p:nvGraphicFramePr>
        <p:xfrm>
          <a:off x="11094720" y="5669280"/>
          <a:ext cx="2438400" cy="1828800"/>
        </p:xfrm>
        <a:graphic>
          <a:graphicData uri="http://schemas.openxmlformats.org/presentationml/2006/ole">
            <mc:AlternateContent xmlns:mc="http://schemas.openxmlformats.org/markup-compatibility/2006">
              <mc:Choice xmlns:v="urn:schemas-microsoft-com:vml" Requires="v">
                <p:oleObj name="Clip" r:id="rId3" imgW="21678900" imgH="21678900" progId="">
                  <p:embed/>
                </p:oleObj>
              </mc:Choice>
              <mc:Fallback>
                <p:oleObj name="Clip" r:id="rId3" imgW="21678900" imgH="21678900" progId="">
                  <p:embed/>
                  <p:pic>
                    <p:nvPicPr>
                      <p:cNvPr id="0" name="图片 3072"/>
                      <p:cNvPicPr>
                        <a:picLocks noChangeAspect="1"/>
                      </p:cNvPicPr>
                      <p:nvPr/>
                    </p:nvPicPr>
                    <p:blipFill>
                      <a:blip r:embed="rId4"/>
                      <a:stretch>
                        <a:fillRect/>
                      </a:stretch>
                    </p:blipFill>
                    <p:spPr>
                      <a:xfrm>
                        <a:off x="11094720" y="5669280"/>
                        <a:ext cx="2438400" cy="1828800"/>
                      </a:xfrm>
                      <a:prstGeom prst="rect">
                        <a:avLst/>
                      </a:prstGeom>
                      <a:noFill/>
                      <a:ln w="9525">
                        <a:noFill/>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40964"/>
                                        </p:tgtEl>
                                        <p:attrNameLst>
                                          <p:attrName>style.visibility</p:attrName>
                                        </p:attrNameLst>
                                      </p:cBhvr>
                                      <p:to>
                                        <p:strVal val="visible"/>
                                      </p:to>
                                    </p:set>
                                    <p:anim calcmode="lin" valueType="num">
                                      <p:cBhvr additive="base">
                                        <p:cTn id="7" dur="500" fill="hold"/>
                                        <p:tgtEl>
                                          <p:spTgt spid="40964"/>
                                        </p:tgtEl>
                                        <p:attrNameLst>
                                          <p:attrName>ppt_x</p:attrName>
                                        </p:attrNameLst>
                                      </p:cBhvr>
                                      <p:tavLst>
                                        <p:tav tm="0">
                                          <p:val>
                                            <p:strVal val="#ppt_x"/>
                                          </p:val>
                                        </p:tav>
                                        <p:tav tm="100000">
                                          <p:val>
                                            <p:strVal val="#ppt_x"/>
                                          </p:val>
                                        </p:tav>
                                      </p:tavLst>
                                    </p:anim>
                                    <p:anim calcmode="lin" valueType="num">
                                      <p:cBhvr additive="base">
                                        <p:cTn id="8" dur="500" fill="hold"/>
                                        <p:tgtEl>
                                          <p:spTgt spid="4096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a:xfrm>
            <a:off x="1950720" y="1463040"/>
            <a:ext cx="9022080" cy="457200"/>
          </a:xfrm>
        </p:spPr>
        <p:txBody>
          <a:bodyPr/>
          <a:lstStyle/>
          <a:p>
            <a:r>
              <a:rPr lang="zh-CN" altLang="en-US" sz="4600" dirty="0"/>
              <a:t>信息和知识隐藏在数据中</a:t>
            </a:r>
          </a:p>
        </p:txBody>
      </p:sp>
      <p:sp>
        <p:nvSpPr>
          <p:cNvPr id="22531" name="Rectangle 3"/>
          <p:cNvSpPr>
            <a:spLocks noGrp="1" noChangeArrowheads="1"/>
          </p:cNvSpPr>
          <p:nvPr>
            <p:ph type="body" idx="1"/>
          </p:nvPr>
        </p:nvSpPr>
        <p:spPr/>
        <p:txBody>
          <a:bodyPr/>
          <a:lstStyle/>
          <a:p>
            <a:r>
              <a:rPr lang="zh-CN" altLang="en-US" sz="2300" dirty="0"/>
              <a:t>商务智能要求有一个坚固、可靠的大型数据库作后盾，建立这样一个数据库的任务是极其艰巨的。数据的质量问题也是令人头疼而又不可以掉以轻心的。</a:t>
            </a:r>
          </a:p>
          <a:p>
            <a:r>
              <a:rPr lang="zh-CN" altLang="en-US" sz="2300" dirty="0"/>
              <a:t>虽然数据是宝贵的财富，然而许多公司并不能充分利用这种财富，因为信息隐藏在数据中，并不易识别。</a:t>
            </a:r>
          </a:p>
          <a:p>
            <a:r>
              <a:rPr lang="zh-CN" altLang="en-US" sz="2300" dirty="0"/>
              <a:t>为了在竞争中占得优势地位，</a:t>
            </a:r>
            <a:r>
              <a:rPr lang="zh-CN" altLang="en-US" sz="2300" b="1" dirty="0"/>
              <a:t>必须识别和应用隐藏在所收集的数据中的信息</a:t>
            </a:r>
            <a:r>
              <a:rPr lang="zh-CN" altLang="en-US" sz="2300" dirty="0"/>
              <a:t>。</a:t>
            </a:r>
          </a:p>
        </p:txBody>
      </p:sp>
      <p:pic>
        <p:nvPicPr>
          <p:cNvPr id="22532" name="Picture 4" descr="裁剪"/>
          <p:cNvPicPr>
            <a:picLocks noChangeAspect="1" noChangeArrowheads="1"/>
          </p:cNvPicPr>
          <p:nvPr/>
        </p:nvPicPr>
        <p:blipFill>
          <a:blip r:embed="rId2"/>
          <a:srcRect/>
          <a:stretch>
            <a:fillRect/>
          </a:stretch>
        </p:blipFill>
        <p:spPr bwMode="auto">
          <a:xfrm>
            <a:off x="3413761" y="4572000"/>
            <a:ext cx="8244840" cy="2773680"/>
          </a:xfrm>
          <a:prstGeom prst="rect">
            <a:avLst/>
          </a:prstGeom>
          <a:noFill/>
        </p:spPr>
      </p:pic>
      <p:sp>
        <p:nvSpPr>
          <p:cNvPr id="22533" name="Text Box 5"/>
          <p:cNvSpPr txBox="1">
            <a:spLocks noChangeArrowheads="1"/>
          </p:cNvSpPr>
          <p:nvPr/>
        </p:nvSpPr>
        <p:spPr bwMode="auto">
          <a:xfrm>
            <a:off x="6929120" y="5760721"/>
            <a:ext cx="609600" cy="562785"/>
          </a:xfrm>
          <a:prstGeom prst="rect">
            <a:avLst/>
          </a:prstGeom>
          <a:solidFill>
            <a:schemeClr val="bg1"/>
          </a:solidFill>
          <a:ln w="9525">
            <a:noFill/>
            <a:miter lim="800000"/>
          </a:ln>
          <a:effectLst/>
        </p:spPr>
        <p:txBody>
          <a:bodyPr lIns="130622" tIns="65311" rIns="130622" bIns="65311">
            <a:spAutoFit/>
          </a:bodyPr>
          <a:lstStyle/>
          <a:p>
            <a:pPr>
              <a:spcBef>
                <a:spcPct val="50000"/>
              </a:spcBef>
            </a:pPr>
            <a:r>
              <a:rPr lang="zh-CN" altLang="en-US" sz="1400" dirty="0"/>
              <a:t>挖掘</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a:xfrm>
            <a:off x="2072641" y="1280160"/>
            <a:ext cx="4986021" cy="731520"/>
          </a:xfrm>
        </p:spPr>
        <p:txBody>
          <a:bodyPr/>
          <a:lstStyle/>
          <a:p>
            <a:r>
              <a:rPr lang="zh-CN" altLang="en-US" sz="5100" dirty="0"/>
              <a:t>管理就是决策</a:t>
            </a:r>
          </a:p>
        </p:txBody>
      </p:sp>
      <p:sp>
        <p:nvSpPr>
          <p:cNvPr id="50179" name="Rectangle 3"/>
          <p:cNvSpPr>
            <a:spLocks noGrp="1" noChangeArrowheads="1"/>
          </p:cNvSpPr>
          <p:nvPr>
            <p:ph type="body" idx="1"/>
          </p:nvPr>
        </p:nvSpPr>
        <p:spPr>
          <a:xfrm>
            <a:off x="1950720" y="2743200"/>
            <a:ext cx="11216640" cy="3931920"/>
          </a:xfrm>
        </p:spPr>
        <p:txBody>
          <a:bodyPr/>
          <a:lstStyle/>
          <a:p>
            <a:r>
              <a:rPr lang="zh-CN" altLang="en-US" sz="3400" b="1" dirty="0">
                <a:solidFill>
                  <a:srgbClr val="000000"/>
                </a:solidFill>
                <a:latin typeface="宋体" panose="02010600030101010101" pitchFamily="2" charset="-122"/>
              </a:rPr>
              <a:t>决策需要信息，更离不开知识。知识更多地表现为经验</a:t>
            </a:r>
            <a:r>
              <a:rPr lang="en-US" altLang="zh-CN" sz="3400" b="1" dirty="0">
                <a:solidFill>
                  <a:srgbClr val="000000"/>
                </a:solidFill>
                <a:latin typeface="Times New Roman" panose="02020603050405020304"/>
              </a:rPr>
              <a:t>—</a:t>
            </a:r>
            <a:r>
              <a:rPr lang="zh-CN" altLang="en-US" sz="3400" b="1" dirty="0">
                <a:solidFill>
                  <a:srgbClr val="000000"/>
                </a:solidFill>
                <a:latin typeface="宋体" panose="02010600030101010101" pitchFamily="2" charset="-122"/>
              </a:rPr>
              <a:t>学习的结晶。学习的过程是不断地对信息加工处理。信息的收集、加工、传输与利用贯穿着决策各阶段的工作过程。</a:t>
            </a:r>
          </a:p>
          <a:p>
            <a:pPr>
              <a:spcBef>
                <a:spcPct val="0"/>
              </a:spcBef>
            </a:pPr>
            <a:r>
              <a:rPr lang="zh-CN" altLang="en-US" sz="3400" b="1" dirty="0">
                <a:solidFill>
                  <a:srgbClr val="000000"/>
                </a:solidFill>
                <a:latin typeface="宋体" panose="02010600030101010101" pitchFamily="2" charset="-122"/>
              </a:rPr>
              <a:t>信息已成为企业经营中重要性仅次于人才的第二大要素。</a:t>
            </a:r>
          </a:p>
          <a:p>
            <a:r>
              <a:rPr lang="zh-CN" altLang="en-US" sz="3400" b="1" dirty="0">
                <a:solidFill>
                  <a:srgbClr val="000000"/>
                </a:solidFill>
                <a:latin typeface="宋体" panose="02010600030101010101" pitchFamily="2" charset="-122"/>
              </a:rPr>
              <a:t>决策</a:t>
            </a:r>
            <a:r>
              <a:rPr lang="en-US" altLang="zh-CN" sz="3400" b="1" dirty="0">
                <a:solidFill>
                  <a:srgbClr val="000000"/>
                </a:solidFill>
                <a:latin typeface="宋体" panose="02010600030101010101" pitchFamily="2" charset="-122"/>
              </a:rPr>
              <a:t>=</a:t>
            </a:r>
            <a:r>
              <a:rPr lang="zh-CN" altLang="en-US" sz="3400" b="1" dirty="0">
                <a:solidFill>
                  <a:srgbClr val="000000"/>
                </a:solidFill>
                <a:latin typeface="宋体" panose="02010600030101010101" pitchFamily="2" charset="-122"/>
              </a:rPr>
              <a:t>信息</a:t>
            </a:r>
            <a:r>
              <a:rPr lang="en-US" altLang="zh-CN" sz="3400" b="1" dirty="0">
                <a:solidFill>
                  <a:srgbClr val="000000"/>
                </a:solidFill>
                <a:latin typeface="宋体" panose="02010600030101010101" pitchFamily="2" charset="-122"/>
              </a:rPr>
              <a:t>+</a:t>
            </a:r>
            <a:r>
              <a:rPr lang="zh-CN" altLang="en-US" sz="3400" b="1" dirty="0">
                <a:solidFill>
                  <a:srgbClr val="000000"/>
                </a:solidFill>
                <a:latin typeface="宋体" panose="02010600030101010101" pitchFamily="2" charset="-122"/>
              </a:rPr>
              <a:t>经验</a:t>
            </a:r>
            <a:r>
              <a:rPr lang="en-US" altLang="zh-CN" sz="3400" b="1" dirty="0">
                <a:solidFill>
                  <a:srgbClr val="000000"/>
                </a:solidFill>
                <a:latin typeface="宋体" panose="02010600030101010101" pitchFamily="2" charset="-122"/>
              </a:rPr>
              <a:t>+</a:t>
            </a:r>
            <a:r>
              <a:rPr lang="zh-CN" altLang="en-US" sz="3400" b="1" dirty="0">
                <a:solidFill>
                  <a:srgbClr val="000000"/>
                </a:solidFill>
                <a:latin typeface="宋体" panose="02010600030101010101" pitchFamily="2" charset="-122"/>
              </a:rPr>
              <a:t>冒险</a:t>
            </a:r>
          </a:p>
          <a:p>
            <a:r>
              <a:rPr lang="zh-CN" altLang="en-US" sz="3400" b="1" dirty="0">
                <a:solidFill>
                  <a:srgbClr val="000000"/>
                </a:solidFill>
                <a:latin typeface="宋体" panose="02010600030101010101" pitchFamily="2" charset="-122"/>
              </a:rPr>
              <a:t>商务智能是对企业信息的科学管理。</a:t>
            </a:r>
          </a:p>
          <a:p>
            <a:endParaRPr lang="en-US" altLang="zh-CN" sz="3400" dirty="0">
              <a:latin typeface="宋体" panose="02010600030101010101" pitchFamily="2" charset="-122"/>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a:xfrm>
            <a:off x="2194561" y="914400"/>
            <a:ext cx="8399781" cy="996316"/>
          </a:xfrm>
        </p:spPr>
        <p:txBody>
          <a:bodyPr/>
          <a:lstStyle/>
          <a:p>
            <a:r>
              <a:rPr lang="zh-CN" altLang="en-US" sz="5100" dirty="0"/>
              <a:t>决策需要信息与知识</a:t>
            </a:r>
          </a:p>
        </p:txBody>
      </p:sp>
      <p:grpSp>
        <p:nvGrpSpPr>
          <p:cNvPr id="2" name="Group 266"/>
          <p:cNvGrpSpPr/>
          <p:nvPr/>
        </p:nvGrpSpPr>
        <p:grpSpPr bwMode="auto">
          <a:xfrm>
            <a:off x="1511302" y="2377440"/>
            <a:ext cx="11564619" cy="5486400"/>
            <a:chOff x="964" y="1618"/>
            <a:chExt cx="4117" cy="2379"/>
          </a:xfrm>
        </p:grpSpPr>
        <p:grpSp>
          <p:nvGrpSpPr>
            <p:cNvPr id="3" name="Group 234"/>
            <p:cNvGrpSpPr/>
            <p:nvPr/>
          </p:nvGrpSpPr>
          <p:grpSpPr bwMode="auto">
            <a:xfrm>
              <a:off x="964" y="2038"/>
              <a:ext cx="3611" cy="1959"/>
              <a:chOff x="964" y="2038"/>
              <a:chExt cx="3611" cy="1959"/>
            </a:xfrm>
          </p:grpSpPr>
          <p:grpSp>
            <p:nvGrpSpPr>
              <p:cNvPr id="4" name="Group 982"/>
              <p:cNvGrpSpPr/>
              <p:nvPr/>
            </p:nvGrpSpPr>
            <p:grpSpPr bwMode="auto">
              <a:xfrm>
                <a:off x="964" y="2038"/>
                <a:ext cx="954" cy="356"/>
                <a:chOff x="964" y="2038"/>
                <a:chExt cx="954" cy="356"/>
              </a:xfrm>
            </p:grpSpPr>
            <p:sp>
              <p:nvSpPr>
                <p:cNvPr id="33747" name="Freeform 979"/>
                <p:cNvSpPr/>
                <p:nvPr/>
              </p:nvSpPr>
              <p:spPr bwMode="auto">
                <a:xfrm>
                  <a:off x="1826" y="2038"/>
                  <a:ext cx="92" cy="356"/>
                </a:xfrm>
                <a:custGeom>
                  <a:avLst/>
                  <a:gdLst/>
                  <a:ahLst/>
                  <a:cxnLst>
                    <a:cxn ang="0">
                      <a:pos x="0" y="356"/>
                    </a:cxn>
                    <a:cxn ang="0">
                      <a:pos x="0" y="68"/>
                    </a:cxn>
                    <a:cxn ang="0">
                      <a:pos x="92" y="0"/>
                    </a:cxn>
                    <a:cxn ang="0">
                      <a:pos x="92" y="289"/>
                    </a:cxn>
                    <a:cxn ang="0">
                      <a:pos x="0" y="356"/>
                    </a:cxn>
                  </a:cxnLst>
                  <a:rect l="0" t="0" r="r" b="b"/>
                  <a:pathLst>
                    <a:path w="92" h="356">
                      <a:moveTo>
                        <a:pt x="0" y="356"/>
                      </a:moveTo>
                      <a:lnTo>
                        <a:pt x="0" y="68"/>
                      </a:lnTo>
                      <a:lnTo>
                        <a:pt x="92" y="0"/>
                      </a:lnTo>
                      <a:lnTo>
                        <a:pt x="92" y="289"/>
                      </a:lnTo>
                      <a:lnTo>
                        <a:pt x="0" y="356"/>
                      </a:lnTo>
                      <a:close/>
                    </a:path>
                  </a:pathLst>
                </a:custGeom>
                <a:solidFill>
                  <a:srgbClr val="B48700"/>
                </a:solidFill>
                <a:ln w="9525">
                  <a:noFill/>
                  <a:round/>
                </a:ln>
              </p:spPr>
              <p:txBody>
                <a:bodyPr/>
                <a:lstStyle/>
                <a:p>
                  <a:endParaRPr lang="zh-CN" altLang="en-US"/>
                </a:p>
              </p:txBody>
            </p:sp>
            <p:sp>
              <p:nvSpPr>
                <p:cNvPr id="33748" name="Freeform 980"/>
                <p:cNvSpPr/>
                <p:nvPr/>
              </p:nvSpPr>
              <p:spPr bwMode="auto">
                <a:xfrm>
                  <a:off x="964" y="2038"/>
                  <a:ext cx="954" cy="68"/>
                </a:xfrm>
                <a:custGeom>
                  <a:avLst/>
                  <a:gdLst/>
                  <a:ahLst/>
                  <a:cxnLst>
                    <a:cxn ang="0">
                      <a:pos x="862" y="68"/>
                    </a:cxn>
                    <a:cxn ang="0">
                      <a:pos x="0" y="68"/>
                    </a:cxn>
                    <a:cxn ang="0">
                      <a:pos x="90" y="0"/>
                    </a:cxn>
                    <a:cxn ang="0">
                      <a:pos x="954" y="0"/>
                    </a:cxn>
                    <a:cxn ang="0">
                      <a:pos x="862" y="68"/>
                    </a:cxn>
                  </a:cxnLst>
                  <a:rect l="0" t="0" r="r" b="b"/>
                  <a:pathLst>
                    <a:path w="954" h="68">
                      <a:moveTo>
                        <a:pt x="862" y="68"/>
                      </a:moveTo>
                      <a:lnTo>
                        <a:pt x="0" y="68"/>
                      </a:lnTo>
                      <a:lnTo>
                        <a:pt x="90" y="0"/>
                      </a:lnTo>
                      <a:lnTo>
                        <a:pt x="954" y="0"/>
                      </a:lnTo>
                      <a:lnTo>
                        <a:pt x="862" y="68"/>
                      </a:lnTo>
                      <a:close/>
                    </a:path>
                  </a:pathLst>
                </a:custGeom>
                <a:solidFill>
                  <a:srgbClr val="CD9900"/>
                </a:solidFill>
                <a:ln w="9525">
                  <a:noFill/>
                  <a:round/>
                </a:ln>
              </p:spPr>
              <p:txBody>
                <a:bodyPr/>
                <a:lstStyle/>
                <a:p>
                  <a:endParaRPr lang="zh-CN" altLang="en-US"/>
                </a:p>
              </p:txBody>
            </p:sp>
            <p:sp>
              <p:nvSpPr>
                <p:cNvPr id="33749" name="Rectangle 981"/>
                <p:cNvSpPr>
                  <a:spLocks noChangeArrowheads="1"/>
                </p:cNvSpPr>
                <p:nvPr/>
              </p:nvSpPr>
              <p:spPr bwMode="auto">
                <a:xfrm>
                  <a:off x="964" y="2106"/>
                  <a:ext cx="862" cy="288"/>
                </a:xfrm>
                <a:prstGeom prst="rect">
                  <a:avLst/>
                </a:prstGeom>
                <a:solidFill>
                  <a:srgbClr val="967000"/>
                </a:solidFill>
                <a:ln w="9525">
                  <a:noFill/>
                  <a:miter lim="800000"/>
                </a:ln>
                <a:effectLst/>
              </p:spPr>
              <p:txBody>
                <a:bodyPr/>
                <a:lstStyle/>
                <a:p>
                  <a:endParaRPr lang="zh-CN" altLang="en-US"/>
                </a:p>
              </p:txBody>
            </p:sp>
          </p:grpSp>
          <p:sp>
            <p:nvSpPr>
              <p:cNvPr id="33751" name="Rectangle 983"/>
              <p:cNvSpPr>
                <a:spLocks noChangeArrowheads="1"/>
              </p:cNvSpPr>
              <p:nvPr/>
            </p:nvSpPr>
            <p:spPr bwMode="auto">
              <a:xfrm>
                <a:off x="1105" y="2162"/>
                <a:ext cx="388" cy="113"/>
              </a:xfrm>
              <a:prstGeom prst="rect">
                <a:avLst/>
              </a:prstGeom>
              <a:noFill/>
              <a:ln w="9525">
                <a:noFill/>
                <a:miter lim="800000"/>
              </a:ln>
            </p:spPr>
            <p:txBody>
              <a:bodyPr wrap="none" lIns="0" tIns="0" rIns="0" bIns="0">
                <a:spAutoFit/>
              </a:bodyPr>
              <a:lstStyle/>
              <a:p>
                <a:r>
                  <a:rPr lang="zh-CN" altLang="en-US" sz="1700" dirty="0">
                    <a:latin typeface="宋体" panose="02010600030101010101" pitchFamily="2" charset="-122"/>
                  </a:rPr>
                  <a:t>情报阶段：</a:t>
                </a:r>
                <a:endParaRPr lang="zh-CN" altLang="en-US" sz="1700" dirty="0"/>
              </a:p>
            </p:txBody>
          </p:sp>
          <p:sp>
            <p:nvSpPr>
              <p:cNvPr id="33752" name="Rectangle 984"/>
              <p:cNvSpPr>
                <a:spLocks noChangeArrowheads="1"/>
              </p:cNvSpPr>
              <p:nvPr/>
            </p:nvSpPr>
            <p:spPr bwMode="auto">
              <a:xfrm>
                <a:off x="1222" y="2261"/>
                <a:ext cx="310" cy="113"/>
              </a:xfrm>
              <a:prstGeom prst="rect">
                <a:avLst/>
              </a:prstGeom>
              <a:noFill/>
              <a:ln w="9525">
                <a:noFill/>
                <a:miter lim="800000"/>
              </a:ln>
            </p:spPr>
            <p:txBody>
              <a:bodyPr wrap="none" lIns="0" tIns="0" rIns="0" bIns="0">
                <a:spAutoFit/>
              </a:bodyPr>
              <a:lstStyle/>
              <a:p>
                <a:r>
                  <a:rPr lang="zh-CN" altLang="en-US" sz="1700" dirty="0">
                    <a:latin typeface="宋体" panose="02010600030101010101" pitchFamily="2" charset="-122"/>
                  </a:rPr>
                  <a:t>确定问题</a:t>
                </a:r>
                <a:endParaRPr lang="zh-CN" altLang="en-US" sz="1700" dirty="0"/>
              </a:p>
            </p:txBody>
          </p:sp>
          <p:grpSp>
            <p:nvGrpSpPr>
              <p:cNvPr id="5" name="Group 988"/>
              <p:cNvGrpSpPr/>
              <p:nvPr/>
            </p:nvGrpSpPr>
            <p:grpSpPr bwMode="auto">
              <a:xfrm>
                <a:off x="1848" y="2520"/>
                <a:ext cx="956" cy="356"/>
                <a:chOff x="1848" y="2520"/>
                <a:chExt cx="956" cy="356"/>
              </a:xfrm>
            </p:grpSpPr>
            <p:sp>
              <p:nvSpPr>
                <p:cNvPr id="33753" name="Freeform 985"/>
                <p:cNvSpPr/>
                <p:nvPr/>
              </p:nvSpPr>
              <p:spPr bwMode="auto">
                <a:xfrm>
                  <a:off x="2712" y="2520"/>
                  <a:ext cx="92" cy="356"/>
                </a:xfrm>
                <a:custGeom>
                  <a:avLst/>
                  <a:gdLst/>
                  <a:ahLst/>
                  <a:cxnLst>
                    <a:cxn ang="0">
                      <a:pos x="0" y="356"/>
                    </a:cxn>
                    <a:cxn ang="0">
                      <a:pos x="0" y="68"/>
                    </a:cxn>
                    <a:cxn ang="0">
                      <a:pos x="92" y="0"/>
                    </a:cxn>
                    <a:cxn ang="0">
                      <a:pos x="92" y="289"/>
                    </a:cxn>
                    <a:cxn ang="0">
                      <a:pos x="0" y="356"/>
                    </a:cxn>
                  </a:cxnLst>
                  <a:rect l="0" t="0" r="r" b="b"/>
                  <a:pathLst>
                    <a:path w="92" h="356">
                      <a:moveTo>
                        <a:pt x="0" y="356"/>
                      </a:moveTo>
                      <a:lnTo>
                        <a:pt x="0" y="68"/>
                      </a:lnTo>
                      <a:lnTo>
                        <a:pt x="92" y="0"/>
                      </a:lnTo>
                      <a:lnTo>
                        <a:pt x="92" y="289"/>
                      </a:lnTo>
                      <a:lnTo>
                        <a:pt x="0" y="356"/>
                      </a:lnTo>
                      <a:close/>
                    </a:path>
                  </a:pathLst>
                </a:custGeom>
                <a:solidFill>
                  <a:srgbClr val="B45A00"/>
                </a:solidFill>
                <a:ln w="9525">
                  <a:noFill/>
                  <a:round/>
                </a:ln>
              </p:spPr>
              <p:txBody>
                <a:bodyPr/>
                <a:lstStyle/>
                <a:p>
                  <a:endParaRPr lang="zh-CN" altLang="en-US"/>
                </a:p>
              </p:txBody>
            </p:sp>
            <p:sp>
              <p:nvSpPr>
                <p:cNvPr id="33754" name="Freeform 986"/>
                <p:cNvSpPr/>
                <p:nvPr/>
              </p:nvSpPr>
              <p:spPr bwMode="auto">
                <a:xfrm>
                  <a:off x="1848" y="2520"/>
                  <a:ext cx="956" cy="68"/>
                </a:xfrm>
                <a:custGeom>
                  <a:avLst/>
                  <a:gdLst/>
                  <a:ahLst/>
                  <a:cxnLst>
                    <a:cxn ang="0">
                      <a:pos x="864" y="68"/>
                    </a:cxn>
                    <a:cxn ang="0">
                      <a:pos x="0" y="68"/>
                    </a:cxn>
                    <a:cxn ang="0">
                      <a:pos x="92" y="0"/>
                    </a:cxn>
                    <a:cxn ang="0">
                      <a:pos x="956" y="0"/>
                    </a:cxn>
                    <a:cxn ang="0">
                      <a:pos x="864" y="68"/>
                    </a:cxn>
                  </a:cxnLst>
                  <a:rect l="0" t="0" r="r" b="b"/>
                  <a:pathLst>
                    <a:path w="956" h="68">
                      <a:moveTo>
                        <a:pt x="864" y="68"/>
                      </a:moveTo>
                      <a:lnTo>
                        <a:pt x="0" y="68"/>
                      </a:lnTo>
                      <a:lnTo>
                        <a:pt x="92" y="0"/>
                      </a:lnTo>
                      <a:lnTo>
                        <a:pt x="956" y="0"/>
                      </a:lnTo>
                      <a:lnTo>
                        <a:pt x="864" y="68"/>
                      </a:lnTo>
                      <a:close/>
                    </a:path>
                  </a:pathLst>
                </a:custGeom>
                <a:solidFill>
                  <a:srgbClr val="CD6600"/>
                </a:solidFill>
                <a:ln w="9525">
                  <a:noFill/>
                  <a:round/>
                </a:ln>
              </p:spPr>
              <p:txBody>
                <a:bodyPr/>
                <a:lstStyle/>
                <a:p>
                  <a:endParaRPr lang="zh-CN" altLang="en-US"/>
                </a:p>
              </p:txBody>
            </p:sp>
            <p:sp>
              <p:nvSpPr>
                <p:cNvPr id="33755" name="Rectangle 987"/>
                <p:cNvSpPr>
                  <a:spLocks noChangeArrowheads="1"/>
                </p:cNvSpPr>
                <p:nvPr/>
              </p:nvSpPr>
              <p:spPr bwMode="auto">
                <a:xfrm>
                  <a:off x="1848" y="2588"/>
                  <a:ext cx="864" cy="288"/>
                </a:xfrm>
                <a:prstGeom prst="rect">
                  <a:avLst/>
                </a:prstGeom>
                <a:solidFill>
                  <a:srgbClr val="964B00"/>
                </a:solidFill>
                <a:ln w="9525">
                  <a:noFill/>
                  <a:miter lim="800000"/>
                </a:ln>
              </p:spPr>
              <p:txBody>
                <a:bodyPr/>
                <a:lstStyle/>
                <a:p>
                  <a:endParaRPr lang="zh-CN" altLang="zh-CN">
                    <a:solidFill>
                      <a:schemeClr val="bg1"/>
                    </a:solidFill>
                  </a:endParaRPr>
                </a:p>
              </p:txBody>
            </p:sp>
          </p:grpSp>
          <p:sp>
            <p:nvSpPr>
              <p:cNvPr id="33757" name="Rectangle 989"/>
              <p:cNvSpPr>
                <a:spLocks noChangeArrowheads="1"/>
              </p:cNvSpPr>
              <p:nvPr/>
            </p:nvSpPr>
            <p:spPr bwMode="auto">
              <a:xfrm>
                <a:off x="1909" y="2643"/>
                <a:ext cx="388" cy="113"/>
              </a:xfrm>
              <a:prstGeom prst="rect">
                <a:avLst/>
              </a:prstGeom>
              <a:noFill/>
              <a:ln w="9525">
                <a:noFill/>
                <a:miter lim="800000"/>
              </a:ln>
            </p:spPr>
            <p:txBody>
              <a:bodyPr wrap="none" lIns="0" tIns="0" rIns="0" bIns="0">
                <a:spAutoFit/>
              </a:bodyPr>
              <a:lstStyle/>
              <a:p>
                <a:r>
                  <a:rPr lang="zh-CN" altLang="en-US" sz="1700" dirty="0">
                    <a:latin typeface="宋体" panose="02010600030101010101" pitchFamily="2" charset="-122"/>
                  </a:rPr>
                  <a:t>设计阶段：</a:t>
                </a:r>
                <a:endParaRPr lang="zh-CN" altLang="en-US" sz="1700" dirty="0"/>
              </a:p>
            </p:txBody>
          </p:sp>
          <p:sp>
            <p:nvSpPr>
              <p:cNvPr id="33758" name="Rectangle 990"/>
              <p:cNvSpPr>
                <a:spLocks noChangeArrowheads="1"/>
              </p:cNvSpPr>
              <p:nvPr/>
            </p:nvSpPr>
            <p:spPr bwMode="auto">
              <a:xfrm>
                <a:off x="1996" y="2741"/>
                <a:ext cx="466" cy="113"/>
              </a:xfrm>
              <a:prstGeom prst="rect">
                <a:avLst/>
              </a:prstGeom>
              <a:noFill/>
              <a:ln w="9525">
                <a:noFill/>
                <a:miter lim="800000"/>
              </a:ln>
            </p:spPr>
            <p:txBody>
              <a:bodyPr wrap="none" lIns="0" tIns="0" rIns="0" bIns="0">
                <a:spAutoFit/>
              </a:bodyPr>
              <a:lstStyle/>
              <a:p>
                <a:r>
                  <a:rPr lang="zh-CN" altLang="en-US" sz="1700" dirty="0">
                    <a:latin typeface="宋体" panose="02010600030101010101" pitchFamily="2" charset="-122"/>
                  </a:rPr>
                  <a:t>找出解决方案</a:t>
                </a:r>
                <a:endParaRPr lang="zh-CN" altLang="en-US" sz="1700" dirty="0"/>
              </a:p>
            </p:txBody>
          </p:sp>
          <p:grpSp>
            <p:nvGrpSpPr>
              <p:cNvPr id="6" name="Group 994"/>
              <p:cNvGrpSpPr/>
              <p:nvPr/>
            </p:nvGrpSpPr>
            <p:grpSpPr bwMode="auto">
              <a:xfrm>
                <a:off x="2755" y="3002"/>
                <a:ext cx="956" cy="356"/>
                <a:chOff x="2755" y="3002"/>
                <a:chExt cx="956" cy="356"/>
              </a:xfrm>
            </p:grpSpPr>
            <p:sp>
              <p:nvSpPr>
                <p:cNvPr id="33759" name="Freeform 991"/>
                <p:cNvSpPr/>
                <p:nvPr/>
              </p:nvSpPr>
              <p:spPr bwMode="auto">
                <a:xfrm>
                  <a:off x="3619" y="3002"/>
                  <a:ext cx="92" cy="356"/>
                </a:xfrm>
                <a:custGeom>
                  <a:avLst/>
                  <a:gdLst/>
                  <a:ahLst/>
                  <a:cxnLst>
                    <a:cxn ang="0">
                      <a:pos x="0" y="356"/>
                    </a:cxn>
                    <a:cxn ang="0">
                      <a:pos x="0" y="68"/>
                    </a:cxn>
                    <a:cxn ang="0">
                      <a:pos x="92" y="0"/>
                    </a:cxn>
                    <a:cxn ang="0">
                      <a:pos x="92" y="289"/>
                    </a:cxn>
                    <a:cxn ang="0">
                      <a:pos x="0" y="356"/>
                    </a:cxn>
                  </a:cxnLst>
                  <a:rect l="0" t="0" r="r" b="b"/>
                  <a:pathLst>
                    <a:path w="92" h="356">
                      <a:moveTo>
                        <a:pt x="0" y="356"/>
                      </a:moveTo>
                      <a:lnTo>
                        <a:pt x="0" y="68"/>
                      </a:lnTo>
                      <a:lnTo>
                        <a:pt x="92" y="0"/>
                      </a:lnTo>
                      <a:lnTo>
                        <a:pt x="92" y="289"/>
                      </a:lnTo>
                      <a:lnTo>
                        <a:pt x="0" y="356"/>
                      </a:lnTo>
                      <a:close/>
                    </a:path>
                  </a:pathLst>
                </a:custGeom>
                <a:solidFill>
                  <a:srgbClr val="872D00"/>
                </a:solidFill>
                <a:ln w="9525">
                  <a:noFill/>
                  <a:round/>
                </a:ln>
              </p:spPr>
              <p:txBody>
                <a:bodyPr/>
                <a:lstStyle/>
                <a:p>
                  <a:endParaRPr lang="zh-CN" altLang="en-US"/>
                </a:p>
              </p:txBody>
            </p:sp>
            <p:sp>
              <p:nvSpPr>
                <p:cNvPr id="33760" name="Freeform 992"/>
                <p:cNvSpPr/>
                <p:nvPr/>
              </p:nvSpPr>
              <p:spPr bwMode="auto">
                <a:xfrm>
                  <a:off x="2755" y="3002"/>
                  <a:ext cx="956" cy="68"/>
                </a:xfrm>
                <a:custGeom>
                  <a:avLst/>
                  <a:gdLst/>
                  <a:ahLst/>
                  <a:cxnLst>
                    <a:cxn ang="0">
                      <a:pos x="864" y="68"/>
                    </a:cxn>
                    <a:cxn ang="0">
                      <a:pos x="0" y="68"/>
                    </a:cxn>
                    <a:cxn ang="0">
                      <a:pos x="92" y="0"/>
                    </a:cxn>
                    <a:cxn ang="0">
                      <a:pos x="956" y="0"/>
                    </a:cxn>
                    <a:cxn ang="0">
                      <a:pos x="864" y="68"/>
                    </a:cxn>
                  </a:cxnLst>
                  <a:rect l="0" t="0" r="r" b="b"/>
                  <a:pathLst>
                    <a:path w="956" h="68">
                      <a:moveTo>
                        <a:pt x="864" y="68"/>
                      </a:moveTo>
                      <a:lnTo>
                        <a:pt x="0" y="68"/>
                      </a:lnTo>
                      <a:lnTo>
                        <a:pt x="92" y="0"/>
                      </a:lnTo>
                      <a:lnTo>
                        <a:pt x="956" y="0"/>
                      </a:lnTo>
                      <a:lnTo>
                        <a:pt x="864" y="68"/>
                      </a:lnTo>
                      <a:close/>
                    </a:path>
                  </a:pathLst>
                </a:custGeom>
                <a:solidFill>
                  <a:srgbClr val="993300"/>
                </a:solidFill>
                <a:ln w="9525">
                  <a:noFill/>
                  <a:round/>
                </a:ln>
              </p:spPr>
              <p:txBody>
                <a:bodyPr/>
                <a:lstStyle/>
                <a:p>
                  <a:endParaRPr lang="zh-CN" altLang="en-US"/>
                </a:p>
              </p:txBody>
            </p:sp>
            <p:sp>
              <p:nvSpPr>
                <p:cNvPr id="33761" name="Rectangle 993"/>
                <p:cNvSpPr>
                  <a:spLocks noChangeArrowheads="1"/>
                </p:cNvSpPr>
                <p:nvPr/>
              </p:nvSpPr>
              <p:spPr bwMode="auto">
                <a:xfrm>
                  <a:off x="2755" y="3070"/>
                  <a:ext cx="864" cy="288"/>
                </a:xfrm>
                <a:prstGeom prst="rect">
                  <a:avLst/>
                </a:prstGeom>
                <a:solidFill>
                  <a:srgbClr val="702500"/>
                </a:solidFill>
                <a:ln w="9525">
                  <a:noFill/>
                  <a:miter lim="800000"/>
                </a:ln>
              </p:spPr>
              <p:txBody>
                <a:bodyPr/>
                <a:lstStyle/>
                <a:p>
                  <a:endParaRPr lang="zh-CN" altLang="en-US"/>
                </a:p>
              </p:txBody>
            </p:sp>
          </p:grpSp>
          <p:sp>
            <p:nvSpPr>
              <p:cNvPr id="33763" name="Rectangle 995"/>
              <p:cNvSpPr>
                <a:spLocks noChangeArrowheads="1"/>
              </p:cNvSpPr>
              <p:nvPr/>
            </p:nvSpPr>
            <p:spPr bwMode="auto">
              <a:xfrm>
                <a:off x="2816" y="3126"/>
                <a:ext cx="388" cy="113"/>
              </a:xfrm>
              <a:prstGeom prst="rect">
                <a:avLst/>
              </a:prstGeom>
              <a:noFill/>
              <a:ln w="9525">
                <a:noFill/>
                <a:miter lim="800000"/>
              </a:ln>
            </p:spPr>
            <p:txBody>
              <a:bodyPr wrap="none" lIns="0" tIns="0" rIns="0" bIns="0">
                <a:spAutoFit/>
              </a:bodyPr>
              <a:lstStyle/>
              <a:p>
                <a:r>
                  <a:rPr lang="zh-CN" altLang="en-US" sz="1700" dirty="0">
                    <a:latin typeface="宋体" panose="02010600030101010101" pitchFamily="2" charset="-122"/>
                  </a:rPr>
                  <a:t>选择阶段：</a:t>
                </a:r>
                <a:endParaRPr lang="zh-CN" altLang="en-US" sz="1700" dirty="0"/>
              </a:p>
            </p:txBody>
          </p:sp>
          <p:sp>
            <p:nvSpPr>
              <p:cNvPr id="33764" name="Rectangle 996"/>
              <p:cNvSpPr>
                <a:spLocks noChangeArrowheads="1"/>
              </p:cNvSpPr>
              <p:nvPr/>
            </p:nvSpPr>
            <p:spPr bwMode="auto">
              <a:xfrm>
                <a:off x="2903" y="3225"/>
                <a:ext cx="466" cy="113"/>
              </a:xfrm>
              <a:prstGeom prst="rect">
                <a:avLst/>
              </a:prstGeom>
              <a:noFill/>
              <a:ln w="9525">
                <a:noFill/>
                <a:miter lim="800000"/>
              </a:ln>
            </p:spPr>
            <p:txBody>
              <a:bodyPr wrap="none" lIns="0" tIns="0" rIns="0" bIns="0">
                <a:spAutoFit/>
              </a:bodyPr>
              <a:lstStyle/>
              <a:p>
                <a:r>
                  <a:rPr lang="zh-CN" altLang="en-US" sz="1700" dirty="0">
                    <a:latin typeface="宋体" panose="02010600030101010101" pitchFamily="2" charset="-122"/>
                  </a:rPr>
                  <a:t>选出解决方案</a:t>
                </a:r>
                <a:endParaRPr lang="zh-CN" altLang="en-US" sz="1700" dirty="0"/>
              </a:p>
            </p:txBody>
          </p:sp>
          <p:grpSp>
            <p:nvGrpSpPr>
              <p:cNvPr id="7" name="Group 1000"/>
              <p:cNvGrpSpPr/>
              <p:nvPr/>
            </p:nvGrpSpPr>
            <p:grpSpPr bwMode="auto">
              <a:xfrm>
                <a:off x="3619" y="3484"/>
                <a:ext cx="956" cy="356"/>
                <a:chOff x="3619" y="3484"/>
                <a:chExt cx="956" cy="356"/>
              </a:xfrm>
            </p:grpSpPr>
            <p:sp>
              <p:nvSpPr>
                <p:cNvPr id="33765" name="Freeform 997"/>
                <p:cNvSpPr/>
                <p:nvPr/>
              </p:nvSpPr>
              <p:spPr bwMode="auto">
                <a:xfrm>
                  <a:off x="4483" y="3484"/>
                  <a:ext cx="92" cy="356"/>
                </a:xfrm>
                <a:custGeom>
                  <a:avLst/>
                  <a:gdLst/>
                  <a:ahLst/>
                  <a:cxnLst>
                    <a:cxn ang="0">
                      <a:pos x="0" y="356"/>
                    </a:cxn>
                    <a:cxn ang="0">
                      <a:pos x="0" y="68"/>
                    </a:cxn>
                    <a:cxn ang="0">
                      <a:pos x="92" y="0"/>
                    </a:cxn>
                    <a:cxn ang="0">
                      <a:pos x="92" y="289"/>
                    </a:cxn>
                    <a:cxn ang="0">
                      <a:pos x="0" y="356"/>
                    </a:cxn>
                  </a:cxnLst>
                  <a:rect l="0" t="0" r="r" b="b"/>
                  <a:pathLst>
                    <a:path w="92" h="356">
                      <a:moveTo>
                        <a:pt x="0" y="356"/>
                      </a:moveTo>
                      <a:lnTo>
                        <a:pt x="0" y="68"/>
                      </a:lnTo>
                      <a:lnTo>
                        <a:pt x="92" y="0"/>
                      </a:lnTo>
                      <a:lnTo>
                        <a:pt x="92" y="289"/>
                      </a:lnTo>
                      <a:lnTo>
                        <a:pt x="0" y="356"/>
                      </a:lnTo>
                      <a:close/>
                    </a:path>
                  </a:pathLst>
                </a:custGeom>
                <a:solidFill>
                  <a:srgbClr val="E18700"/>
                </a:solidFill>
                <a:ln w="9525">
                  <a:noFill/>
                  <a:round/>
                </a:ln>
              </p:spPr>
              <p:txBody>
                <a:bodyPr/>
                <a:lstStyle/>
                <a:p>
                  <a:endParaRPr lang="zh-CN" altLang="en-US"/>
                </a:p>
              </p:txBody>
            </p:sp>
            <p:sp>
              <p:nvSpPr>
                <p:cNvPr id="33766" name="Freeform 998"/>
                <p:cNvSpPr/>
                <p:nvPr/>
              </p:nvSpPr>
              <p:spPr bwMode="auto">
                <a:xfrm>
                  <a:off x="3619" y="3484"/>
                  <a:ext cx="956" cy="68"/>
                </a:xfrm>
                <a:custGeom>
                  <a:avLst/>
                  <a:gdLst/>
                  <a:ahLst/>
                  <a:cxnLst>
                    <a:cxn ang="0">
                      <a:pos x="864" y="68"/>
                    </a:cxn>
                    <a:cxn ang="0">
                      <a:pos x="0" y="68"/>
                    </a:cxn>
                    <a:cxn ang="0">
                      <a:pos x="92" y="0"/>
                    </a:cxn>
                    <a:cxn ang="0">
                      <a:pos x="956" y="0"/>
                    </a:cxn>
                    <a:cxn ang="0">
                      <a:pos x="864" y="68"/>
                    </a:cxn>
                  </a:cxnLst>
                  <a:rect l="0" t="0" r="r" b="b"/>
                  <a:pathLst>
                    <a:path w="956" h="68">
                      <a:moveTo>
                        <a:pt x="864" y="68"/>
                      </a:moveTo>
                      <a:lnTo>
                        <a:pt x="0" y="68"/>
                      </a:lnTo>
                      <a:lnTo>
                        <a:pt x="92" y="0"/>
                      </a:lnTo>
                      <a:lnTo>
                        <a:pt x="956" y="0"/>
                      </a:lnTo>
                      <a:lnTo>
                        <a:pt x="864" y="68"/>
                      </a:lnTo>
                      <a:close/>
                    </a:path>
                  </a:pathLst>
                </a:custGeom>
                <a:solidFill>
                  <a:srgbClr val="FF9900"/>
                </a:solidFill>
                <a:ln w="9525">
                  <a:noFill/>
                  <a:round/>
                </a:ln>
              </p:spPr>
              <p:txBody>
                <a:bodyPr/>
                <a:lstStyle/>
                <a:p>
                  <a:endParaRPr lang="zh-CN" altLang="en-US"/>
                </a:p>
              </p:txBody>
            </p:sp>
            <p:sp>
              <p:nvSpPr>
                <p:cNvPr id="33767" name="Rectangle 999"/>
                <p:cNvSpPr>
                  <a:spLocks noChangeArrowheads="1"/>
                </p:cNvSpPr>
                <p:nvPr/>
              </p:nvSpPr>
              <p:spPr bwMode="auto">
                <a:xfrm>
                  <a:off x="3619" y="3552"/>
                  <a:ext cx="864" cy="288"/>
                </a:xfrm>
                <a:prstGeom prst="rect">
                  <a:avLst/>
                </a:prstGeom>
                <a:solidFill>
                  <a:srgbClr val="BB7000"/>
                </a:solidFill>
                <a:ln w="9525">
                  <a:noFill/>
                  <a:miter lim="800000"/>
                </a:ln>
              </p:spPr>
              <p:txBody>
                <a:bodyPr/>
                <a:lstStyle/>
                <a:p>
                  <a:endParaRPr lang="zh-CN" altLang="en-US"/>
                </a:p>
              </p:txBody>
            </p:sp>
          </p:grpSp>
          <p:sp>
            <p:nvSpPr>
              <p:cNvPr id="33769" name="Rectangle 1001"/>
              <p:cNvSpPr>
                <a:spLocks noChangeArrowheads="1"/>
              </p:cNvSpPr>
              <p:nvPr/>
            </p:nvSpPr>
            <p:spPr bwMode="auto">
              <a:xfrm>
                <a:off x="3761" y="3608"/>
                <a:ext cx="388" cy="113"/>
              </a:xfrm>
              <a:prstGeom prst="rect">
                <a:avLst/>
              </a:prstGeom>
              <a:noFill/>
              <a:ln w="9525">
                <a:noFill/>
                <a:miter lim="800000"/>
              </a:ln>
            </p:spPr>
            <p:txBody>
              <a:bodyPr wrap="none" lIns="0" tIns="0" rIns="0" bIns="0">
                <a:spAutoFit/>
              </a:bodyPr>
              <a:lstStyle/>
              <a:p>
                <a:r>
                  <a:rPr lang="zh-CN" altLang="en-US" sz="1700" dirty="0">
                    <a:latin typeface="宋体" panose="02010600030101010101" pitchFamily="2" charset="-122"/>
                  </a:rPr>
                  <a:t>实施阶段：</a:t>
                </a:r>
                <a:endParaRPr lang="zh-CN" altLang="en-US" sz="1700" dirty="0"/>
              </a:p>
            </p:txBody>
          </p:sp>
          <p:sp>
            <p:nvSpPr>
              <p:cNvPr id="33770" name="Rectangle 1002"/>
              <p:cNvSpPr>
                <a:spLocks noChangeArrowheads="1"/>
              </p:cNvSpPr>
              <p:nvPr/>
            </p:nvSpPr>
            <p:spPr bwMode="auto">
              <a:xfrm>
                <a:off x="3877" y="3706"/>
                <a:ext cx="310" cy="113"/>
              </a:xfrm>
              <a:prstGeom prst="rect">
                <a:avLst/>
              </a:prstGeom>
              <a:noFill/>
              <a:ln w="9525">
                <a:noFill/>
                <a:miter lim="800000"/>
              </a:ln>
            </p:spPr>
            <p:txBody>
              <a:bodyPr wrap="none" lIns="0" tIns="0" rIns="0" bIns="0">
                <a:spAutoFit/>
              </a:bodyPr>
              <a:lstStyle/>
              <a:p>
                <a:r>
                  <a:rPr lang="zh-CN" altLang="en-US" sz="1700" dirty="0">
                    <a:latin typeface="宋体" panose="02010600030101010101" pitchFamily="2" charset="-122"/>
                  </a:rPr>
                  <a:t>实施方案</a:t>
                </a:r>
                <a:endParaRPr lang="zh-CN" altLang="en-US" sz="1700" dirty="0"/>
              </a:p>
            </p:txBody>
          </p:sp>
          <p:grpSp>
            <p:nvGrpSpPr>
              <p:cNvPr id="8" name="Group 34"/>
              <p:cNvGrpSpPr/>
              <p:nvPr/>
            </p:nvGrpSpPr>
            <p:grpSpPr bwMode="auto">
              <a:xfrm>
                <a:off x="1348" y="2394"/>
                <a:ext cx="52" cy="1350"/>
                <a:chOff x="1348" y="2394"/>
                <a:chExt cx="52" cy="1350"/>
              </a:xfrm>
            </p:grpSpPr>
            <p:sp>
              <p:nvSpPr>
                <p:cNvPr id="33771" name="Rectangle 1003"/>
                <p:cNvSpPr>
                  <a:spLocks noChangeArrowheads="1"/>
                </p:cNvSpPr>
                <p:nvPr/>
              </p:nvSpPr>
              <p:spPr bwMode="auto">
                <a:xfrm>
                  <a:off x="1366" y="3732"/>
                  <a:ext cx="16" cy="12"/>
                </a:xfrm>
                <a:prstGeom prst="rect">
                  <a:avLst/>
                </a:prstGeom>
                <a:solidFill>
                  <a:srgbClr val="800000"/>
                </a:solidFill>
                <a:ln w="9525">
                  <a:noFill/>
                  <a:miter lim="800000"/>
                </a:ln>
              </p:spPr>
              <p:txBody>
                <a:bodyPr/>
                <a:lstStyle/>
                <a:p>
                  <a:endParaRPr lang="zh-CN" altLang="en-US"/>
                </a:p>
              </p:txBody>
            </p:sp>
            <p:sp>
              <p:nvSpPr>
                <p:cNvPr id="33772" name="Rectangle 1004"/>
                <p:cNvSpPr>
                  <a:spLocks noChangeArrowheads="1"/>
                </p:cNvSpPr>
                <p:nvPr/>
              </p:nvSpPr>
              <p:spPr bwMode="auto">
                <a:xfrm>
                  <a:off x="1366" y="3708"/>
                  <a:ext cx="16" cy="12"/>
                </a:xfrm>
                <a:prstGeom prst="rect">
                  <a:avLst/>
                </a:prstGeom>
                <a:solidFill>
                  <a:srgbClr val="800000"/>
                </a:solidFill>
                <a:ln w="9525">
                  <a:noFill/>
                  <a:miter lim="800000"/>
                </a:ln>
              </p:spPr>
              <p:txBody>
                <a:bodyPr/>
                <a:lstStyle/>
                <a:p>
                  <a:endParaRPr lang="zh-CN" altLang="en-US"/>
                </a:p>
              </p:txBody>
            </p:sp>
            <p:sp>
              <p:nvSpPr>
                <p:cNvPr id="33773" name="Rectangle 1005"/>
                <p:cNvSpPr>
                  <a:spLocks noChangeArrowheads="1"/>
                </p:cNvSpPr>
                <p:nvPr/>
              </p:nvSpPr>
              <p:spPr bwMode="auto">
                <a:xfrm>
                  <a:off x="1366" y="3684"/>
                  <a:ext cx="16" cy="12"/>
                </a:xfrm>
                <a:prstGeom prst="rect">
                  <a:avLst/>
                </a:prstGeom>
                <a:solidFill>
                  <a:srgbClr val="800000"/>
                </a:solidFill>
                <a:ln w="9525">
                  <a:noFill/>
                  <a:miter lim="800000"/>
                </a:ln>
              </p:spPr>
              <p:txBody>
                <a:bodyPr/>
                <a:lstStyle/>
                <a:p>
                  <a:endParaRPr lang="zh-CN" altLang="en-US"/>
                </a:p>
              </p:txBody>
            </p:sp>
            <p:sp>
              <p:nvSpPr>
                <p:cNvPr id="33774" name="Rectangle 1006"/>
                <p:cNvSpPr>
                  <a:spLocks noChangeArrowheads="1"/>
                </p:cNvSpPr>
                <p:nvPr/>
              </p:nvSpPr>
              <p:spPr bwMode="auto">
                <a:xfrm>
                  <a:off x="1366" y="3660"/>
                  <a:ext cx="16" cy="12"/>
                </a:xfrm>
                <a:prstGeom prst="rect">
                  <a:avLst/>
                </a:prstGeom>
                <a:solidFill>
                  <a:srgbClr val="800000"/>
                </a:solidFill>
                <a:ln w="9525">
                  <a:noFill/>
                  <a:miter lim="800000"/>
                </a:ln>
              </p:spPr>
              <p:txBody>
                <a:bodyPr/>
                <a:lstStyle/>
                <a:p>
                  <a:endParaRPr lang="zh-CN" altLang="en-US"/>
                </a:p>
              </p:txBody>
            </p:sp>
            <p:sp>
              <p:nvSpPr>
                <p:cNvPr id="33775" name="Rectangle 1007"/>
                <p:cNvSpPr>
                  <a:spLocks noChangeArrowheads="1"/>
                </p:cNvSpPr>
                <p:nvPr/>
              </p:nvSpPr>
              <p:spPr bwMode="auto">
                <a:xfrm>
                  <a:off x="1366" y="3635"/>
                  <a:ext cx="16" cy="12"/>
                </a:xfrm>
                <a:prstGeom prst="rect">
                  <a:avLst/>
                </a:prstGeom>
                <a:solidFill>
                  <a:srgbClr val="800000"/>
                </a:solidFill>
                <a:ln w="9525">
                  <a:noFill/>
                  <a:miter lim="800000"/>
                </a:ln>
              </p:spPr>
              <p:txBody>
                <a:bodyPr/>
                <a:lstStyle/>
                <a:p>
                  <a:endParaRPr lang="zh-CN" altLang="en-US"/>
                </a:p>
              </p:txBody>
            </p:sp>
            <p:sp>
              <p:nvSpPr>
                <p:cNvPr id="33776" name="Rectangle 1008"/>
                <p:cNvSpPr>
                  <a:spLocks noChangeArrowheads="1"/>
                </p:cNvSpPr>
                <p:nvPr/>
              </p:nvSpPr>
              <p:spPr bwMode="auto">
                <a:xfrm>
                  <a:off x="1366" y="3611"/>
                  <a:ext cx="16" cy="12"/>
                </a:xfrm>
                <a:prstGeom prst="rect">
                  <a:avLst/>
                </a:prstGeom>
                <a:solidFill>
                  <a:srgbClr val="800000"/>
                </a:solidFill>
                <a:ln w="9525">
                  <a:noFill/>
                  <a:miter lim="800000"/>
                </a:ln>
              </p:spPr>
              <p:txBody>
                <a:bodyPr/>
                <a:lstStyle/>
                <a:p>
                  <a:endParaRPr lang="zh-CN" altLang="en-US"/>
                </a:p>
              </p:txBody>
            </p:sp>
            <p:sp>
              <p:nvSpPr>
                <p:cNvPr id="33777" name="Rectangle 1009"/>
                <p:cNvSpPr>
                  <a:spLocks noChangeArrowheads="1"/>
                </p:cNvSpPr>
                <p:nvPr/>
              </p:nvSpPr>
              <p:spPr bwMode="auto">
                <a:xfrm>
                  <a:off x="1366" y="3587"/>
                  <a:ext cx="16" cy="12"/>
                </a:xfrm>
                <a:prstGeom prst="rect">
                  <a:avLst/>
                </a:prstGeom>
                <a:solidFill>
                  <a:srgbClr val="800000"/>
                </a:solidFill>
                <a:ln w="9525">
                  <a:noFill/>
                  <a:miter lim="800000"/>
                </a:ln>
              </p:spPr>
              <p:txBody>
                <a:bodyPr/>
                <a:lstStyle/>
                <a:p>
                  <a:endParaRPr lang="zh-CN" altLang="en-US"/>
                </a:p>
              </p:txBody>
            </p:sp>
            <p:sp>
              <p:nvSpPr>
                <p:cNvPr id="33778" name="Rectangle 1010"/>
                <p:cNvSpPr>
                  <a:spLocks noChangeArrowheads="1"/>
                </p:cNvSpPr>
                <p:nvPr/>
              </p:nvSpPr>
              <p:spPr bwMode="auto">
                <a:xfrm>
                  <a:off x="1366" y="3563"/>
                  <a:ext cx="16" cy="12"/>
                </a:xfrm>
                <a:prstGeom prst="rect">
                  <a:avLst/>
                </a:prstGeom>
                <a:solidFill>
                  <a:srgbClr val="800000"/>
                </a:solidFill>
                <a:ln w="9525">
                  <a:noFill/>
                  <a:miter lim="800000"/>
                </a:ln>
              </p:spPr>
              <p:txBody>
                <a:bodyPr/>
                <a:lstStyle/>
                <a:p>
                  <a:endParaRPr lang="zh-CN" altLang="en-US"/>
                </a:p>
              </p:txBody>
            </p:sp>
            <p:sp>
              <p:nvSpPr>
                <p:cNvPr id="33779" name="Rectangle 1011"/>
                <p:cNvSpPr>
                  <a:spLocks noChangeArrowheads="1"/>
                </p:cNvSpPr>
                <p:nvPr/>
              </p:nvSpPr>
              <p:spPr bwMode="auto">
                <a:xfrm>
                  <a:off x="1366" y="3539"/>
                  <a:ext cx="16" cy="12"/>
                </a:xfrm>
                <a:prstGeom prst="rect">
                  <a:avLst/>
                </a:prstGeom>
                <a:solidFill>
                  <a:srgbClr val="800000"/>
                </a:solidFill>
                <a:ln w="9525">
                  <a:noFill/>
                  <a:miter lim="800000"/>
                </a:ln>
              </p:spPr>
              <p:txBody>
                <a:bodyPr/>
                <a:lstStyle/>
                <a:p>
                  <a:endParaRPr lang="zh-CN" altLang="en-US"/>
                </a:p>
              </p:txBody>
            </p:sp>
            <p:sp>
              <p:nvSpPr>
                <p:cNvPr id="33780" name="Rectangle 1012"/>
                <p:cNvSpPr>
                  <a:spLocks noChangeArrowheads="1"/>
                </p:cNvSpPr>
                <p:nvPr/>
              </p:nvSpPr>
              <p:spPr bwMode="auto">
                <a:xfrm>
                  <a:off x="1366" y="3515"/>
                  <a:ext cx="16" cy="12"/>
                </a:xfrm>
                <a:prstGeom prst="rect">
                  <a:avLst/>
                </a:prstGeom>
                <a:solidFill>
                  <a:srgbClr val="800000"/>
                </a:solidFill>
                <a:ln w="9525">
                  <a:noFill/>
                  <a:miter lim="800000"/>
                </a:ln>
              </p:spPr>
              <p:txBody>
                <a:bodyPr/>
                <a:lstStyle/>
                <a:p>
                  <a:endParaRPr lang="zh-CN" altLang="en-US"/>
                </a:p>
              </p:txBody>
            </p:sp>
            <p:sp>
              <p:nvSpPr>
                <p:cNvPr id="33781" name="Rectangle 1013"/>
                <p:cNvSpPr>
                  <a:spLocks noChangeArrowheads="1"/>
                </p:cNvSpPr>
                <p:nvPr/>
              </p:nvSpPr>
              <p:spPr bwMode="auto">
                <a:xfrm>
                  <a:off x="1366" y="3491"/>
                  <a:ext cx="16" cy="12"/>
                </a:xfrm>
                <a:prstGeom prst="rect">
                  <a:avLst/>
                </a:prstGeom>
                <a:solidFill>
                  <a:srgbClr val="800000"/>
                </a:solidFill>
                <a:ln w="9525">
                  <a:noFill/>
                  <a:miter lim="800000"/>
                </a:ln>
              </p:spPr>
              <p:txBody>
                <a:bodyPr/>
                <a:lstStyle/>
                <a:p>
                  <a:endParaRPr lang="zh-CN" altLang="en-US"/>
                </a:p>
              </p:txBody>
            </p:sp>
            <p:sp>
              <p:nvSpPr>
                <p:cNvPr id="33782" name="Rectangle 1014"/>
                <p:cNvSpPr>
                  <a:spLocks noChangeArrowheads="1"/>
                </p:cNvSpPr>
                <p:nvPr/>
              </p:nvSpPr>
              <p:spPr bwMode="auto">
                <a:xfrm>
                  <a:off x="1366" y="3467"/>
                  <a:ext cx="16" cy="12"/>
                </a:xfrm>
                <a:prstGeom prst="rect">
                  <a:avLst/>
                </a:prstGeom>
                <a:solidFill>
                  <a:srgbClr val="800000"/>
                </a:solidFill>
                <a:ln w="9525">
                  <a:noFill/>
                  <a:miter lim="800000"/>
                </a:ln>
              </p:spPr>
              <p:txBody>
                <a:bodyPr/>
                <a:lstStyle/>
                <a:p>
                  <a:endParaRPr lang="zh-CN" altLang="en-US"/>
                </a:p>
              </p:txBody>
            </p:sp>
            <p:sp>
              <p:nvSpPr>
                <p:cNvPr id="33783" name="Rectangle 1015"/>
                <p:cNvSpPr>
                  <a:spLocks noChangeArrowheads="1"/>
                </p:cNvSpPr>
                <p:nvPr/>
              </p:nvSpPr>
              <p:spPr bwMode="auto">
                <a:xfrm>
                  <a:off x="1366" y="3443"/>
                  <a:ext cx="16" cy="12"/>
                </a:xfrm>
                <a:prstGeom prst="rect">
                  <a:avLst/>
                </a:prstGeom>
                <a:solidFill>
                  <a:srgbClr val="800000"/>
                </a:solidFill>
                <a:ln w="9525">
                  <a:noFill/>
                  <a:miter lim="800000"/>
                </a:ln>
              </p:spPr>
              <p:txBody>
                <a:bodyPr/>
                <a:lstStyle/>
                <a:p>
                  <a:endParaRPr lang="zh-CN" altLang="en-US"/>
                </a:p>
              </p:txBody>
            </p:sp>
            <p:sp>
              <p:nvSpPr>
                <p:cNvPr id="33784" name="Rectangle 1016"/>
                <p:cNvSpPr>
                  <a:spLocks noChangeArrowheads="1"/>
                </p:cNvSpPr>
                <p:nvPr/>
              </p:nvSpPr>
              <p:spPr bwMode="auto">
                <a:xfrm>
                  <a:off x="1366" y="3419"/>
                  <a:ext cx="16" cy="12"/>
                </a:xfrm>
                <a:prstGeom prst="rect">
                  <a:avLst/>
                </a:prstGeom>
                <a:solidFill>
                  <a:srgbClr val="800000"/>
                </a:solidFill>
                <a:ln w="9525">
                  <a:noFill/>
                  <a:miter lim="800000"/>
                </a:ln>
              </p:spPr>
              <p:txBody>
                <a:bodyPr/>
                <a:lstStyle/>
                <a:p>
                  <a:endParaRPr lang="zh-CN" altLang="en-US"/>
                </a:p>
              </p:txBody>
            </p:sp>
            <p:sp>
              <p:nvSpPr>
                <p:cNvPr id="33785" name="Rectangle 1017"/>
                <p:cNvSpPr>
                  <a:spLocks noChangeArrowheads="1"/>
                </p:cNvSpPr>
                <p:nvPr/>
              </p:nvSpPr>
              <p:spPr bwMode="auto">
                <a:xfrm>
                  <a:off x="1366" y="3394"/>
                  <a:ext cx="16" cy="12"/>
                </a:xfrm>
                <a:prstGeom prst="rect">
                  <a:avLst/>
                </a:prstGeom>
                <a:solidFill>
                  <a:srgbClr val="800000"/>
                </a:solidFill>
                <a:ln w="9525">
                  <a:noFill/>
                  <a:miter lim="800000"/>
                </a:ln>
              </p:spPr>
              <p:txBody>
                <a:bodyPr/>
                <a:lstStyle/>
                <a:p>
                  <a:endParaRPr lang="zh-CN" altLang="en-US"/>
                </a:p>
              </p:txBody>
            </p:sp>
            <p:sp>
              <p:nvSpPr>
                <p:cNvPr id="33786" name="Rectangle 1018"/>
                <p:cNvSpPr>
                  <a:spLocks noChangeArrowheads="1"/>
                </p:cNvSpPr>
                <p:nvPr/>
              </p:nvSpPr>
              <p:spPr bwMode="auto">
                <a:xfrm>
                  <a:off x="1366" y="3370"/>
                  <a:ext cx="16" cy="12"/>
                </a:xfrm>
                <a:prstGeom prst="rect">
                  <a:avLst/>
                </a:prstGeom>
                <a:solidFill>
                  <a:srgbClr val="800000"/>
                </a:solidFill>
                <a:ln w="9525">
                  <a:noFill/>
                  <a:miter lim="800000"/>
                </a:ln>
              </p:spPr>
              <p:txBody>
                <a:bodyPr/>
                <a:lstStyle/>
                <a:p>
                  <a:endParaRPr lang="zh-CN" altLang="en-US"/>
                </a:p>
              </p:txBody>
            </p:sp>
            <p:sp>
              <p:nvSpPr>
                <p:cNvPr id="33787" name="Rectangle 1019"/>
                <p:cNvSpPr>
                  <a:spLocks noChangeArrowheads="1"/>
                </p:cNvSpPr>
                <p:nvPr/>
              </p:nvSpPr>
              <p:spPr bwMode="auto">
                <a:xfrm>
                  <a:off x="1366" y="3346"/>
                  <a:ext cx="16" cy="12"/>
                </a:xfrm>
                <a:prstGeom prst="rect">
                  <a:avLst/>
                </a:prstGeom>
                <a:solidFill>
                  <a:srgbClr val="800000"/>
                </a:solidFill>
                <a:ln w="9525">
                  <a:noFill/>
                  <a:miter lim="800000"/>
                </a:ln>
              </p:spPr>
              <p:txBody>
                <a:bodyPr/>
                <a:lstStyle/>
                <a:p>
                  <a:endParaRPr lang="zh-CN" altLang="en-US"/>
                </a:p>
              </p:txBody>
            </p:sp>
            <p:sp>
              <p:nvSpPr>
                <p:cNvPr id="33788" name="Rectangle 1020"/>
                <p:cNvSpPr>
                  <a:spLocks noChangeArrowheads="1"/>
                </p:cNvSpPr>
                <p:nvPr/>
              </p:nvSpPr>
              <p:spPr bwMode="auto">
                <a:xfrm>
                  <a:off x="1366" y="3322"/>
                  <a:ext cx="16" cy="12"/>
                </a:xfrm>
                <a:prstGeom prst="rect">
                  <a:avLst/>
                </a:prstGeom>
                <a:solidFill>
                  <a:srgbClr val="800000"/>
                </a:solidFill>
                <a:ln w="9525">
                  <a:noFill/>
                  <a:miter lim="800000"/>
                </a:ln>
              </p:spPr>
              <p:txBody>
                <a:bodyPr/>
                <a:lstStyle/>
                <a:p>
                  <a:endParaRPr lang="zh-CN" altLang="en-US"/>
                </a:p>
              </p:txBody>
            </p:sp>
            <p:sp>
              <p:nvSpPr>
                <p:cNvPr id="33789" name="Rectangle 1021"/>
                <p:cNvSpPr>
                  <a:spLocks noChangeArrowheads="1"/>
                </p:cNvSpPr>
                <p:nvPr/>
              </p:nvSpPr>
              <p:spPr bwMode="auto">
                <a:xfrm>
                  <a:off x="1366" y="3298"/>
                  <a:ext cx="16" cy="12"/>
                </a:xfrm>
                <a:prstGeom prst="rect">
                  <a:avLst/>
                </a:prstGeom>
                <a:solidFill>
                  <a:srgbClr val="800000"/>
                </a:solidFill>
                <a:ln w="9525">
                  <a:noFill/>
                  <a:miter lim="800000"/>
                </a:ln>
              </p:spPr>
              <p:txBody>
                <a:bodyPr/>
                <a:lstStyle/>
                <a:p>
                  <a:endParaRPr lang="zh-CN" altLang="en-US"/>
                </a:p>
              </p:txBody>
            </p:sp>
            <p:sp>
              <p:nvSpPr>
                <p:cNvPr id="33790" name="Rectangle 1022"/>
                <p:cNvSpPr>
                  <a:spLocks noChangeArrowheads="1"/>
                </p:cNvSpPr>
                <p:nvPr/>
              </p:nvSpPr>
              <p:spPr bwMode="auto">
                <a:xfrm>
                  <a:off x="1366" y="3274"/>
                  <a:ext cx="16" cy="12"/>
                </a:xfrm>
                <a:prstGeom prst="rect">
                  <a:avLst/>
                </a:prstGeom>
                <a:solidFill>
                  <a:srgbClr val="800000"/>
                </a:solidFill>
                <a:ln w="9525">
                  <a:noFill/>
                  <a:miter lim="800000"/>
                </a:ln>
              </p:spPr>
              <p:txBody>
                <a:bodyPr/>
                <a:lstStyle/>
                <a:p>
                  <a:endParaRPr lang="zh-CN" altLang="en-US"/>
                </a:p>
              </p:txBody>
            </p:sp>
            <p:sp>
              <p:nvSpPr>
                <p:cNvPr id="33791" name="Rectangle 1023"/>
                <p:cNvSpPr>
                  <a:spLocks noChangeArrowheads="1"/>
                </p:cNvSpPr>
                <p:nvPr/>
              </p:nvSpPr>
              <p:spPr bwMode="auto">
                <a:xfrm>
                  <a:off x="1366" y="3250"/>
                  <a:ext cx="16" cy="12"/>
                </a:xfrm>
                <a:prstGeom prst="rect">
                  <a:avLst/>
                </a:prstGeom>
                <a:solidFill>
                  <a:srgbClr val="800000"/>
                </a:solidFill>
                <a:ln w="9525">
                  <a:noFill/>
                  <a:miter lim="800000"/>
                </a:ln>
              </p:spPr>
              <p:txBody>
                <a:bodyPr/>
                <a:lstStyle/>
                <a:p>
                  <a:endParaRPr lang="zh-CN" altLang="en-US"/>
                </a:p>
              </p:txBody>
            </p:sp>
            <p:sp>
              <p:nvSpPr>
                <p:cNvPr id="51200" name="Rectangle 0"/>
                <p:cNvSpPr>
                  <a:spLocks noChangeArrowheads="1"/>
                </p:cNvSpPr>
                <p:nvPr/>
              </p:nvSpPr>
              <p:spPr bwMode="auto">
                <a:xfrm>
                  <a:off x="1366" y="3226"/>
                  <a:ext cx="16" cy="12"/>
                </a:xfrm>
                <a:prstGeom prst="rect">
                  <a:avLst/>
                </a:prstGeom>
                <a:solidFill>
                  <a:srgbClr val="800000"/>
                </a:solidFill>
                <a:ln w="9525">
                  <a:noFill/>
                  <a:miter lim="800000"/>
                </a:ln>
              </p:spPr>
              <p:txBody>
                <a:bodyPr/>
                <a:lstStyle/>
                <a:p>
                  <a:endParaRPr lang="zh-CN" altLang="en-US"/>
                </a:p>
              </p:txBody>
            </p:sp>
            <p:sp>
              <p:nvSpPr>
                <p:cNvPr id="51201" name="Rectangle 1"/>
                <p:cNvSpPr>
                  <a:spLocks noChangeArrowheads="1"/>
                </p:cNvSpPr>
                <p:nvPr/>
              </p:nvSpPr>
              <p:spPr bwMode="auto">
                <a:xfrm>
                  <a:off x="1366" y="3202"/>
                  <a:ext cx="16" cy="12"/>
                </a:xfrm>
                <a:prstGeom prst="rect">
                  <a:avLst/>
                </a:prstGeom>
                <a:solidFill>
                  <a:srgbClr val="800000"/>
                </a:solidFill>
                <a:ln w="9525">
                  <a:noFill/>
                  <a:miter lim="800000"/>
                </a:ln>
              </p:spPr>
              <p:txBody>
                <a:bodyPr/>
                <a:lstStyle/>
                <a:p>
                  <a:endParaRPr lang="zh-CN" altLang="en-US"/>
                </a:p>
              </p:txBody>
            </p:sp>
            <p:sp>
              <p:nvSpPr>
                <p:cNvPr id="51202" name="Rectangle 2"/>
                <p:cNvSpPr>
                  <a:spLocks noChangeArrowheads="1"/>
                </p:cNvSpPr>
                <p:nvPr/>
              </p:nvSpPr>
              <p:spPr bwMode="auto">
                <a:xfrm>
                  <a:off x="1366" y="3178"/>
                  <a:ext cx="16" cy="12"/>
                </a:xfrm>
                <a:prstGeom prst="rect">
                  <a:avLst/>
                </a:prstGeom>
                <a:solidFill>
                  <a:srgbClr val="800000"/>
                </a:solidFill>
                <a:ln w="9525">
                  <a:noFill/>
                  <a:miter lim="800000"/>
                </a:ln>
              </p:spPr>
              <p:txBody>
                <a:bodyPr/>
                <a:lstStyle/>
                <a:p>
                  <a:endParaRPr lang="zh-CN" altLang="en-US"/>
                </a:p>
              </p:txBody>
            </p:sp>
            <p:sp>
              <p:nvSpPr>
                <p:cNvPr id="51203" name="Rectangle 3"/>
                <p:cNvSpPr>
                  <a:spLocks noChangeArrowheads="1"/>
                </p:cNvSpPr>
                <p:nvPr/>
              </p:nvSpPr>
              <p:spPr bwMode="auto">
                <a:xfrm>
                  <a:off x="1366" y="3153"/>
                  <a:ext cx="16" cy="12"/>
                </a:xfrm>
                <a:prstGeom prst="rect">
                  <a:avLst/>
                </a:prstGeom>
                <a:solidFill>
                  <a:srgbClr val="800000"/>
                </a:solidFill>
                <a:ln w="9525">
                  <a:noFill/>
                  <a:miter lim="800000"/>
                </a:ln>
              </p:spPr>
              <p:txBody>
                <a:bodyPr/>
                <a:lstStyle/>
                <a:p>
                  <a:endParaRPr lang="zh-CN" altLang="en-US"/>
                </a:p>
              </p:txBody>
            </p:sp>
            <p:sp>
              <p:nvSpPr>
                <p:cNvPr id="51204" name="Rectangle 4"/>
                <p:cNvSpPr>
                  <a:spLocks noChangeArrowheads="1"/>
                </p:cNvSpPr>
                <p:nvPr/>
              </p:nvSpPr>
              <p:spPr bwMode="auto">
                <a:xfrm>
                  <a:off x="1366" y="3129"/>
                  <a:ext cx="16" cy="12"/>
                </a:xfrm>
                <a:prstGeom prst="rect">
                  <a:avLst/>
                </a:prstGeom>
                <a:solidFill>
                  <a:srgbClr val="800000"/>
                </a:solidFill>
                <a:ln w="9525">
                  <a:noFill/>
                  <a:miter lim="800000"/>
                </a:ln>
              </p:spPr>
              <p:txBody>
                <a:bodyPr/>
                <a:lstStyle/>
                <a:p>
                  <a:endParaRPr lang="zh-CN" altLang="en-US"/>
                </a:p>
              </p:txBody>
            </p:sp>
            <p:sp>
              <p:nvSpPr>
                <p:cNvPr id="51205" name="Rectangle 5"/>
                <p:cNvSpPr>
                  <a:spLocks noChangeArrowheads="1"/>
                </p:cNvSpPr>
                <p:nvPr/>
              </p:nvSpPr>
              <p:spPr bwMode="auto">
                <a:xfrm>
                  <a:off x="1366" y="3105"/>
                  <a:ext cx="16" cy="12"/>
                </a:xfrm>
                <a:prstGeom prst="rect">
                  <a:avLst/>
                </a:prstGeom>
                <a:solidFill>
                  <a:srgbClr val="800000"/>
                </a:solidFill>
                <a:ln w="9525">
                  <a:noFill/>
                  <a:miter lim="800000"/>
                </a:ln>
              </p:spPr>
              <p:txBody>
                <a:bodyPr/>
                <a:lstStyle/>
                <a:p>
                  <a:endParaRPr lang="zh-CN" altLang="en-US"/>
                </a:p>
              </p:txBody>
            </p:sp>
            <p:sp>
              <p:nvSpPr>
                <p:cNvPr id="51206" name="Rectangle 6"/>
                <p:cNvSpPr>
                  <a:spLocks noChangeArrowheads="1"/>
                </p:cNvSpPr>
                <p:nvPr/>
              </p:nvSpPr>
              <p:spPr bwMode="auto">
                <a:xfrm>
                  <a:off x="1366" y="3081"/>
                  <a:ext cx="16" cy="12"/>
                </a:xfrm>
                <a:prstGeom prst="rect">
                  <a:avLst/>
                </a:prstGeom>
                <a:solidFill>
                  <a:srgbClr val="800000"/>
                </a:solidFill>
                <a:ln w="9525">
                  <a:noFill/>
                  <a:miter lim="800000"/>
                </a:ln>
              </p:spPr>
              <p:txBody>
                <a:bodyPr/>
                <a:lstStyle/>
                <a:p>
                  <a:endParaRPr lang="zh-CN" altLang="en-US"/>
                </a:p>
              </p:txBody>
            </p:sp>
            <p:sp>
              <p:nvSpPr>
                <p:cNvPr id="51207" name="Rectangle 7"/>
                <p:cNvSpPr>
                  <a:spLocks noChangeArrowheads="1"/>
                </p:cNvSpPr>
                <p:nvPr/>
              </p:nvSpPr>
              <p:spPr bwMode="auto">
                <a:xfrm>
                  <a:off x="1366" y="3057"/>
                  <a:ext cx="16" cy="12"/>
                </a:xfrm>
                <a:prstGeom prst="rect">
                  <a:avLst/>
                </a:prstGeom>
                <a:solidFill>
                  <a:srgbClr val="800000"/>
                </a:solidFill>
                <a:ln w="9525">
                  <a:noFill/>
                  <a:miter lim="800000"/>
                </a:ln>
              </p:spPr>
              <p:txBody>
                <a:bodyPr/>
                <a:lstStyle/>
                <a:p>
                  <a:endParaRPr lang="zh-CN" altLang="en-US"/>
                </a:p>
              </p:txBody>
            </p:sp>
            <p:sp>
              <p:nvSpPr>
                <p:cNvPr id="51208" name="Rectangle 8"/>
                <p:cNvSpPr>
                  <a:spLocks noChangeArrowheads="1"/>
                </p:cNvSpPr>
                <p:nvPr/>
              </p:nvSpPr>
              <p:spPr bwMode="auto">
                <a:xfrm>
                  <a:off x="1366" y="3033"/>
                  <a:ext cx="16" cy="12"/>
                </a:xfrm>
                <a:prstGeom prst="rect">
                  <a:avLst/>
                </a:prstGeom>
                <a:solidFill>
                  <a:srgbClr val="800000"/>
                </a:solidFill>
                <a:ln w="9525">
                  <a:noFill/>
                  <a:miter lim="800000"/>
                </a:ln>
              </p:spPr>
              <p:txBody>
                <a:bodyPr/>
                <a:lstStyle/>
                <a:p>
                  <a:endParaRPr lang="zh-CN" altLang="en-US"/>
                </a:p>
              </p:txBody>
            </p:sp>
            <p:sp>
              <p:nvSpPr>
                <p:cNvPr id="51209" name="Rectangle 9"/>
                <p:cNvSpPr>
                  <a:spLocks noChangeArrowheads="1"/>
                </p:cNvSpPr>
                <p:nvPr/>
              </p:nvSpPr>
              <p:spPr bwMode="auto">
                <a:xfrm>
                  <a:off x="1366" y="3009"/>
                  <a:ext cx="16" cy="12"/>
                </a:xfrm>
                <a:prstGeom prst="rect">
                  <a:avLst/>
                </a:prstGeom>
                <a:solidFill>
                  <a:srgbClr val="800000"/>
                </a:solidFill>
                <a:ln w="9525">
                  <a:noFill/>
                  <a:miter lim="800000"/>
                </a:ln>
              </p:spPr>
              <p:txBody>
                <a:bodyPr/>
                <a:lstStyle/>
                <a:p>
                  <a:endParaRPr lang="zh-CN" altLang="en-US"/>
                </a:p>
              </p:txBody>
            </p:sp>
            <p:sp>
              <p:nvSpPr>
                <p:cNvPr id="51210" name="Rectangle 10"/>
                <p:cNvSpPr>
                  <a:spLocks noChangeArrowheads="1"/>
                </p:cNvSpPr>
                <p:nvPr/>
              </p:nvSpPr>
              <p:spPr bwMode="auto">
                <a:xfrm>
                  <a:off x="1366" y="2985"/>
                  <a:ext cx="16" cy="12"/>
                </a:xfrm>
                <a:prstGeom prst="rect">
                  <a:avLst/>
                </a:prstGeom>
                <a:solidFill>
                  <a:srgbClr val="800000"/>
                </a:solidFill>
                <a:ln w="9525">
                  <a:noFill/>
                  <a:miter lim="800000"/>
                </a:ln>
              </p:spPr>
              <p:txBody>
                <a:bodyPr/>
                <a:lstStyle/>
                <a:p>
                  <a:endParaRPr lang="zh-CN" altLang="en-US"/>
                </a:p>
              </p:txBody>
            </p:sp>
            <p:sp>
              <p:nvSpPr>
                <p:cNvPr id="51211" name="Rectangle 11"/>
                <p:cNvSpPr>
                  <a:spLocks noChangeArrowheads="1"/>
                </p:cNvSpPr>
                <p:nvPr/>
              </p:nvSpPr>
              <p:spPr bwMode="auto">
                <a:xfrm>
                  <a:off x="1366" y="2961"/>
                  <a:ext cx="16" cy="12"/>
                </a:xfrm>
                <a:prstGeom prst="rect">
                  <a:avLst/>
                </a:prstGeom>
                <a:solidFill>
                  <a:srgbClr val="800000"/>
                </a:solidFill>
                <a:ln w="9525">
                  <a:noFill/>
                  <a:miter lim="800000"/>
                </a:ln>
              </p:spPr>
              <p:txBody>
                <a:bodyPr/>
                <a:lstStyle/>
                <a:p>
                  <a:endParaRPr lang="zh-CN" altLang="en-US"/>
                </a:p>
              </p:txBody>
            </p:sp>
            <p:sp>
              <p:nvSpPr>
                <p:cNvPr id="51212" name="Rectangle 12"/>
                <p:cNvSpPr>
                  <a:spLocks noChangeArrowheads="1"/>
                </p:cNvSpPr>
                <p:nvPr/>
              </p:nvSpPr>
              <p:spPr bwMode="auto">
                <a:xfrm>
                  <a:off x="1366" y="2937"/>
                  <a:ext cx="16" cy="12"/>
                </a:xfrm>
                <a:prstGeom prst="rect">
                  <a:avLst/>
                </a:prstGeom>
                <a:solidFill>
                  <a:srgbClr val="800000"/>
                </a:solidFill>
                <a:ln w="9525">
                  <a:noFill/>
                  <a:miter lim="800000"/>
                </a:ln>
              </p:spPr>
              <p:txBody>
                <a:bodyPr/>
                <a:lstStyle/>
                <a:p>
                  <a:endParaRPr lang="zh-CN" altLang="en-US"/>
                </a:p>
              </p:txBody>
            </p:sp>
            <p:sp>
              <p:nvSpPr>
                <p:cNvPr id="51213" name="Rectangle 13"/>
                <p:cNvSpPr>
                  <a:spLocks noChangeArrowheads="1"/>
                </p:cNvSpPr>
                <p:nvPr/>
              </p:nvSpPr>
              <p:spPr bwMode="auto">
                <a:xfrm>
                  <a:off x="1366" y="2912"/>
                  <a:ext cx="16" cy="12"/>
                </a:xfrm>
                <a:prstGeom prst="rect">
                  <a:avLst/>
                </a:prstGeom>
                <a:solidFill>
                  <a:srgbClr val="800000"/>
                </a:solidFill>
                <a:ln w="9525">
                  <a:noFill/>
                  <a:miter lim="800000"/>
                </a:ln>
              </p:spPr>
              <p:txBody>
                <a:bodyPr/>
                <a:lstStyle/>
                <a:p>
                  <a:endParaRPr lang="zh-CN" altLang="en-US"/>
                </a:p>
              </p:txBody>
            </p:sp>
            <p:sp>
              <p:nvSpPr>
                <p:cNvPr id="51214" name="Rectangle 14"/>
                <p:cNvSpPr>
                  <a:spLocks noChangeArrowheads="1"/>
                </p:cNvSpPr>
                <p:nvPr/>
              </p:nvSpPr>
              <p:spPr bwMode="auto">
                <a:xfrm>
                  <a:off x="1366" y="2888"/>
                  <a:ext cx="16" cy="12"/>
                </a:xfrm>
                <a:prstGeom prst="rect">
                  <a:avLst/>
                </a:prstGeom>
                <a:solidFill>
                  <a:srgbClr val="800000"/>
                </a:solidFill>
                <a:ln w="9525">
                  <a:noFill/>
                  <a:miter lim="800000"/>
                </a:ln>
              </p:spPr>
              <p:txBody>
                <a:bodyPr/>
                <a:lstStyle/>
                <a:p>
                  <a:endParaRPr lang="zh-CN" altLang="en-US"/>
                </a:p>
              </p:txBody>
            </p:sp>
            <p:sp>
              <p:nvSpPr>
                <p:cNvPr id="51215" name="Rectangle 15"/>
                <p:cNvSpPr>
                  <a:spLocks noChangeArrowheads="1"/>
                </p:cNvSpPr>
                <p:nvPr/>
              </p:nvSpPr>
              <p:spPr bwMode="auto">
                <a:xfrm>
                  <a:off x="1366" y="2864"/>
                  <a:ext cx="16" cy="12"/>
                </a:xfrm>
                <a:prstGeom prst="rect">
                  <a:avLst/>
                </a:prstGeom>
                <a:solidFill>
                  <a:srgbClr val="800000"/>
                </a:solidFill>
                <a:ln w="9525">
                  <a:noFill/>
                  <a:miter lim="800000"/>
                </a:ln>
              </p:spPr>
              <p:txBody>
                <a:bodyPr/>
                <a:lstStyle/>
                <a:p>
                  <a:endParaRPr lang="zh-CN" altLang="en-US"/>
                </a:p>
              </p:txBody>
            </p:sp>
            <p:sp>
              <p:nvSpPr>
                <p:cNvPr id="51216" name="Rectangle 16"/>
                <p:cNvSpPr>
                  <a:spLocks noChangeArrowheads="1"/>
                </p:cNvSpPr>
                <p:nvPr/>
              </p:nvSpPr>
              <p:spPr bwMode="auto">
                <a:xfrm>
                  <a:off x="1366" y="2840"/>
                  <a:ext cx="16" cy="12"/>
                </a:xfrm>
                <a:prstGeom prst="rect">
                  <a:avLst/>
                </a:prstGeom>
                <a:solidFill>
                  <a:srgbClr val="800000"/>
                </a:solidFill>
                <a:ln w="9525">
                  <a:noFill/>
                  <a:miter lim="800000"/>
                </a:ln>
              </p:spPr>
              <p:txBody>
                <a:bodyPr/>
                <a:lstStyle/>
                <a:p>
                  <a:endParaRPr lang="zh-CN" altLang="en-US"/>
                </a:p>
              </p:txBody>
            </p:sp>
            <p:sp>
              <p:nvSpPr>
                <p:cNvPr id="51217" name="Rectangle 17"/>
                <p:cNvSpPr>
                  <a:spLocks noChangeArrowheads="1"/>
                </p:cNvSpPr>
                <p:nvPr/>
              </p:nvSpPr>
              <p:spPr bwMode="auto">
                <a:xfrm>
                  <a:off x="1366" y="2816"/>
                  <a:ext cx="16" cy="12"/>
                </a:xfrm>
                <a:prstGeom prst="rect">
                  <a:avLst/>
                </a:prstGeom>
                <a:solidFill>
                  <a:srgbClr val="800000"/>
                </a:solidFill>
                <a:ln w="9525">
                  <a:noFill/>
                  <a:miter lim="800000"/>
                </a:ln>
              </p:spPr>
              <p:txBody>
                <a:bodyPr/>
                <a:lstStyle/>
                <a:p>
                  <a:endParaRPr lang="zh-CN" altLang="en-US"/>
                </a:p>
              </p:txBody>
            </p:sp>
            <p:sp>
              <p:nvSpPr>
                <p:cNvPr id="51218" name="Rectangle 18"/>
                <p:cNvSpPr>
                  <a:spLocks noChangeArrowheads="1"/>
                </p:cNvSpPr>
                <p:nvPr/>
              </p:nvSpPr>
              <p:spPr bwMode="auto">
                <a:xfrm>
                  <a:off x="1366" y="2792"/>
                  <a:ext cx="16" cy="12"/>
                </a:xfrm>
                <a:prstGeom prst="rect">
                  <a:avLst/>
                </a:prstGeom>
                <a:solidFill>
                  <a:srgbClr val="800000"/>
                </a:solidFill>
                <a:ln w="9525">
                  <a:noFill/>
                  <a:miter lim="800000"/>
                </a:ln>
              </p:spPr>
              <p:txBody>
                <a:bodyPr/>
                <a:lstStyle/>
                <a:p>
                  <a:endParaRPr lang="zh-CN" altLang="en-US"/>
                </a:p>
              </p:txBody>
            </p:sp>
            <p:sp>
              <p:nvSpPr>
                <p:cNvPr id="51219" name="Rectangle 19"/>
                <p:cNvSpPr>
                  <a:spLocks noChangeArrowheads="1"/>
                </p:cNvSpPr>
                <p:nvPr/>
              </p:nvSpPr>
              <p:spPr bwMode="auto">
                <a:xfrm>
                  <a:off x="1366" y="2768"/>
                  <a:ext cx="16" cy="12"/>
                </a:xfrm>
                <a:prstGeom prst="rect">
                  <a:avLst/>
                </a:prstGeom>
                <a:solidFill>
                  <a:srgbClr val="800000"/>
                </a:solidFill>
                <a:ln w="9525">
                  <a:noFill/>
                  <a:miter lim="800000"/>
                </a:ln>
              </p:spPr>
              <p:txBody>
                <a:bodyPr/>
                <a:lstStyle/>
                <a:p>
                  <a:endParaRPr lang="zh-CN" altLang="en-US"/>
                </a:p>
              </p:txBody>
            </p:sp>
            <p:sp>
              <p:nvSpPr>
                <p:cNvPr id="51220" name="Rectangle 20"/>
                <p:cNvSpPr>
                  <a:spLocks noChangeArrowheads="1"/>
                </p:cNvSpPr>
                <p:nvPr/>
              </p:nvSpPr>
              <p:spPr bwMode="auto">
                <a:xfrm>
                  <a:off x="1366" y="2744"/>
                  <a:ext cx="16" cy="12"/>
                </a:xfrm>
                <a:prstGeom prst="rect">
                  <a:avLst/>
                </a:prstGeom>
                <a:solidFill>
                  <a:srgbClr val="800000"/>
                </a:solidFill>
                <a:ln w="9525">
                  <a:noFill/>
                  <a:miter lim="800000"/>
                </a:ln>
              </p:spPr>
              <p:txBody>
                <a:bodyPr/>
                <a:lstStyle/>
                <a:p>
                  <a:endParaRPr lang="zh-CN" altLang="en-US"/>
                </a:p>
              </p:txBody>
            </p:sp>
            <p:sp>
              <p:nvSpPr>
                <p:cNvPr id="51221" name="Rectangle 21"/>
                <p:cNvSpPr>
                  <a:spLocks noChangeArrowheads="1"/>
                </p:cNvSpPr>
                <p:nvPr/>
              </p:nvSpPr>
              <p:spPr bwMode="auto">
                <a:xfrm>
                  <a:off x="1366" y="2720"/>
                  <a:ext cx="16" cy="12"/>
                </a:xfrm>
                <a:prstGeom prst="rect">
                  <a:avLst/>
                </a:prstGeom>
                <a:solidFill>
                  <a:srgbClr val="800000"/>
                </a:solidFill>
                <a:ln w="9525">
                  <a:noFill/>
                  <a:miter lim="800000"/>
                </a:ln>
              </p:spPr>
              <p:txBody>
                <a:bodyPr/>
                <a:lstStyle/>
                <a:p>
                  <a:endParaRPr lang="zh-CN" altLang="en-US"/>
                </a:p>
              </p:txBody>
            </p:sp>
            <p:sp>
              <p:nvSpPr>
                <p:cNvPr id="51222" name="Rectangle 22"/>
                <p:cNvSpPr>
                  <a:spLocks noChangeArrowheads="1"/>
                </p:cNvSpPr>
                <p:nvPr/>
              </p:nvSpPr>
              <p:spPr bwMode="auto">
                <a:xfrm>
                  <a:off x="1366" y="2696"/>
                  <a:ext cx="16" cy="12"/>
                </a:xfrm>
                <a:prstGeom prst="rect">
                  <a:avLst/>
                </a:prstGeom>
                <a:solidFill>
                  <a:srgbClr val="800000"/>
                </a:solidFill>
                <a:ln w="9525">
                  <a:noFill/>
                  <a:miter lim="800000"/>
                </a:ln>
              </p:spPr>
              <p:txBody>
                <a:bodyPr/>
                <a:lstStyle/>
                <a:p>
                  <a:endParaRPr lang="zh-CN" altLang="en-US"/>
                </a:p>
              </p:txBody>
            </p:sp>
            <p:sp>
              <p:nvSpPr>
                <p:cNvPr id="51223" name="Rectangle 23"/>
                <p:cNvSpPr>
                  <a:spLocks noChangeArrowheads="1"/>
                </p:cNvSpPr>
                <p:nvPr/>
              </p:nvSpPr>
              <p:spPr bwMode="auto">
                <a:xfrm>
                  <a:off x="1366" y="2671"/>
                  <a:ext cx="16" cy="12"/>
                </a:xfrm>
                <a:prstGeom prst="rect">
                  <a:avLst/>
                </a:prstGeom>
                <a:solidFill>
                  <a:srgbClr val="800000"/>
                </a:solidFill>
                <a:ln w="9525">
                  <a:noFill/>
                  <a:miter lim="800000"/>
                </a:ln>
              </p:spPr>
              <p:txBody>
                <a:bodyPr/>
                <a:lstStyle/>
                <a:p>
                  <a:endParaRPr lang="zh-CN" altLang="en-US"/>
                </a:p>
              </p:txBody>
            </p:sp>
            <p:sp>
              <p:nvSpPr>
                <p:cNvPr id="51224" name="Rectangle 24"/>
                <p:cNvSpPr>
                  <a:spLocks noChangeArrowheads="1"/>
                </p:cNvSpPr>
                <p:nvPr/>
              </p:nvSpPr>
              <p:spPr bwMode="auto">
                <a:xfrm>
                  <a:off x="1366" y="2647"/>
                  <a:ext cx="16" cy="12"/>
                </a:xfrm>
                <a:prstGeom prst="rect">
                  <a:avLst/>
                </a:prstGeom>
                <a:solidFill>
                  <a:srgbClr val="800000"/>
                </a:solidFill>
                <a:ln w="9525">
                  <a:noFill/>
                  <a:miter lim="800000"/>
                </a:ln>
              </p:spPr>
              <p:txBody>
                <a:bodyPr/>
                <a:lstStyle/>
                <a:p>
                  <a:endParaRPr lang="zh-CN" altLang="en-US"/>
                </a:p>
              </p:txBody>
            </p:sp>
            <p:sp>
              <p:nvSpPr>
                <p:cNvPr id="51225" name="Rectangle 25"/>
                <p:cNvSpPr>
                  <a:spLocks noChangeArrowheads="1"/>
                </p:cNvSpPr>
                <p:nvPr/>
              </p:nvSpPr>
              <p:spPr bwMode="auto">
                <a:xfrm>
                  <a:off x="1366" y="2623"/>
                  <a:ext cx="16" cy="12"/>
                </a:xfrm>
                <a:prstGeom prst="rect">
                  <a:avLst/>
                </a:prstGeom>
                <a:solidFill>
                  <a:srgbClr val="800000"/>
                </a:solidFill>
                <a:ln w="9525">
                  <a:noFill/>
                  <a:miter lim="800000"/>
                </a:ln>
              </p:spPr>
              <p:txBody>
                <a:bodyPr/>
                <a:lstStyle/>
                <a:p>
                  <a:endParaRPr lang="zh-CN" altLang="en-US"/>
                </a:p>
              </p:txBody>
            </p:sp>
            <p:sp>
              <p:nvSpPr>
                <p:cNvPr id="51226" name="Rectangle 26"/>
                <p:cNvSpPr>
                  <a:spLocks noChangeArrowheads="1"/>
                </p:cNvSpPr>
                <p:nvPr/>
              </p:nvSpPr>
              <p:spPr bwMode="auto">
                <a:xfrm>
                  <a:off x="1366" y="2599"/>
                  <a:ext cx="16" cy="12"/>
                </a:xfrm>
                <a:prstGeom prst="rect">
                  <a:avLst/>
                </a:prstGeom>
                <a:solidFill>
                  <a:srgbClr val="800000"/>
                </a:solidFill>
                <a:ln w="9525">
                  <a:noFill/>
                  <a:miter lim="800000"/>
                </a:ln>
              </p:spPr>
              <p:txBody>
                <a:bodyPr/>
                <a:lstStyle/>
                <a:p>
                  <a:endParaRPr lang="zh-CN" altLang="en-US"/>
                </a:p>
              </p:txBody>
            </p:sp>
            <p:sp>
              <p:nvSpPr>
                <p:cNvPr id="51227" name="Rectangle 27"/>
                <p:cNvSpPr>
                  <a:spLocks noChangeArrowheads="1"/>
                </p:cNvSpPr>
                <p:nvPr/>
              </p:nvSpPr>
              <p:spPr bwMode="auto">
                <a:xfrm>
                  <a:off x="1366" y="2575"/>
                  <a:ext cx="16" cy="12"/>
                </a:xfrm>
                <a:prstGeom prst="rect">
                  <a:avLst/>
                </a:prstGeom>
                <a:solidFill>
                  <a:srgbClr val="800000"/>
                </a:solidFill>
                <a:ln w="9525">
                  <a:noFill/>
                  <a:miter lim="800000"/>
                </a:ln>
              </p:spPr>
              <p:txBody>
                <a:bodyPr/>
                <a:lstStyle/>
                <a:p>
                  <a:endParaRPr lang="zh-CN" altLang="en-US"/>
                </a:p>
              </p:txBody>
            </p:sp>
            <p:sp>
              <p:nvSpPr>
                <p:cNvPr id="51228" name="Rectangle 28"/>
                <p:cNvSpPr>
                  <a:spLocks noChangeArrowheads="1"/>
                </p:cNvSpPr>
                <p:nvPr/>
              </p:nvSpPr>
              <p:spPr bwMode="auto">
                <a:xfrm>
                  <a:off x="1366" y="2551"/>
                  <a:ext cx="16" cy="12"/>
                </a:xfrm>
                <a:prstGeom prst="rect">
                  <a:avLst/>
                </a:prstGeom>
                <a:solidFill>
                  <a:srgbClr val="800000"/>
                </a:solidFill>
                <a:ln w="9525">
                  <a:noFill/>
                  <a:miter lim="800000"/>
                </a:ln>
              </p:spPr>
              <p:txBody>
                <a:bodyPr/>
                <a:lstStyle/>
                <a:p>
                  <a:endParaRPr lang="zh-CN" altLang="en-US"/>
                </a:p>
              </p:txBody>
            </p:sp>
            <p:sp>
              <p:nvSpPr>
                <p:cNvPr id="51229" name="Rectangle 29"/>
                <p:cNvSpPr>
                  <a:spLocks noChangeArrowheads="1"/>
                </p:cNvSpPr>
                <p:nvPr/>
              </p:nvSpPr>
              <p:spPr bwMode="auto">
                <a:xfrm>
                  <a:off x="1366" y="2527"/>
                  <a:ext cx="16" cy="12"/>
                </a:xfrm>
                <a:prstGeom prst="rect">
                  <a:avLst/>
                </a:prstGeom>
                <a:solidFill>
                  <a:srgbClr val="800000"/>
                </a:solidFill>
                <a:ln w="9525">
                  <a:noFill/>
                  <a:miter lim="800000"/>
                </a:ln>
              </p:spPr>
              <p:txBody>
                <a:bodyPr/>
                <a:lstStyle/>
                <a:p>
                  <a:endParaRPr lang="zh-CN" altLang="en-US"/>
                </a:p>
              </p:txBody>
            </p:sp>
            <p:sp>
              <p:nvSpPr>
                <p:cNvPr id="51230" name="Rectangle 30"/>
                <p:cNvSpPr>
                  <a:spLocks noChangeArrowheads="1"/>
                </p:cNvSpPr>
                <p:nvPr/>
              </p:nvSpPr>
              <p:spPr bwMode="auto">
                <a:xfrm>
                  <a:off x="1366" y="2503"/>
                  <a:ext cx="16" cy="12"/>
                </a:xfrm>
                <a:prstGeom prst="rect">
                  <a:avLst/>
                </a:prstGeom>
                <a:solidFill>
                  <a:srgbClr val="800000"/>
                </a:solidFill>
                <a:ln w="9525">
                  <a:noFill/>
                  <a:miter lim="800000"/>
                </a:ln>
              </p:spPr>
              <p:txBody>
                <a:bodyPr/>
                <a:lstStyle/>
                <a:p>
                  <a:endParaRPr lang="zh-CN" altLang="en-US"/>
                </a:p>
              </p:txBody>
            </p:sp>
            <p:sp>
              <p:nvSpPr>
                <p:cNvPr id="51231" name="Rectangle 31"/>
                <p:cNvSpPr>
                  <a:spLocks noChangeArrowheads="1"/>
                </p:cNvSpPr>
                <p:nvPr/>
              </p:nvSpPr>
              <p:spPr bwMode="auto">
                <a:xfrm>
                  <a:off x="1366" y="2479"/>
                  <a:ext cx="16" cy="12"/>
                </a:xfrm>
                <a:prstGeom prst="rect">
                  <a:avLst/>
                </a:prstGeom>
                <a:solidFill>
                  <a:srgbClr val="800000"/>
                </a:solidFill>
                <a:ln w="9525">
                  <a:noFill/>
                  <a:miter lim="800000"/>
                </a:ln>
              </p:spPr>
              <p:txBody>
                <a:bodyPr/>
                <a:lstStyle/>
                <a:p>
                  <a:endParaRPr lang="zh-CN" altLang="en-US"/>
                </a:p>
              </p:txBody>
            </p:sp>
            <p:sp>
              <p:nvSpPr>
                <p:cNvPr id="51232" name="Rectangle 32"/>
                <p:cNvSpPr>
                  <a:spLocks noChangeArrowheads="1"/>
                </p:cNvSpPr>
                <p:nvPr/>
              </p:nvSpPr>
              <p:spPr bwMode="auto">
                <a:xfrm>
                  <a:off x="1366" y="2455"/>
                  <a:ext cx="16" cy="12"/>
                </a:xfrm>
                <a:prstGeom prst="rect">
                  <a:avLst/>
                </a:prstGeom>
                <a:solidFill>
                  <a:srgbClr val="800000"/>
                </a:solidFill>
                <a:ln w="9525">
                  <a:noFill/>
                  <a:miter lim="800000"/>
                </a:ln>
              </p:spPr>
              <p:txBody>
                <a:bodyPr/>
                <a:lstStyle/>
                <a:p>
                  <a:endParaRPr lang="zh-CN" altLang="en-US"/>
                </a:p>
              </p:txBody>
            </p:sp>
            <p:sp>
              <p:nvSpPr>
                <p:cNvPr id="51233" name="Freeform 33"/>
                <p:cNvSpPr/>
                <p:nvPr/>
              </p:nvSpPr>
              <p:spPr bwMode="auto">
                <a:xfrm>
                  <a:off x="1348" y="2394"/>
                  <a:ext cx="52" cy="63"/>
                </a:xfrm>
                <a:custGeom>
                  <a:avLst/>
                  <a:gdLst/>
                  <a:ahLst/>
                  <a:cxnLst>
                    <a:cxn ang="0">
                      <a:pos x="52" y="63"/>
                    </a:cxn>
                    <a:cxn ang="0">
                      <a:pos x="25" y="0"/>
                    </a:cxn>
                    <a:cxn ang="0">
                      <a:pos x="0" y="63"/>
                    </a:cxn>
                    <a:cxn ang="0">
                      <a:pos x="52" y="63"/>
                    </a:cxn>
                  </a:cxnLst>
                  <a:rect l="0" t="0" r="r" b="b"/>
                  <a:pathLst>
                    <a:path w="52" h="63">
                      <a:moveTo>
                        <a:pt x="52" y="63"/>
                      </a:moveTo>
                      <a:lnTo>
                        <a:pt x="25" y="0"/>
                      </a:lnTo>
                      <a:lnTo>
                        <a:pt x="0" y="63"/>
                      </a:lnTo>
                      <a:lnTo>
                        <a:pt x="52" y="63"/>
                      </a:lnTo>
                      <a:close/>
                    </a:path>
                  </a:pathLst>
                </a:custGeom>
                <a:solidFill>
                  <a:srgbClr val="800000"/>
                </a:solidFill>
                <a:ln w="9525">
                  <a:noFill/>
                  <a:round/>
                </a:ln>
              </p:spPr>
              <p:txBody>
                <a:bodyPr/>
                <a:lstStyle/>
                <a:p>
                  <a:endParaRPr lang="zh-CN" altLang="en-US"/>
                </a:p>
              </p:txBody>
            </p:sp>
          </p:grpSp>
          <p:grpSp>
            <p:nvGrpSpPr>
              <p:cNvPr id="9" name="Group 103"/>
              <p:cNvGrpSpPr/>
              <p:nvPr/>
            </p:nvGrpSpPr>
            <p:grpSpPr bwMode="auto">
              <a:xfrm>
                <a:off x="1373" y="3726"/>
                <a:ext cx="2246" cy="39"/>
                <a:chOff x="1373" y="3726"/>
                <a:chExt cx="2246" cy="39"/>
              </a:xfrm>
            </p:grpSpPr>
            <p:sp>
              <p:nvSpPr>
                <p:cNvPr id="51235" name="Rectangle 35"/>
                <p:cNvSpPr>
                  <a:spLocks noChangeArrowheads="1"/>
                </p:cNvSpPr>
                <p:nvPr/>
              </p:nvSpPr>
              <p:spPr bwMode="auto">
                <a:xfrm>
                  <a:off x="3603" y="3740"/>
                  <a:ext cx="16" cy="12"/>
                </a:xfrm>
                <a:prstGeom prst="rect">
                  <a:avLst/>
                </a:prstGeom>
                <a:solidFill>
                  <a:srgbClr val="800000"/>
                </a:solidFill>
                <a:ln w="9525">
                  <a:noFill/>
                  <a:miter lim="800000"/>
                </a:ln>
              </p:spPr>
              <p:txBody>
                <a:bodyPr/>
                <a:lstStyle/>
                <a:p>
                  <a:endParaRPr lang="zh-CN" altLang="en-US"/>
                </a:p>
              </p:txBody>
            </p:sp>
            <p:sp>
              <p:nvSpPr>
                <p:cNvPr id="51236" name="Rectangle 36"/>
                <p:cNvSpPr>
                  <a:spLocks noChangeArrowheads="1"/>
                </p:cNvSpPr>
                <p:nvPr/>
              </p:nvSpPr>
              <p:spPr bwMode="auto">
                <a:xfrm>
                  <a:off x="3571" y="3740"/>
                  <a:ext cx="16" cy="12"/>
                </a:xfrm>
                <a:prstGeom prst="rect">
                  <a:avLst/>
                </a:prstGeom>
                <a:solidFill>
                  <a:srgbClr val="800000"/>
                </a:solidFill>
                <a:ln w="9525">
                  <a:noFill/>
                  <a:miter lim="800000"/>
                </a:ln>
              </p:spPr>
              <p:txBody>
                <a:bodyPr/>
                <a:lstStyle/>
                <a:p>
                  <a:endParaRPr lang="zh-CN" altLang="en-US"/>
                </a:p>
              </p:txBody>
            </p:sp>
            <p:sp>
              <p:nvSpPr>
                <p:cNvPr id="51237" name="Rectangle 37"/>
                <p:cNvSpPr>
                  <a:spLocks noChangeArrowheads="1"/>
                </p:cNvSpPr>
                <p:nvPr/>
              </p:nvSpPr>
              <p:spPr bwMode="auto">
                <a:xfrm>
                  <a:off x="3538" y="3740"/>
                  <a:ext cx="16" cy="12"/>
                </a:xfrm>
                <a:prstGeom prst="rect">
                  <a:avLst/>
                </a:prstGeom>
                <a:solidFill>
                  <a:srgbClr val="800000"/>
                </a:solidFill>
                <a:ln w="9525">
                  <a:noFill/>
                  <a:miter lim="800000"/>
                </a:ln>
              </p:spPr>
              <p:txBody>
                <a:bodyPr/>
                <a:lstStyle/>
                <a:p>
                  <a:endParaRPr lang="zh-CN" altLang="en-US"/>
                </a:p>
              </p:txBody>
            </p:sp>
            <p:sp>
              <p:nvSpPr>
                <p:cNvPr id="51238" name="Rectangle 38"/>
                <p:cNvSpPr>
                  <a:spLocks noChangeArrowheads="1"/>
                </p:cNvSpPr>
                <p:nvPr/>
              </p:nvSpPr>
              <p:spPr bwMode="auto">
                <a:xfrm>
                  <a:off x="3506" y="3740"/>
                  <a:ext cx="16" cy="12"/>
                </a:xfrm>
                <a:prstGeom prst="rect">
                  <a:avLst/>
                </a:prstGeom>
                <a:solidFill>
                  <a:srgbClr val="800000"/>
                </a:solidFill>
                <a:ln w="9525">
                  <a:noFill/>
                  <a:miter lim="800000"/>
                </a:ln>
              </p:spPr>
              <p:txBody>
                <a:bodyPr/>
                <a:lstStyle/>
                <a:p>
                  <a:endParaRPr lang="zh-CN" altLang="en-US"/>
                </a:p>
              </p:txBody>
            </p:sp>
            <p:sp>
              <p:nvSpPr>
                <p:cNvPr id="51239" name="Rectangle 39"/>
                <p:cNvSpPr>
                  <a:spLocks noChangeArrowheads="1"/>
                </p:cNvSpPr>
                <p:nvPr/>
              </p:nvSpPr>
              <p:spPr bwMode="auto">
                <a:xfrm>
                  <a:off x="3473" y="3740"/>
                  <a:ext cx="17" cy="12"/>
                </a:xfrm>
                <a:prstGeom prst="rect">
                  <a:avLst/>
                </a:prstGeom>
                <a:solidFill>
                  <a:srgbClr val="800000"/>
                </a:solidFill>
                <a:ln w="9525">
                  <a:noFill/>
                  <a:miter lim="800000"/>
                </a:ln>
              </p:spPr>
              <p:txBody>
                <a:bodyPr/>
                <a:lstStyle/>
                <a:p>
                  <a:endParaRPr lang="zh-CN" altLang="en-US"/>
                </a:p>
              </p:txBody>
            </p:sp>
            <p:sp>
              <p:nvSpPr>
                <p:cNvPr id="51240" name="Rectangle 40"/>
                <p:cNvSpPr>
                  <a:spLocks noChangeArrowheads="1"/>
                </p:cNvSpPr>
                <p:nvPr/>
              </p:nvSpPr>
              <p:spPr bwMode="auto">
                <a:xfrm>
                  <a:off x="3441" y="3740"/>
                  <a:ext cx="16" cy="12"/>
                </a:xfrm>
                <a:prstGeom prst="rect">
                  <a:avLst/>
                </a:prstGeom>
                <a:solidFill>
                  <a:srgbClr val="800000"/>
                </a:solidFill>
                <a:ln w="9525">
                  <a:noFill/>
                  <a:miter lim="800000"/>
                </a:ln>
              </p:spPr>
              <p:txBody>
                <a:bodyPr/>
                <a:lstStyle/>
                <a:p>
                  <a:endParaRPr lang="zh-CN" altLang="en-US"/>
                </a:p>
              </p:txBody>
            </p:sp>
            <p:sp>
              <p:nvSpPr>
                <p:cNvPr id="51241" name="Rectangle 41"/>
                <p:cNvSpPr>
                  <a:spLocks noChangeArrowheads="1"/>
                </p:cNvSpPr>
                <p:nvPr/>
              </p:nvSpPr>
              <p:spPr bwMode="auto">
                <a:xfrm>
                  <a:off x="3409" y="3740"/>
                  <a:ext cx="16" cy="12"/>
                </a:xfrm>
                <a:prstGeom prst="rect">
                  <a:avLst/>
                </a:prstGeom>
                <a:solidFill>
                  <a:srgbClr val="800000"/>
                </a:solidFill>
                <a:ln w="9525">
                  <a:noFill/>
                  <a:miter lim="800000"/>
                </a:ln>
              </p:spPr>
              <p:txBody>
                <a:bodyPr/>
                <a:lstStyle/>
                <a:p>
                  <a:endParaRPr lang="zh-CN" altLang="en-US"/>
                </a:p>
              </p:txBody>
            </p:sp>
            <p:sp>
              <p:nvSpPr>
                <p:cNvPr id="51242" name="Rectangle 42"/>
                <p:cNvSpPr>
                  <a:spLocks noChangeArrowheads="1"/>
                </p:cNvSpPr>
                <p:nvPr/>
              </p:nvSpPr>
              <p:spPr bwMode="auto">
                <a:xfrm>
                  <a:off x="3376" y="3740"/>
                  <a:ext cx="16" cy="12"/>
                </a:xfrm>
                <a:prstGeom prst="rect">
                  <a:avLst/>
                </a:prstGeom>
                <a:solidFill>
                  <a:srgbClr val="800000"/>
                </a:solidFill>
                <a:ln w="9525">
                  <a:noFill/>
                  <a:miter lim="800000"/>
                </a:ln>
              </p:spPr>
              <p:txBody>
                <a:bodyPr/>
                <a:lstStyle/>
                <a:p>
                  <a:endParaRPr lang="zh-CN" altLang="en-US"/>
                </a:p>
              </p:txBody>
            </p:sp>
            <p:sp>
              <p:nvSpPr>
                <p:cNvPr id="51243" name="Rectangle 43"/>
                <p:cNvSpPr>
                  <a:spLocks noChangeArrowheads="1"/>
                </p:cNvSpPr>
                <p:nvPr/>
              </p:nvSpPr>
              <p:spPr bwMode="auto">
                <a:xfrm>
                  <a:off x="3344" y="3740"/>
                  <a:ext cx="16" cy="12"/>
                </a:xfrm>
                <a:prstGeom prst="rect">
                  <a:avLst/>
                </a:prstGeom>
                <a:solidFill>
                  <a:srgbClr val="800000"/>
                </a:solidFill>
                <a:ln w="9525">
                  <a:noFill/>
                  <a:miter lim="800000"/>
                </a:ln>
              </p:spPr>
              <p:txBody>
                <a:bodyPr/>
                <a:lstStyle/>
                <a:p>
                  <a:endParaRPr lang="zh-CN" altLang="en-US"/>
                </a:p>
              </p:txBody>
            </p:sp>
            <p:sp>
              <p:nvSpPr>
                <p:cNvPr id="51244" name="Rectangle 44"/>
                <p:cNvSpPr>
                  <a:spLocks noChangeArrowheads="1"/>
                </p:cNvSpPr>
                <p:nvPr/>
              </p:nvSpPr>
              <p:spPr bwMode="auto">
                <a:xfrm>
                  <a:off x="3311" y="3740"/>
                  <a:ext cx="17" cy="12"/>
                </a:xfrm>
                <a:prstGeom prst="rect">
                  <a:avLst/>
                </a:prstGeom>
                <a:solidFill>
                  <a:srgbClr val="800000"/>
                </a:solidFill>
                <a:ln w="9525">
                  <a:noFill/>
                  <a:miter lim="800000"/>
                </a:ln>
              </p:spPr>
              <p:txBody>
                <a:bodyPr/>
                <a:lstStyle/>
                <a:p>
                  <a:endParaRPr lang="zh-CN" altLang="en-US"/>
                </a:p>
              </p:txBody>
            </p:sp>
            <p:sp>
              <p:nvSpPr>
                <p:cNvPr id="51245" name="Rectangle 45"/>
                <p:cNvSpPr>
                  <a:spLocks noChangeArrowheads="1"/>
                </p:cNvSpPr>
                <p:nvPr/>
              </p:nvSpPr>
              <p:spPr bwMode="auto">
                <a:xfrm>
                  <a:off x="3279" y="3740"/>
                  <a:ext cx="16" cy="12"/>
                </a:xfrm>
                <a:prstGeom prst="rect">
                  <a:avLst/>
                </a:prstGeom>
                <a:solidFill>
                  <a:srgbClr val="800000"/>
                </a:solidFill>
                <a:ln w="9525">
                  <a:noFill/>
                  <a:miter lim="800000"/>
                </a:ln>
              </p:spPr>
              <p:txBody>
                <a:bodyPr/>
                <a:lstStyle/>
                <a:p>
                  <a:endParaRPr lang="zh-CN" altLang="en-US"/>
                </a:p>
              </p:txBody>
            </p:sp>
            <p:sp>
              <p:nvSpPr>
                <p:cNvPr id="51246" name="Rectangle 46"/>
                <p:cNvSpPr>
                  <a:spLocks noChangeArrowheads="1"/>
                </p:cNvSpPr>
                <p:nvPr/>
              </p:nvSpPr>
              <p:spPr bwMode="auto">
                <a:xfrm>
                  <a:off x="3247" y="3740"/>
                  <a:ext cx="16" cy="12"/>
                </a:xfrm>
                <a:prstGeom prst="rect">
                  <a:avLst/>
                </a:prstGeom>
                <a:solidFill>
                  <a:srgbClr val="800000"/>
                </a:solidFill>
                <a:ln w="9525">
                  <a:noFill/>
                  <a:miter lim="800000"/>
                </a:ln>
              </p:spPr>
              <p:txBody>
                <a:bodyPr/>
                <a:lstStyle/>
                <a:p>
                  <a:endParaRPr lang="zh-CN" altLang="en-US"/>
                </a:p>
              </p:txBody>
            </p:sp>
            <p:sp>
              <p:nvSpPr>
                <p:cNvPr id="51247" name="Rectangle 47"/>
                <p:cNvSpPr>
                  <a:spLocks noChangeArrowheads="1"/>
                </p:cNvSpPr>
                <p:nvPr/>
              </p:nvSpPr>
              <p:spPr bwMode="auto">
                <a:xfrm>
                  <a:off x="3214" y="3740"/>
                  <a:ext cx="16" cy="12"/>
                </a:xfrm>
                <a:prstGeom prst="rect">
                  <a:avLst/>
                </a:prstGeom>
                <a:solidFill>
                  <a:srgbClr val="800000"/>
                </a:solidFill>
                <a:ln w="9525">
                  <a:noFill/>
                  <a:miter lim="800000"/>
                </a:ln>
              </p:spPr>
              <p:txBody>
                <a:bodyPr/>
                <a:lstStyle/>
                <a:p>
                  <a:endParaRPr lang="zh-CN" altLang="en-US"/>
                </a:p>
              </p:txBody>
            </p:sp>
            <p:sp>
              <p:nvSpPr>
                <p:cNvPr id="51248" name="Rectangle 48"/>
                <p:cNvSpPr>
                  <a:spLocks noChangeArrowheads="1"/>
                </p:cNvSpPr>
                <p:nvPr/>
              </p:nvSpPr>
              <p:spPr bwMode="auto">
                <a:xfrm>
                  <a:off x="3182" y="3740"/>
                  <a:ext cx="16" cy="12"/>
                </a:xfrm>
                <a:prstGeom prst="rect">
                  <a:avLst/>
                </a:prstGeom>
                <a:solidFill>
                  <a:srgbClr val="800000"/>
                </a:solidFill>
                <a:ln w="9525">
                  <a:noFill/>
                  <a:miter lim="800000"/>
                </a:ln>
              </p:spPr>
              <p:txBody>
                <a:bodyPr/>
                <a:lstStyle/>
                <a:p>
                  <a:endParaRPr lang="zh-CN" altLang="en-US"/>
                </a:p>
              </p:txBody>
            </p:sp>
            <p:sp>
              <p:nvSpPr>
                <p:cNvPr id="51249" name="Rectangle 49"/>
                <p:cNvSpPr>
                  <a:spLocks noChangeArrowheads="1"/>
                </p:cNvSpPr>
                <p:nvPr/>
              </p:nvSpPr>
              <p:spPr bwMode="auto">
                <a:xfrm>
                  <a:off x="3149" y="3740"/>
                  <a:ext cx="17" cy="12"/>
                </a:xfrm>
                <a:prstGeom prst="rect">
                  <a:avLst/>
                </a:prstGeom>
                <a:solidFill>
                  <a:srgbClr val="800000"/>
                </a:solidFill>
                <a:ln w="9525">
                  <a:noFill/>
                  <a:miter lim="800000"/>
                </a:ln>
              </p:spPr>
              <p:txBody>
                <a:bodyPr/>
                <a:lstStyle/>
                <a:p>
                  <a:endParaRPr lang="zh-CN" altLang="en-US"/>
                </a:p>
              </p:txBody>
            </p:sp>
            <p:sp>
              <p:nvSpPr>
                <p:cNvPr id="51250" name="Rectangle 50"/>
                <p:cNvSpPr>
                  <a:spLocks noChangeArrowheads="1"/>
                </p:cNvSpPr>
                <p:nvPr/>
              </p:nvSpPr>
              <p:spPr bwMode="auto">
                <a:xfrm>
                  <a:off x="3117" y="3740"/>
                  <a:ext cx="16" cy="12"/>
                </a:xfrm>
                <a:prstGeom prst="rect">
                  <a:avLst/>
                </a:prstGeom>
                <a:solidFill>
                  <a:srgbClr val="800000"/>
                </a:solidFill>
                <a:ln w="9525">
                  <a:noFill/>
                  <a:miter lim="800000"/>
                </a:ln>
              </p:spPr>
              <p:txBody>
                <a:bodyPr/>
                <a:lstStyle/>
                <a:p>
                  <a:endParaRPr lang="zh-CN" altLang="en-US"/>
                </a:p>
              </p:txBody>
            </p:sp>
            <p:sp>
              <p:nvSpPr>
                <p:cNvPr id="51251" name="Rectangle 51"/>
                <p:cNvSpPr>
                  <a:spLocks noChangeArrowheads="1"/>
                </p:cNvSpPr>
                <p:nvPr/>
              </p:nvSpPr>
              <p:spPr bwMode="auto">
                <a:xfrm>
                  <a:off x="3085" y="3740"/>
                  <a:ext cx="16" cy="12"/>
                </a:xfrm>
                <a:prstGeom prst="rect">
                  <a:avLst/>
                </a:prstGeom>
                <a:solidFill>
                  <a:srgbClr val="800000"/>
                </a:solidFill>
                <a:ln w="9525">
                  <a:noFill/>
                  <a:miter lim="800000"/>
                </a:ln>
              </p:spPr>
              <p:txBody>
                <a:bodyPr/>
                <a:lstStyle/>
                <a:p>
                  <a:endParaRPr lang="zh-CN" altLang="en-US"/>
                </a:p>
              </p:txBody>
            </p:sp>
            <p:sp>
              <p:nvSpPr>
                <p:cNvPr id="51252" name="Rectangle 52"/>
                <p:cNvSpPr>
                  <a:spLocks noChangeArrowheads="1"/>
                </p:cNvSpPr>
                <p:nvPr/>
              </p:nvSpPr>
              <p:spPr bwMode="auto">
                <a:xfrm>
                  <a:off x="3052" y="3740"/>
                  <a:ext cx="16" cy="12"/>
                </a:xfrm>
                <a:prstGeom prst="rect">
                  <a:avLst/>
                </a:prstGeom>
                <a:solidFill>
                  <a:srgbClr val="800000"/>
                </a:solidFill>
                <a:ln w="9525">
                  <a:noFill/>
                  <a:miter lim="800000"/>
                </a:ln>
              </p:spPr>
              <p:txBody>
                <a:bodyPr/>
                <a:lstStyle/>
                <a:p>
                  <a:endParaRPr lang="zh-CN" altLang="en-US"/>
                </a:p>
              </p:txBody>
            </p:sp>
            <p:sp>
              <p:nvSpPr>
                <p:cNvPr id="51253" name="Rectangle 53"/>
                <p:cNvSpPr>
                  <a:spLocks noChangeArrowheads="1"/>
                </p:cNvSpPr>
                <p:nvPr/>
              </p:nvSpPr>
              <p:spPr bwMode="auto">
                <a:xfrm>
                  <a:off x="3020" y="3740"/>
                  <a:ext cx="16" cy="12"/>
                </a:xfrm>
                <a:prstGeom prst="rect">
                  <a:avLst/>
                </a:prstGeom>
                <a:solidFill>
                  <a:srgbClr val="800000"/>
                </a:solidFill>
                <a:ln w="9525">
                  <a:noFill/>
                  <a:miter lim="800000"/>
                </a:ln>
              </p:spPr>
              <p:txBody>
                <a:bodyPr/>
                <a:lstStyle/>
                <a:p>
                  <a:endParaRPr lang="zh-CN" altLang="en-US"/>
                </a:p>
              </p:txBody>
            </p:sp>
            <p:sp>
              <p:nvSpPr>
                <p:cNvPr id="51254" name="Rectangle 54"/>
                <p:cNvSpPr>
                  <a:spLocks noChangeArrowheads="1"/>
                </p:cNvSpPr>
                <p:nvPr/>
              </p:nvSpPr>
              <p:spPr bwMode="auto">
                <a:xfrm>
                  <a:off x="2987" y="3740"/>
                  <a:ext cx="17" cy="12"/>
                </a:xfrm>
                <a:prstGeom prst="rect">
                  <a:avLst/>
                </a:prstGeom>
                <a:solidFill>
                  <a:srgbClr val="800000"/>
                </a:solidFill>
                <a:ln w="9525">
                  <a:noFill/>
                  <a:miter lim="800000"/>
                </a:ln>
              </p:spPr>
              <p:txBody>
                <a:bodyPr/>
                <a:lstStyle/>
                <a:p>
                  <a:endParaRPr lang="zh-CN" altLang="en-US"/>
                </a:p>
              </p:txBody>
            </p:sp>
            <p:sp>
              <p:nvSpPr>
                <p:cNvPr id="51255" name="Rectangle 55"/>
                <p:cNvSpPr>
                  <a:spLocks noChangeArrowheads="1"/>
                </p:cNvSpPr>
                <p:nvPr/>
              </p:nvSpPr>
              <p:spPr bwMode="auto">
                <a:xfrm>
                  <a:off x="2955" y="3740"/>
                  <a:ext cx="16" cy="12"/>
                </a:xfrm>
                <a:prstGeom prst="rect">
                  <a:avLst/>
                </a:prstGeom>
                <a:solidFill>
                  <a:srgbClr val="800000"/>
                </a:solidFill>
                <a:ln w="9525">
                  <a:noFill/>
                  <a:miter lim="800000"/>
                </a:ln>
              </p:spPr>
              <p:txBody>
                <a:bodyPr/>
                <a:lstStyle/>
                <a:p>
                  <a:endParaRPr lang="zh-CN" altLang="en-US"/>
                </a:p>
              </p:txBody>
            </p:sp>
            <p:sp>
              <p:nvSpPr>
                <p:cNvPr id="51256" name="Rectangle 56"/>
                <p:cNvSpPr>
                  <a:spLocks noChangeArrowheads="1"/>
                </p:cNvSpPr>
                <p:nvPr/>
              </p:nvSpPr>
              <p:spPr bwMode="auto">
                <a:xfrm>
                  <a:off x="2923" y="3740"/>
                  <a:ext cx="16" cy="12"/>
                </a:xfrm>
                <a:prstGeom prst="rect">
                  <a:avLst/>
                </a:prstGeom>
                <a:solidFill>
                  <a:srgbClr val="800000"/>
                </a:solidFill>
                <a:ln w="9525">
                  <a:noFill/>
                  <a:miter lim="800000"/>
                </a:ln>
              </p:spPr>
              <p:txBody>
                <a:bodyPr/>
                <a:lstStyle/>
                <a:p>
                  <a:endParaRPr lang="zh-CN" altLang="en-US"/>
                </a:p>
              </p:txBody>
            </p:sp>
            <p:sp>
              <p:nvSpPr>
                <p:cNvPr id="51257" name="Rectangle 57"/>
                <p:cNvSpPr>
                  <a:spLocks noChangeArrowheads="1"/>
                </p:cNvSpPr>
                <p:nvPr/>
              </p:nvSpPr>
              <p:spPr bwMode="auto">
                <a:xfrm>
                  <a:off x="2890" y="3740"/>
                  <a:ext cx="16" cy="12"/>
                </a:xfrm>
                <a:prstGeom prst="rect">
                  <a:avLst/>
                </a:prstGeom>
                <a:solidFill>
                  <a:srgbClr val="800000"/>
                </a:solidFill>
                <a:ln w="9525">
                  <a:noFill/>
                  <a:miter lim="800000"/>
                </a:ln>
              </p:spPr>
              <p:txBody>
                <a:bodyPr/>
                <a:lstStyle/>
                <a:p>
                  <a:endParaRPr lang="zh-CN" altLang="en-US"/>
                </a:p>
              </p:txBody>
            </p:sp>
            <p:sp>
              <p:nvSpPr>
                <p:cNvPr id="51258" name="Rectangle 58"/>
                <p:cNvSpPr>
                  <a:spLocks noChangeArrowheads="1"/>
                </p:cNvSpPr>
                <p:nvPr/>
              </p:nvSpPr>
              <p:spPr bwMode="auto">
                <a:xfrm>
                  <a:off x="2858" y="3740"/>
                  <a:ext cx="16" cy="12"/>
                </a:xfrm>
                <a:prstGeom prst="rect">
                  <a:avLst/>
                </a:prstGeom>
                <a:solidFill>
                  <a:srgbClr val="800000"/>
                </a:solidFill>
                <a:ln w="9525">
                  <a:noFill/>
                  <a:miter lim="800000"/>
                </a:ln>
              </p:spPr>
              <p:txBody>
                <a:bodyPr/>
                <a:lstStyle/>
                <a:p>
                  <a:endParaRPr lang="zh-CN" altLang="en-US"/>
                </a:p>
              </p:txBody>
            </p:sp>
            <p:sp>
              <p:nvSpPr>
                <p:cNvPr id="51259" name="Rectangle 59"/>
                <p:cNvSpPr>
                  <a:spLocks noChangeArrowheads="1"/>
                </p:cNvSpPr>
                <p:nvPr/>
              </p:nvSpPr>
              <p:spPr bwMode="auto">
                <a:xfrm>
                  <a:off x="2825" y="3740"/>
                  <a:ext cx="17" cy="12"/>
                </a:xfrm>
                <a:prstGeom prst="rect">
                  <a:avLst/>
                </a:prstGeom>
                <a:solidFill>
                  <a:srgbClr val="800000"/>
                </a:solidFill>
                <a:ln w="9525">
                  <a:noFill/>
                  <a:miter lim="800000"/>
                </a:ln>
              </p:spPr>
              <p:txBody>
                <a:bodyPr/>
                <a:lstStyle/>
                <a:p>
                  <a:endParaRPr lang="zh-CN" altLang="en-US"/>
                </a:p>
              </p:txBody>
            </p:sp>
            <p:sp>
              <p:nvSpPr>
                <p:cNvPr id="51260" name="Rectangle 60"/>
                <p:cNvSpPr>
                  <a:spLocks noChangeArrowheads="1"/>
                </p:cNvSpPr>
                <p:nvPr/>
              </p:nvSpPr>
              <p:spPr bwMode="auto">
                <a:xfrm>
                  <a:off x="2793" y="3740"/>
                  <a:ext cx="16" cy="12"/>
                </a:xfrm>
                <a:prstGeom prst="rect">
                  <a:avLst/>
                </a:prstGeom>
                <a:solidFill>
                  <a:srgbClr val="800000"/>
                </a:solidFill>
                <a:ln w="9525">
                  <a:noFill/>
                  <a:miter lim="800000"/>
                </a:ln>
              </p:spPr>
              <p:txBody>
                <a:bodyPr/>
                <a:lstStyle/>
                <a:p>
                  <a:endParaRPr lang="zh-CN" altLang="en-US"/>
                </a:p>
              </p:txBody>
            </p:sp>
            <p:sp>
              <p:nvSpPr>
                <p:cNvPr id="51261" name="Rectangle 61"/>
                <p:cNvSpPr>
                  <a:spLocks noChangeArrowheads="1"/>
                </p:cNvSpPr>
                <p:nvPr/>
              </p:nvSpPr>
              <p:spPr bwMode="auto">
                <a:xfrm>
                  <a:off x="2761" y="3740"/>
                  <a:ext cx="16" cy="12"/>
                </a:xfrm>
                <a:prstGeom prst="rect">
                  <a:avLst/>
                </a:prstGeom>
                <a:solidFill>
                  <a:srgbClr val="800000"/>
                </a:solidFill>
                <a:ln w="9525">
                  <a:noFill/>
                  <a:miter lim="800000"/>
                </a:ln>
              </p:spPr>
              <p:txBody>
                <a:bodyPr/>
                <a:lstStyle/>
                <a:p>
                  <a:endParaRPr lang="zh-CN" altLang="en-US"/>
                </a:p>
              </p:txBody>
            </p:sp>
            <p:sp>
              <p:nvSpPr>
                <p:cNvPr id="51262" name="Rectangle 62"/>
                <p:cNvSpPr>
                  <a:spLocks noChangeArrowheads="1"/>
                </p:cNvSpPr>
                <p:nvPr/>
              </p:nvSpPr>
              <p:spPr bwMode="auto">
                <a:xfrm>
                  <a:off x="2728" y="3740"/>
                  <a:ext cx="16" cy="12"/>
                </a:xfrm>
                <a:prstGeom prst="rect">
                  <a:avLst/>
                </a:prstGeom>
                <a:solidFill>
                  <a:srgbClr val="800000"/>
                </a:solidFill>
                <a:ln w="9525">
                  <a:noFill/>
                  <a:miter lim="800000"/>
                </a:ln>
              </p:spPr>
              <p:txBody>
                <a:bodyPr/>
                <a:lstStyle/>
                <a:p>
                  <a:endParaRPr lang="zh-CN" altLang="en-US"/>
                </a:p>
              </p:txBody>
            </p:sp>
            <p:sp>
              <p:nvSpPr>
                <p:cNvPr id="51263" name="Rectangle 63"/>
                <p:cNvSpPr>
                  <a:spLocks noChangeArrowheads="1"/>
                </p:cNvSpPr>
                <p:nvPr/>
              </p:nvSpPr>
              <p:spPr bwMode="auto">
                <a:xfrm>
                  <a:off x="2696" y="3740"/>
                  <a:ext cx="16" cy="12"/>
                </a:xfrm>
                <a:prstGeom prst="rect">
                  <a:avLst/>
                </a:prstGeom>
                <a:solidFill>
                  <a:srgbClr val="800000"/>
                </a:solidFill>
                <a:ln w="9525">
                  <a:noFill/>
                  <a:miter lim="800000"/>
                </a:ln>
              </p:spPr>
              <p:txBody>
                <a:bodyPr/>
                <a:lstStyle/>
                <a:p>
                  <a:endParaRPr lang="zh-CN" altLang="en-US"/>
                </a:p>
              </p:txBody>
            </p:sp>
            <p:sp>
              <p:nvSpPr>
                <p:cNvPr id="51264" name="Rectangle 64"/>
                <p:cNvSpPr>
                  <a:spLocks noChangeArrowheads="1"/>
                </p:cNvSpPr>
                <p:nvPr/>
              </p:nvSpPr>
              <p:spPr bwMode="auto">
                <a:xfrm>
                  <a:off x="2663" y="3740"/>
                  <a:ext cx="17" cy="12"/>
                </a:xfrm>
                <a:prstGeom prst="rect">
                  <a:avLst/>
                </a:prstGeom>
                <a:solidFill>
                  <a:srgbClr val="800000"/>
                </a:solidFill>
                <a:ln w="9525">
                  <a:noFill/>
                  <a:miter lim="800000"/>
                </a:ln>
              </p:spPr>
              <p:txBody>
                <a:bodyPr/>
                <a:lstStyle/>
                <a:p>
                  <a:endParaRPr lang="zh-CN" altLang="en-US"/>
                </a:p>
              </p:txBody>
            </p:sp>
            <p:sp>
              <p:nvSpPr>
                <p:cNvPr id="51265" name="Rectangle 65"/>
                <p:cNvSpPr>
                  <a:spLocks noChangeArrowheads="1"/>
                </p:cNvSpPr>
                <p:nvPr/>
              </p:nvSpPr>
              <p:spPr bwMode="auto">
                <a:xfrm>
                  <a:off x="2631" y="3740"/>
                  <a:ext cx="16" cy="12"/>
                </a:xfrm>
                <a:prstGeom prst="rect">
                  <a:avLst/>
                </a:prstGeom>
                <a:solidFill>
                  <a:srgbClr val="800000"/>
                </a:solidFill>
                <a:ln w="9525">
                  <a:noFill/>
                  <a:miter lim="800000"/>
                </a:ln>
              </p:spPr>
              <p:txBody>
                <a:bodyPr/>
                <a:lstStyle/>
                <a:p>
                  <a:endParaRPr lang="zh-CN" altLang="en-US"/>
                </a:p>
              </p:txBody>
            </p:sp>
            <p:sp>
              <p:nvSpPr>
                <p:cNvPr id="51266" name="Rectangle 66"/>
                <p:cNvSpPr>
                  <a:spLocks noChangeArrowheads="1"/>
                </p:cNvSpPr>
                <p:nvPr/>
              </p:nvSpPr>
              <p:spPr bwMode="auto">
                <a:xfrm>
                  <a:off x="2599" y="3740"/>
                  <a:ext cx="16" cy="12"/>
                </a:xfrm>
                <a:prstGeom prst="rect">
                  <a:avLst/>
                </a:prstGeom>
                <a:solidFill>
                  <a:srgbClr val="800000"/>
                </a:solidFill>
                <a:ln w="9525">
                  <a:noFill/>
                  <a:miter lim="800000"/>
                </a:ln>
              </p:spPr>
              <p:txBody>
                <a:bodyPr/>
                <a:lstStyle/>
                <a:p>
                  <a:endParaRPr lang="zh-CN" altLang="en-US"/>
                </a:p>
              </p:txBody>
            </p:sp>
            <p:sp>
              <p:nvSpPr>
                <p:cNvPr id="51267" name="Rectangle 67"/>
                <p:cNvSpPr>
                  <a:spLocks noChangeArrowheads="1"/>
                </p:cNvSpPr>
                <p:nvPr/>
              </p:nvSpPr>
              <p:spPr bwMode="auto">
                <a:xfrm>
                  <a:off x="2566" y="3740"/>
                  <a:ext cx="16" cy="12"/>
                </a:xfrm>
                <a:prstGeom prst="rect">
                  <a:avLst/>
                </a:prstGeom>
                <a:solidFill>
                  <a:srgbClr val="800000"/>
                </a:solidFill>
                <a:ln w="9525">
                  <a:noFill/>
                  <a:miter lim="800000"/>
                </a:ln>
              </p:spPr>
              <p:txBody>
                <a:bodyPr/>
                <a:lstStyle/>
                <a:p>
                  <a:endParaRPr lang="zh-CN" altLang="en-US"/>
                </a:p>
              </p:txBody>
            </p:sp>
            <p:sp>
              <p:nvSpPr>
                <p:cNvPr id="51268" name="Rectangle 68"/>
                <p:cNvSpPr>
                  <a:spLocks noChangeArrowheads="1"/>
                </p:cNvSpPr>
                <p:nvPr/>
              </p:nvSpPr>
              <p:spPr bwMode="auto">
                <a:xfrm>
                  <a:off x="2534" y="3740"/>
                  <a:ext cx="16" cy="12"/>
                </a:xfrm>
                <a:prstGeom prst="rect">
                  <a:avLst/>
                </a:prstGeom>
                <a:solidFill>
                  <a:srgbClr val="800000"/>
                </a:solidFill>
                <a:ln w="9525">
                  <a:noFill/>
                  <a:miter lim="800000"/>
                </a:ln>
              </p:spPr>
              <p:txBody>
                <a:bodyPr/>
                <a:lstStyle/>
                <a:p>
                  <a:endParaRPr lang="zh-CN" altLang="en-US"/>
                </a:p>
              </p:txBody>
            </p:sp>
            <p:sp>
              <p:nvSpPr>
                <p:cNvPr id="51269" name="Rectangle 69"/>
                <p:cNvSpPr>
                  <a:spLocks noChangeArrowheads="1"/>
                </p:cNvSpPr>
                <p:nvPr/>
              </p:nvSpPr>
              <p:spPr bwMode="auto">
                <a:xfrm>
                  <a:off x="2501" y="3740"/>
                  <a:ext cx="17" cy="12"/>
                </a:xfrm>
                <a:prstGeom prst="rect">
                  <a:avLst/>
                </a:prstGeom>
                <a:solidFill>
                  <a:srgbClr val="800000"/>
                </a:solidFill>
                <a:ln w="9525">
                  <a:noFill/>
                  <a:miter lim="800000"/>
                </a:ln>
              </p:spPr>
              <p:txBody>
                <a:bodyPr/>
                <a:lstStyle/>
                <a:p>
                  <a:endParaRPr lang="zh-CN" altLang="en-US"/>
                </a:p>
              </p:txBody>
            </p:sp>
            <p:sp>
              <p:nvSpPr>
                <p:cNvPr id="51270" name="Rectangle 70"/>
                <p:cNvSpPr>
                  <a:spLocks noChangeArrowheads="1"/>
                </p:cNvSpPr>
                <p:nvPr/>
              </p:nvSpPr>
              <p:spPr bwMode="auto">
                <a:xfrm>
                  <a:off x="2469" y="3740"/>
                  <a:ext cx="16" cy="12"/>
                </a:xfrm>
                <a:prstGeom prst="rect">
                  <a:avLst/>
                </a:prstGeom>
                <a:solidFill>
                  <a:srgbClr val="800000"/>
                </a:solidFill>
                <a:ln w="9525">
                  <a:noFill/>
                  <a:miter lim="800000"/>
                </a:ln>
              </p:spPr>
              <p:txBody>
                <a:bodyPr/>
                <a:lstStyle/>
                <a:p>
                  <a:endParaRPr lang="zh-CN" altLang="en-US"/>
                </a:p>
              </p:txBody>
            </p:sp>
            <p:sp>
              <p:nvSpPr>
                <p:cNvPr id="51271" name="Rectangle 71"/>
                <p:cNvSpPr>
                  <a:spLocks noChangeArrowheads="1"/>
                </p:cNvSpPr>
                <p:nvPr/>
              </p:nvSpPr>
              <p:spPr bwMode="auto">
                <a:xfrm>
                  <a:off x="2437" y="3740"/>
                  <a:ext cx="16" cy="12"/>
                </a:xfrm>
                <a:prstGeom prst="rect">
                  <a:avLst/>
                </a:prstGeom>
                <a:solidFill>
                  <a:srgbClr val="800000"/>
                </a:solidFill>
                <a:ln w="9525">
                  <a:noFill/>
                  <a:miter lim="800000"/>
                </a:ln>
              </p:spPr>
              <p:txBody>
                <a:bodyPr/>
                <a:lstStyle/>
                <a:p>
                  <a:endParaRPr lang="zh-CN" altLang="en-US"/>
                </a:p>
              </p:txBody>
            </p:sp>
            <p:sp>
              <p:nvSpPr>
                <p:cNvPr id="51272" name="Rectangle 72"/>
                <p:cNvSpPr>
                  <a:spLocks noChangeArrowheads="1"/>
                </p:cNvSpPr>
                <p:nvPr/>
              </p:nvSpPr>
              <p:spPr bwMode="auto">
                <a:xfrm>
                  <a:off x="2404" y="3740"/>
                  <a:ext cx="16" cy="12"/>
                </a:xfrm>
                <a:prstGeom prst="rect">
                  <a:avLst/>
                </a:prstGeom>
                <a:solidFill>
                  <a:srgbClr val="800000"/>
                </a:solidFill>
                <a:ln w="9525">
                  <a:noFill/>
                  <a:miter lim="800000"/>
                </a:ln>
              </p:spPr>
              <p:txBody>
                <a:bodyPr/>
                <a:lstStyle/>
                <a:p>
                  <a:endParaRPr lang="zh-CN" altLang="en-US"/>
                </a:p>
              </p:txBody>
            </p:sp>
            <p:sp>
              <p:nvSpPr>
                <p:cNvPr id="51273" name="Rectangle 73"/>
                <p:cNvSpPr>
                  <a:spLocks noChangeArrowheads="1"/>
                </p:cNvSpPr>
                <p:nvPr/>
              </p:nvSpPr>
              <p:spPr bwMode="auto">
                <a:xfrm>
                  <a:off x="2372" y="3740"/>
                  <a:ext cx="16" cy="12"/>
                </a:xfrm>
                <a:prstGeom prst="rect">
                  <a:avLst/>
                </a:prstGeom>
                <a:solidFill>
                  <a:srgbClr val="800000"/>
                </a:solidFill>
                <a:ln w="9525">
                  <a:noFill/>
                  <a:miter lim="800000"/>
                </a:ln>
              </p:spPr>
              <p:txBody>
                <a:bodyPr/>
                <a:lstStyle/>
                <a:p>
                  <a:endParaRPr lang="zh-CN" altLang="en-US"/>
                </a:p>
              </p:txBody>
            </p:sp>
            <p:sp>
              <p:nvSpPr>
                <p:cNvPr id="51274" name="Rectangle 74"/>
                <p:cNvSpPr>
                  <a:spLocks noChangeArrowheads="1"/>
                </p:cNvSpPr>
                <p:nvPr/>
              </p:nvSpPr>
              <p:spPr bwMode="auto">
                <a:xfrm>
                  <a:off x="2339" y="3740"/>
                  <a:ext cx="17" cy="12"/>
                </a:xfrm>
                <a:prstGeom prst="rect">
                  <a:avLst/>
                </a:prstGeom>
                <a:solidFill>
                  <a:srgbClr val="800000"/>
                </a:solidFill>
                <a:ln w="9525">
                  <a:noFill/>
                  <a:miter lim="800000"/>
                </a:ln>
              </p:spPr>
              <p:txBody>
                <a:bodyPr/>
                <a:lstStyle/>
                <a:p>
                  <a:endParaRPr lang="zh-CN" altLang="en-US"/>
                </a:p>
              </p:txBody>
            </p:sp>
            <p:sp>
              <p:nvSpPr>
                <p:cNvPr id="51275" name="Rectangle 75"/>
                <p:cNvSpPr>
                  <a:spLocks noChangeArrowheads="1"/>
                </p:cNvSpPr>
                <p:nvPr/>
              </p:nvSpPr>
              <p:spPr bwMode="auto">
                <a:xfrm>
                  <a:off x="2307" y="3740"/>
                  <a:ext cx="16" cy="12"/>
                </a:xfrm>
                <a:prstGeom prst="rect">
                  <a:avLst/>
                </a:prstGeom>
                <a:solidFill>
                  <a:srgbClr val="800000"/>
                </a:solidFill>
                <a:ln w="9525">
                  <a:noFill/>
                  <a:miter lim="800000"/>
                </a:ln>
              </p:spPr>
              <p:txBody>
                <a:bodyPr/>
                <a:lstStyle/>
                <a:p>
                  <a:endParaRPr lang="zh-CN" altLang="en-US"/>
                </a:p>
              </p:txBody>
            </p:sp>
            <p:sp>
              <p:nvSpPr>
                <p:cNvPr id="51276" name="Rectangle 76"/>
                <p:cNvSpPr>
                  <a:spLocks noChangeArrowheads="1"/>
                </p:cNvSpPr>
                <p:nvPr/>
              </p:nvSpPr>
              <p:spPr bwMode="auto">
                <a:xfrm>
                  <a:off x="2275" y="3740"/>
                  <a:ext cx="16" cy="12"/>
                </a:xfrm>
                <a:prstGeom prst="rect">
                  <a:avLst/>
                </a:prstGeom>
                <a:solidFill>
                  <a:srgbClr val="800000"/>
                </a:solidFill>
                <a:ln w="9525">
                  <a:noFill/>
                  <a:miter lim="800000"/>
                </a:ln>
              </p:spPr>
              <p:txBody>
                <a:bodyPr/>
                <a:lstStyle/>
                <a:p>
                  <a:endParaRPr lang="zh-CN" altLang="en-US"/>
                </a:p>
              </p:txBody>
            </p:sp>
            <p:sp>
              <p:nvSpPr>
                <p:cNvPr id="51277" name="Rectangle 77"/>
                <p:cNvSpPr>
                  <a:spLocks noChangeArrowheads="1"/>
                </p:cNvSpPr>
                <p:nvPr/>
              </p:nvSpPr>
              <p:spPr bwMode="auto">
                <a:xfrm>
                  <a:off x="2242" y="3740"/>
                  <a:ext cx="16" cy="12"/>
                </a:xfrm>
                <a:prstGeom prst="rect">
                  <a:avLst/>
                </a:prstGeom>
                <a:solidFill>
                  <a:srgbClr val="800000"/>
                </a:solidFill>
                <a:ln w="9525">
                  <a:noFill/>
                  <a:miter lim="800000"/>
                </a:ln>
              </p:spPr>
              <p:txBody>
                <a:bodyPr/>
                <a:lstStyle/>
                <a:p>
                  <a:endParaRPr lang="zh-CN" altLang="en-US"/>
                </a:p>
              </p:txBody>
            </p:sp>
            <p:sp>
              <p:nvSpPr>
                <p:cNvPr id="51278" name="Rectangle 78"/>
                <p:cNvSpPr>
                  <a:spLocks noChangeArrowheads="1"/>
                </p:cNvSpPr>
                <p:nvPr/>
              </p:nvSpPr>
              <p:spPr bwMode="auto">
                <a:xfrm>
                  <a:off x="2210" y="3740"/>
                  <a:ext cx="16" cy="12"/>
                </a:xfrm>
                <a:prstGeom prst="rect">
                  <a:avLst/>
                </a:prstGeom>
                <a:solidFill>
                  <a:srgbClr val="800000"/>
                </a:solidFill>
                <a:ln w="9525">
                  <a:noFill/>
                  <a:miter lim="800000"/>
                </a:ln>
              </p:spPr>
              <p:txBody>
                <a:bodyPr/>
                <a:lstStyle/>
                <a:p>
                  <a:endParaRPr lang="zh-CN" altLang="en-US"/>
                </a:p>
              </p:txBody>
            </p:sp>
            <p:sp>
              <p:nvSpPr>
                <p:cNvPr id="51279" name="Rectangle 79"/>
                <p:cNvSpPr>
                  <a:spLocks noChangeArrowheads="1"/>
                </p:cNvSpPr>
                <p:nvPr/>
              </p:nvSpPr>
              <p:spPr bwMode="auto">
                <a:xfrm>
                  <a:off x="2177" y="3740"/>
                  <a:ext cx="17" cy="12"/>
                </a:xfrm>
                <a:prstGeom prst="rect">
                  <a:avLst/>
                </a:prstGeom>
                <a:solidFill>
                  <a:srgbClr val="800000"/>
                </a:solidFill>
                <a:ln w="9525">
                  <a:noFill/>
                  <a:miter lim="800000"/>
                </a:ln>
              </p:spPr>
              <p:txBody>
                <a:bodyPr/>
                <a:lstStyle/>
                <a:p>
                  <a:endParaRPr lang="zh-CN" altLang="en-US"/>
                </a:p>
              </p:txBody>
            </p:sp>
            <p:sp>
              <p:nvSpPr>
                <p:cNvPr id="51280" name="Rectangle 80"/>
                <p:cNvSpPr>
                  <a:spLocks noChangeArrowheads="1"/>
                </p:cNvSpPr>
                <p:nvPr/>
              </p:nvSpPr>
              <p:spPr bwMode="auto">
                <a:xfrm>
                  <a:off x="2145" y="3740"/>
                  <a:ext cx="16" cy="12"/>
                </a:xfrm>
                <a:prstGeom prst="rect">
                  <a:avLst/>
                </a:prstGeom>
                <a:solidFill>
                  <a:srgbClr val="800000"/>
                </a:solidFill>
                <a:ln w="9525">
                  <a:noFill/>
                  <a:miter lim="800000"/>
                </a:ln>
              </p:spPr>
              <p:txBody>
                <a:bodyPr/>
                <a:lstStyle/>
                <a:p>
                  <a:endParaRPr lang="zh-CN" altLang="en-US"/>
                </a:p>
              </p:txBody>
            </p:sp>
            <p:sp>
              <p:nvSpPr>
                <p:cNvPr id="51281" name="Rectangle 81"/>
                <p:cNvSpPr>
                  <a:spLocks noChangeArrowheads="1"/>
                </p:cNvSpPr>
                <p:nvPr/>
              </p:nvSpPr>
              <p:spPr bwMode="auto">
                <a:xfrm>
                  <a:off x="2113" y="3740"/>
                  <a:ext cx="16" cy="12"/>
                </a:xfrm>
                <a:prstGeom prst="rect">
                  <a:avLst/>
                </a:prstGeom>
                <a:solidFill>
                  <a:srgbClr val="800000"/>
                </a:solidFill>
                <a:ln w="9525">
                  <a:noFill/>
                  <a:miter lim="800000"/>
                </a:ln>
              </p:spPr>
              <p:txBody>
                <a:bodyPr/>
                <a:lstStyle/>
                <a:p>
                  <a:endParaRPr lang="zh-CN" altLang="en-US"/>
                </a:p>
              </p:txBody>
            </p:sp>
            <p:sp>
              <p:nvSpPr>
                <p:cNvPr id="51282" name="Rectangle 82"/>
                <p:cNvSpPr>
                  <a:spLocks noChangeArrowheads="1"/>
                </p:cNvSpPr>
                <p:nvPr/>
              </p:nvSpPr>
              <p:spPr bwMode="auto">
                <a:xfrm>
                  <a:off x="2080" y="3740"/>
                  <a:ext cx="16" cy="12"/>
                </a:xfrm>
                <a:prstGeom prst="rect">
                  <a:avLst/>
                </a:prstGeom>
                <a:solidFill>
                  <a:srgbClr val="800000"/>
                </a:solidFill>
                <a:ln w="9525">
                  <a:noFill/>
                  <a:miter lim="800000"/>
                </a:ln>
              </p:spPr>
              <p:txBody>
                <a:bodyPr/>
                <a:lstStyle/>
                <a:p>
                  <a:endParaRPr lang="zh-CN" altLang="en-US"/>
                </a:p>
              </p:txBody>
            </p:sp>
            <p:sp>
              <p:nvSpPr>
                <p:cNvPr id="51283" name="Rectangle 83"/>
                <p:cNvSpPr>
                  <a:spLocks noChangeArrowheads="1"/>
                </p:cNvSpPr>
                <p:nvPr/>
              </p:nvSpPr>
              <p:spPr bwMode="auto">
                <a:xfrm>
                  <a:off x="2048" y="3740"/>
                  <a:ext cx="16" cy="12"/>
                </a:xfrm>
                <a:prstGeom prst="rect">
                  <a:avLst/>
                </a:prstGeom>
                <a:solidFill>
                  <a:srgbClr val="800000"/>
                </a:solidFill>
                <a:ln w="9525">
                  <a:noFill/>
                  <a:miter lim="800000"/>
                </a:ln>
              </p:spPr>
              <p:txBody>
                <a:bodyPr/>
                <a:lstStyle/>
                <a:p>
                  <a:endParaRPr lang="zh-CN" altLang="en-US"/>
                </a:p>
              </p:txBody>
            </p:sp>
            <p:sp>
              <p:nvSpPr>
                <p:cNvPr id="51284" name="Rectangle 84"/>
                <p:cNvSpPr>
                  <a:spLocks noChangeArrowheads="1"/>
                </p:cNvSpPr>
                <p:nvPr/>
              </p:nvSpPr>
              <p:spPr bwMode="auto">
                <a:xfrm>
                  <a:off x="2015" y="3740"/>
                  <a:ext cx="17" cy="12"/>
                </a:xfrm>
                <a:prstGeom prst="rect">
                  <a:avLst/>
                </a:prstGeom>
                <a:solidFill>
                  <a:srgbClr val="800000"/>
                </a:solidFill>
                <a:ln w="9525">
                  <a:noFill/>
                  <a:miter lim="800000"/>
                </a:ln>
              </p:spPr>
              <p:txBody>
                <a:bodyPr/>
                <a:lstStyle/>
                <a:p>
                  <a:endParaRPr lang="zh-CN" altLang="en-US"/>
                </a:p>
              </p:txBody>
            </p:sp>
            <p:sp>
              <p:nvSpPr>
                <p:cNvPr id="51285" name="Rectangle 85"/>
                <p:cNvSpPr>
                  <a:spLocks noChangeArrowheads="1"/>
                </p:cNvSpPr>
                <p:nvPr/>
              </p:nvSpPr>
              <p:spPr bwMode="auto">
                <a:xfrm>
                  <a:off x="1983" y="3740"/>
                  <a:ext cx="16" cy="12"/>
                </a:xfrm>
                <a:prstGeom prst="rect">
                  <a:avLst/>
                </a:prstGeom>
                <a:solidFill>
                  <a:srgbClr val="800000"/>
                </a:solidFill>
                <a:ln w="9525">
                  <a:noFill/>
                  <a:miter lim="800000"/>
                </a:ln>
              </p:spPr>
              <p:txBody>
                <a:bodyPr/>
                <a:lstStyle/>
                <a:p>
                  <a:endParaRPr lang="zh-CN" altLang="en-US"/>
                </a:p>
              </p:txBody>
            </p:sp>
            <p:sp>
              <p:nvSpPr>
                <p:cNvPr id="51286" name="Rectangle 86"/>
                <p:cNvSpPr>
                  <a:spLocks noChangeArrowheads="1"/>
                </p:cNvSpPr>
                <p:nvPr/>
              </p:nvSpPr>
              <p:spPr bwMode="auto">
                <a:xfrm>
                  <a:off x="1951" y="3740"/>
                  <a:ext cx="16" cy="12"/>
                </a:xfrm>
                <a:prstGeom prst="rect">
                  <a:avLst/>
                </a:prstGeom>
                <a:solidFill>
                  <a:srgbClr val="800000"/>
                </a:solidFill>
                <a:ln w="9525">
                  <a:noFill/>
                  <a:miter lim="800000"/>
                </a:ln>
              </p:spPr>
              <p:txBody>
                <a:bodyPr/>
                <a:lstStyle/>
                <a:p>
                  <a:endParaRPr lang="zh-CN" altLang="en-US"/>
                </a:p>
              </p:txBody>
            </p:sp>
            <p:sp>
              <p:nvSpPr>
                <p:cNvPr id="51287" name="Rectangle 87"/>
                <p:cNvSpPr>
                  <a:spLocks noChangeArrowheads="1"/>
                </p:cNvSpPr>
                <p:nvPr/>
              </p:nvSpPr>
              <p:spPr bwMode="auto">
                <a:xfrm>
                  <a:off x="1918" y="3740"/>
                  <a:ext cx="16" cy="12"/>
                </a:xfrm>
                <a:prstGeom prst="rect">
                  <a:avLst/>
                </a:prstGeom>
                <a:solidFill>
                  <a:srgbClr val="800000"/>
                </a:solidFill>
                <a:ln w="9525">
                  <a:noFill/>
                  <a:miter lim="800000"/>
                </a:ln>
              </p:spPr>
              <p:txBody>
                <a:bodyPr/>
                <a:lstStyle/>
                <a:p>
                  <a:endParaRPr lang="zh-CN" altLang="en-US"/>
                </a:p>
              </p:txBody>
            </p:sp>
            <p:sp>
              <p:nvSpPr>
                <p:cNvPr id="51288" name="Rectangle 88"/>
                <p:cNvSpPr>
                  <a:spLocks noChangeArrowheads="1"/>
                </p:cNvSpPr>
                <p:nvPr/>
              </p:nvSpPr>
              <p:spPr bwMode="auto">
                <a:xfrm>
                  <a:off x="1886" y="3740"/>
                  <a:ext cx="16" cy="12"/>
                </a:xfrm>
                <a:prstGeom prst="rect">
                  <a:avLst/>
                </a:prstGeom>
                <a:solidFill>
                  <a:srgbClr val="800000"/>
                </a:solidFill>
                <a:ln w="9525">
                  <a:noFill/>
                  <a:miter lim="800000"/>
                </a:ln>
              </p:spPr>
              <p:txBody>
                <a:bodyPr/>
                <a:lstStyle/>
                <a:p>
                  <a:endParaRPr lang="zh-CN" altLang="en-US"/>
                </a:p>
              </p:txBody>
            </p:sp>
            <p:sp>
              <p:nvSpPr>
                <p:cNvPr id="51289" name="Rectangle 89"/>
                <p:cNvSpPr>
                  <a:spLocks noChangeArrowheads="1"/>
                </p:cNvSpPr>
                <p:nvPr/>
              </p:nvSpPr>
              <p:spPr bwMode="auto">
                <a:xfrm>
                  <a:off x="1853" y="3740"/>
                  <a:ext cx="17" cy="12"/>
                </a:xfrm>
                <a:prstGeom prst="rect">
                  <a:avLst/>
                </a:prstGeom>
                <a:solidFill>
                  <a:srgbClr val="800000"/>
                </a:solidFill>
                <a:ln w="9525">
                  <a:noFill/>
                  <a:miter lim="800000"/>
                </a:ln>
              </p:spPr>
              <p:txBody>
                <a:bodyPr/>
                <a:lstStyle/>
                <a:p>
                  <a:endParaRPr lang="zh-CN" altLang="en-US"/>
                </a:p>
              </p:txBody>
            </p:sp>
            <p:sp>
              <p:nvSpPr>
                <p:cNvPr id="51290" name="Rectangle 90"/>
                <p:cNvSpPr>
                  <a:spLocks noChangeArrowheads="1"/>
                </p:cNvSpPr>
                <p:nvPr/>
              </p:nvSpPr>
              <p:spPr bwMode="auto">
                <a:xfrm>
                  <a:off x="1821" y="3740"/>
                  <a:ext cx="16" cy="12"/>
                </a:xfrm>
                <a:prstGeom prst="rect">
                  <a:avLst/>
                </a:prstGeom>
                <a:solidFill>
                  <a:srgbClr val="800000"/>
                </a:solidFill>
                <a:ln w="9525">
                  <a:noFill/>
                  <a:miter lim="800000"/>
                </a:ln>
              </p:spPr>
              <p:txBody>
                <a:bodyPr/>
                <a:lstStyle/>
                <a:p>
                  <a:endParaRPr lang="zh-CN" altLang="en-US"/>
                </a:p>
              </p:txBody>
            </p:sp>
            <p:sp>
              <p:nvSpPr>
                <p:cNvPr id="51291" name="Rectangle 91"/>
                <p:cNvSpPr>
                  <a:spLocks noChangeArrowheads="1"/>
                </p:cNvSpPr>
                <p:nvPr/>
              </p:nvSpPr>
              <p:spPr bwMode="auto">
                <a:xfrm>
                  <a:off x="1789" y="3740"/>
                  <a:ext cx="16" cy="12"/>
                </a:xfrm>
                <a:prstGeom prst="rect">
                  <a:avLst/>
                </a:prstGeom>
                <a:solidFill>
                  <a:srgbClr val="800000"/>
                </a:solidFill>
                <a:ln w="9525">
                  <a:noFill/>
                  <a:miter lim="800000"/>
                </a:ln>
              </p:spPr>
              <p:txBody>
                <a:bodyPr/>
                <a:lstStyle/>
                <a:p>
                  <a:endParaRPr lang="zh-CN" altLang="en-US"/>
                </a:p>
              </p:txBody>
            </p:sp>
            <p:sp>
              <p:nvSpPr>
                <p:cNvPr id="51292" name="Rectangle 92"/>
                <p:cNvSpPr>
                  <a:spLocks noChangeArrowheads="1"/>
                </p:cNvSpPr>
                <p:nvPr/>
              </p:nvSpPr>
              <p:spPr bwMode="auto">
                <a:xfrm>
                  <a:off x="1756" y="3740"/>
                  <a:ext cx="16" cy="12"/>
                </a:xfrm>
                <a:prstGeom prst="rect">
                  <a:avLst/>
                </a:prstGeom>
                <a:solidFill>
                  <a:srgbClr val="800000"/>
                </a:solidFill>
                <a:ln w="9525">
                  <a:noFill/>
                  <a:miter lim="800000"/>
                </a:ln>
              </p:spPr>
              <p:txBody>
                <a:bodyPr/>
                <a:lstStyle/>
                <a:p>
                  <a:endParaRPr lang="zh-CN" altLang="en-US"/>
                </a:p>
              </p:txBody>
            </p:sp>
            <p:sp>
              <p:nvSpPr>
                <p:cNvPr id="51293" name="Rectangle 93"/>
                <p:cNvSpPr>
                  <a:spLocks noChangeArrowheads="1"/>
                </p:cNvSpPr>
                <p:nvPr/>
              </p:nvSpPr>
              <p:spPr bwMode="auto">
                <a:xfrm>
                  <a:off x="1724" y="3740"/>
                  <a:ext cx="16" cy="12"/>
                </a:xfrm>
                <a:prstGeom prst="rect">
                  <a:avLst/>
                </a:prstGeom>
                <a:solidFill>
                  <a:srgbClr val="800000"/>
                </a:solidFill>
                <a:ln w="9525">
                  <a:noFill/>
                  <a:miter lim="800000"/>
                </a:ln>
              </p:spPr>
              <p:txBody>
                <a:bodyPr/>
                <a:lstStyle/>
                <a:p>
                  <a:endParaRPr lang="zh-CN" altLang="en-US"/>
                </a:p>
              </p:txBody>
            </p:sp>
            <p:sp>
              <p:nvSpPr>
                <p:cNvPr id="51294" name="Rectangle 94"/>
                <p:cNvSpPr>
                  <a:spLocks noChangeArrowheads="1"/>
                </p:cNvSpPr>
                <p:nvPr/>
              </p:nvSpPr>
              <p:spPr bwMode="auto">
                <a:xfrm>
                  <a:off x="1691" y="3740"/>
                  <a:ext cx="17" cy="12"/>
                </a:xfrm>
                <a:prstGeom prst="rect">
                  <a:avLst/>
                </a:prstGeom>
                <a:solidFill>
                  <a:srgbClr val="800000"/>
                </a:solidFill>
                <a:ln w="9525">
                  <a:noFill/>
                  <a:miter lim="800000"/>
                </a:ln>
              </p:spPr>
              <p:txBody>
                <a:bodyPr/>
                <a:lstStyle/>
                <a:p>
                  <a:endParaRPr lang="zh-CN" altLang="en-US"/>
                </a:p>
              </p:txBody>
            </p:sp>
            <p:sp>
              <p:nvSpPr>
                <p:cNvPr id="51295" name="Rectangle 95"/>
                <p:cNvSpPr>
                  <a:spLocks noChangeArrowheads="1"/>
                </p:cNvSpPr>
                <p:nvPr/>
              </p:nvSpPr>
              <p:spPr bwMode="auto">
                <a:xfrm>
                  <a:off x="1659" y="3740"/>
                  <a:ext cx="16" cy="12"/>
                </a:xfrm>
                <a:prstGeom prst="rect">
                  <a:avLst/>
                </a:prstGeom>
                <a:solidFill>
                  <a:srgbClr val="800000"/>
                </a:solidFill>
                <a:ln w="9525">
                  <a:noFill/>
                  <a:miter lim="800000"/>
                </a:ln>
              </p:spPr>
              <p:txBody>
                <a:bodyPr/>
                <a:lstStyle/>
                <a:p>
                  <a:endParaRPr lang="zh-CN" altLang="en-US"/>
                </a:p>
              </p:txBody>
            </p:sp>
            <p:sp>
              <p:nvSpPr>
                <p:cNvPr id="51296" name="Rectangle 96"/>
                <p:cNvSpPr>
                  <a:spLocks noChangeArrowheads="1"/>
                </p:cNvSpPr>
                <p:nvPr/>
              </p:nvSpPr>
              <p:spPr bwMode="auto">
                <a:xfrm>
                  <a:off x="1627" y="3740"/>
                  <a:ext cx="16" cy="12"/>
                </a:xfrm>
                <a:prstGeom prst="rect">
                  <a:avLst/>
                </a:prstGeom>
                <a:solidFill>
                  <a:srgbClr val="800000"/>
                </a:solidFill>
                <a:ln w="9525">
                  <a:noFill/>
                  <a:miter lim="800000"/>
                </a:ln>
              </p:spPr>
              <p:txBody>
                <a:bodyPr/>
                <a:lstStyle/>
                <a:p>
                  <a:endParaRPr lang="zh-CN" altLang="en-US"/>
                </a:p>
              </p:txBody>
            </p:sp>
            <p:sp>
              <p:nvSpPr>
                <p:cNvPr id="51297" name="Rectangle 97"/>
                <p:cNvSpPr>
                  <a:spLocks noChangeArrowheads="1"/>
                </p:cNvSpPr>
                <p:nvPr/>
              </p:nvSpPr>
              <p:spPr bwMode="auto">
                <a:xfrm>
                  <a:off x="1594" y="3740"/>
                  <a:ext cx="16" cy="12"/>
                </a:xfrm>
                <a:prstGeom prst="rect">
                  <a:avLst/>
                </a:prstGeom>
                <a:solidFill>
                  <a:srgbClr val="800000"/>
                </a:solidFill>
                <a:ln w="9525">
                  <a:noFill/>
                  <a:miter lim="800000"/>
                </a:ln>
              </p:spPr>
              <p:txBody>
                <a:bodyPr/>
                <a:lstStyle/>
                <a:p>
                  <a:endParaRPr lang="zh-CN" altLang="en-US"/>
                </a:p>
              </p:txBody>
            </p:sp>
            <p:sp>
              <p:nvSpPr>
                <p:cNvPr id="51298" name="Rectangle 98"/>
                <p:cNvSpPr>
                  <a:spLocks noChangeArrowheads="1"/>
                </p:cNvSpPr>
                <p:nvPr/>
              </p:nvSpPr>
              <p:spPr bwMode="auto">
                <a:xfrm>
                  <a:off x="1562" y="3740"/>
                  <a:ext cx="16" cy="12"/>
                </a:xfrm>
                <a:prstGeom prst="rect">
                  <a:avLst/>
                </a:prstGeom>
                <a:solidFill>
                  <a:srgbClr val="800000"/>
                </a:solidFill>
                <a:ln w="9525">
                  <a:noFill/>
                  <a:miter lim="800000"/>
                </a:ln>
              </p:spPr>
              <p:txBody>
                <a:bodyPr/>
                <a:lstStyle/>
                <a:p>
                  <a:endParaRPr lang="zh-CN" altLang="en-US"/>
                </a:p>
              </p:txBody>
            </p:sp>
            <p:sp>
              <p:nvSpPr>
                <p:cNvPr id="51299" name="Rectangle 99"/>
                <p:cNvSpPr>
                  <a:spLocks noChangeArrowheads="1"/>
                </p:cNvSpPr>
                <p:nvPr/>
              </p:nvSpPr>
              <p:spPr bwMode="auto">
                <a:xfrm>
                  <a:off x="1529" y="3740"/>
                  <a:ext cx="17" cy="12"/>
                </a:xfrm>
                <a:prstGeom prst="rect">
                  <a:avLst/>
                </a:prstGeom>
                <a:solidFill>
                  <a:srgbClr val="800000"/>
                </a:solidFill>
                <a:ln w="9525">
                  <a:noFill/>
                  <a:miter lim="800000"/>
                </a:ln>
              </p:spPr>
              <p:txBody>
                <a:bodyPr/>
                <a:lstStyle/>
                <a:p>
                  <a:endParaRPr lang="zh-CN" altLang="en-US"/>
                </a:p>
              </p:txBody>
            </p:sp>
            <p:sp>
              <p:nvSpPr>
                <p:cNvPr id="51300" name="Rectangle 100"/>
                <p:cNvSpPr>
                  <a:spLocks noChangeArrowheads="1"/>
                </p:cNvSpPr>
                <p:nvPr/>
              </p:nvSpPr>
              <p:spPr bwMode="auto">
                <a:xfrm>
                  <a:off x="1497" y="3740"/>
                  <a:ext cx="16" cy="12"/>
                </a:xfrm>
                <a:prstGeom prst="rect">
                  <a:avLst/>
                </a:prstGeom>
                <a:solidFill>
                  <a:srgbClr val="800000"/>
                </a:solidFill>
                <a:ln w="9525">
                  <a:noFill/>
                  <a:miter lim="800000"/>
                </a:ln>
              </p:spPr>
              <p:txBody>
                <a:bodyPr/>
                <a:lstStyle/>
                <a:p>
                  <a:endParaRPr lang="zh-CN" altLang="en-US"/>
                </a:p>
              </p:txBody>
            </p:sp>
            <p:sp>
              <p:nvSpPr>
                <p:cNvPr id="51301" name="Rectangle 101"/>
                <p:cNvSpPr>
                  <a:spLocks noChangeArrowheads="1"/>
                </p:cNvSpPr>
                <p:nvPr/>
              </p:nvSpPr>
              <p:spPr bwMode="auto">
                <a:xfrm>
                  <a:off x="1465" y="3740"/>
                  <a:ext cx="16" cy="12"/>
                </a:xfrm>
                <a:prstGeom prst="rect">
                  <a:avLst/>
                </a:prstGeom>
                <a:solidFill>
                  <a:srgbClr val="800000"/>
                </a:solidFill>
                <a:ln w="9525">
                  <a:noFill/>
                  <a:miter lim="800000"/>
                </a:ln>
              </p:spPr>
              <p:txBody>
                <a:bodyPr/>
                <a:lstStyle/>
                <a:p>
                  <a:endParaRPr lang="zh-CN" altLang="en-US"/>
                </a:p>
              </p:txBody>
            </p:sp>
            <p:sp>
              <p:nvSpPr>
                <p:cNvPr id="51302" name="Freeform 102"/>
                <p:cNvSpPr/>
                <p:nvPr/>
              </p:nvSpPr>
              <p:spPr bwMode="auto">
                <a:xfrm>
                  <a:off x="1373" y="3726"/>
                  <a:ext cx="84" cy="39"/>
                </a:xfrm>
                <a:custGeom>
                  <a:avLst/>
                  <a:gdLst/>
                  <a:ahLst/>
                  <a:cxnLst>
                    <a:cxn ang="0">
                      <a:pos x="84" y="0"/>
                    </a:cxn>
                    <a:cxn ang="0">
                      <a:pos x="0" y="21"/>
                    </a:cxn>
                    <a:cxn ang="0">
                      <a:pos x="84" y="39"/>
                    </a:cxn>
                    <a:cxn ang="0">
                      <a:pos x="84" y="0"/>
                    </a:cxn>
                  </a:cxnLst>
                  <a:rect l="0" t="0" r="r" b="b"/>
                  <a:pathLst>
                    <a:path w="84" h="39">
                      <a:moveTo>
                        <a:pt x="84" y="0"/>
                      </a:moveTo>
                      <a:lnTo>
                        <a:pt x="0" y="21"/>
                      </a:lnTo>
                      <a:lnTo>
                        <a:pt x="84" y="39"/>
                      </a:lnTo>
                      <a:lnTo>
                        <a:pt x="84" y="0"/>
                      </a:lnTo>
                      <a:close/>
                    </a:path>
                  </a:pathLst>
                </a:custGeom>
                <a:solidFill>
                  <a:srgbClr val="800000"/>
                </a:solidFill>
                <a:ln w="9525">
                  <a:noFill/>
                  <a:round/>
                </a:ln>
              </p:spPr>
              <p:txBody>
                <a:bodyPr/>
                <a:lstStyle/>
                <a:p>
                  <a:endParaRPr lang="zh-CN" altLang="en-US"/>
                </a:p>
              </p:txBody>
            </p:sp>
          </p:grpSp>
          <p:grpSp>
            <p:nvGrpSpPr>
              <p:cNvPr id="10" name="Group 146"/>
              <p:cNvGrpSpPr/>
              <p:nvPr/>
            </p:nvGrpSpPr>
            <p:grpSpPr bwMode="auto">
              <a:xfrm>
                <a:off x="1373" y="3180"/>
                <a:ext cx="1382" cy="39"/>
                <a:chOff x="1373" y="3180"/>
                <a:chExt cx="1382" cy="39"/>
              </a:xfrm>
            </p:grpSpPr>
            <p:sp>
              <p:nvSpPr>
                <p:cNvPr id="51304" name="Rectangle 104"/>
                <p:cNvSpPr>
                  <a:spLocks noChangeArrowheads="1"/>
                </p:cNvSpPr>
                <p:nvPr/>
              </p:nvSpPr>
              <p:spPr bwMode="auto">
                <a:xfrm>
                  <a:off x="2739" y="3194"/>
                  <a:ext cx="16" cy="12"/>
                </a:xfrm>
                <a:prstGeom prst="rect">
                  <a:avLst/>
                </a:prstGeom>
                <a:solidFill>
                  <a:srgbClr val="800000"/>
                </a:solidFill>
                <a:ln w="9525">
                  <a:noFill/>
                  <a:miter lim="800000"/>
                </a:ln>
              </p:spPr>
              <p:txBody>
                <a:bodyPr/>
                <a:lstStyle/>
                <a:p>
                  <a:endParaRPr lang="zh-CN" altLang="en-US"/>
                </a:p>
              </p:txBody>
            </p:sp>
            <p:sp>
              <p:nvSpPr>
                <p:cNvPr id="51305" name="Rectangle 105"/>
                <p:cNvSpPr>
                  <a:spLocks noChangeArrowheads="1"/>
                </p:cNvSpPr>
                <p:nvPr/>
              </p:nvSpPr>
              <p:spPr bwMode="auto">
                <a:xfrm>
                  <a:off x="2707" y="3194"/>
                  <a:ext cx="16" cy="12"/>
                </a:xfrm>
                <a:prstGeom prst="rect">
                  <a:avLst/>
                </a:prstGeom>
                <a:solidFill>
                  <a:srgbClr val="800000"/>
                </a:solidFill>
                <a:ln w="9525">
                  <a:noFill/>
                  <a:miter lim="800000"/>
                </a:ln>
              </p:spPr>
              <p:txBody>
                <a:bodyPr/>
                <a:lstStyle/>
                <a:p>
                  <a:endParaRPr lang="zh-CN" altLang="en-US"/>
                </a:p>
              </p:txBody>
            </p:sp>
            <p:sp>
              <p:nvSpPr>
                <p:cNvPr id="51306" name="Rectangle 106"/>
                <p:cNvSpPr>
                  <a:spLocks noChangeArrowheads="1"/>
                </p:cNvSpPr>
                <p:nvPr/>
              </p:nvSpPr>
              <p:spPr bwMode="auto">
                <a:xfrm>
                  <a:off x="2674" y="3194"/>
                  <a:ext cx="16" cy="12"/>
                </a:xfrm>
                <a:prstGeom prst="rect">
                  <a:avLst/>
                </a:prstGeom>
                <a:solidFill>
                  <a:srgbClr val="800000"/>
                </a:solidFill>
                <a:ln w="9525">
                  <a:noFill/>
                  <a:miter lim="800000"/>
                </a:ln>
              </p:spPr>
              <p:txBody>
                <a:bodyPr/>
                <a:lstStyle/>
                <a:p>
                  <a:endParaRPr lang="zh-CN" altLang="en-US"/>
                </a:p>
              </p:txBody>
            </p:sp>
            <p:sp>
              <p:nvSpPr>
                <p:cNvPr id="51307" name="Rectangle 107"/>
                <p:cNvSpPr>
                  <a:spLocks noChangeArrowheads="1"/>
                </p:cNvSpPr>
                <p:nvPr/>
              </p:nvSpPr>
              <p:spPr bwMode="auto">
                <a:xfrm>
                  <a:off x="2642" y="3194"/>
                  <a:ext cx="16" cy="12"/>
                </a:xfrm>
                <a:prstGeom prst="rect">
                  <a:avLst/>
                </a:prstGeom>
                <a:solidFill>
                  <a:srgbClr val="800000"/>
                </a:solidFill>
                <a:ln w="9525">
                  <a:noFill/>
                  <a:miter lim="800000"/>
                </a:ln>
              </p:spPr>
              <p:txBody>
                <a:bodyPr/>
                <a:lstStyle/>
                <a:p>
                  <a:endParaRPr lang="zh-CN" altLang="en-US"/>
                </a:p>
              </p:txBody>
            </p:sp>
            <p:sp>
              <p:nvSpPr>
                <p:cNvPr id="51308" name="Rectangle 108"/>
                <p:cNvSpPr>
                  <a:spLocks noChangeArrowheads="1"/>
                </p:cNvSpPr>
                <p:nvPr/>
              </p:nvSpPr>
              <p:spPr bwMode="auto">
                <a:xfrm>
                  <a:off x="2609" y="3194"/>
                  <a:ext cx="17" cy="12"/>
                </a:xfrm>
                <a:prstGeom prst="rect">
                  <a:avLst/>
                </a:prstGeom>
                <a:solidFill>
                  <a:srgbClr val="800000"/>
                </a:solidFill>
                <a:ln w="9525">
                  <a:noFill/>
                  <a:miter lim="800000"/>
                </a:ln>
              </p:spPr>
              <p:txBody>
                <a:bodyPr/>
                <a:lstStyle/>
                <a:p>
                  <a:endParaRPr lang="zh-CN" altLang="en-US"/>
                </a:p>
              </p:txBody>
            </p:sp>
            <p:sp>
              <p:nvSpPr>
                <p:cNvPr id="51309" name="Rectangle 109"/>
                <p:cNvSpPr>
                  <a:spLocks noChangeArrowheads="1"/>
                </p:cNvSpPr>
                <p:nvPr/>
              </p:nvSpPr>
              <p:spPr bwMode="auto">
                <a:xfrm>
                  <a:off x="2577" y="3194"/>
                  <a:ext cx="16" cy="12"/>
                </a:xfrm>
                <a:prstGeom prst="rect">
                  <a:avLst/>
                </a:prstGeom>
                <a:solidFill>
                  <a:srgbClr val="800000"/>
                </a:solidFill>
                <a:ln w="9525">
                  <a:noFill/>
                  <a:miter lim="800000"/>
                </a:ln>
              </p:spPr>
              <p:txBody>
                <a:bodyPr/>
                <a:lstStyle/>
                <a:p>
                  <a:endParaRPr lang="zh-CN" altLang="en-US"/>
                </a:p>
              </p:txBody>
            </p:sp>
            <p:sp>
              <p:nvSpPr>
                <p:cNvPr id="51310" name="Rectangle 110"/>
                <p:cNvSpPr>
                  <a:spLocks noChangeArrowheads="1"/>
                </p:cNvSpPr>
                <p:nvPr/>
              </p:nvSpPr>
              <p:spPr bwMode="auto">
                <a:xfrm>
                  <a:off x="2545" y="3194"/>
                  <a:ext cx="16" cy="12"/>
                </a:xfrm>
                <a:prstGeom prst="rect">
                  <a:avLst/>
                </a:prstGeom>
                <a:solidFill>
                  <a:srgbClr val="800000"/>
                </a:solidFill>
                <a:ln w="9525">
                  <a:noFill/>
                  <a:miter lim="800000"/>
                </a:ln>
              </p:spPr>
              <p:txBody>
                <a:bodyPr/>
                <a:lstStyle/>
                <a:p>
                  <a:endParaRPr lang="zh-CN" altLang="en-US"/>
                </a:p>
              </p:txBody>
            </p:sp>
            <p:sp>
              <p:nvSpPr>
                <p:cNvPr id="51311" name="Rectangle 111"/>
                <p:cNvSpPr>
                  <a:spLocks noChangeArrowheads="1"/>
                </p:cNvSpPr>
                <p:nvPr/>
              </p:nvSpPr>
              <p:spPr bwMode="auto">
                <a:xfrm>
                  <a:off x="2512" y="3194"/>
                  <a:ext cx="16" cy="12"/>
                </a:xfrm>
                <a:prstGeom prst="rect">
                  <a:avLst/>
                </a:prstGeom>
                <a:solidFill>
                  <a:srgbClr val="800000"/>
                </a:solidFill>
                <a:ln w="9525">
                  <a:noFill/>
                  <a:miter lim="800000"/>
                </a:ln>
              </p:spPr>
              <p:txBody>
                <a:bodyPr/>
                <a:lstStyle/>
                <a:p>
                  <a:endParaRPr lang="zh-CN" altLang="en-US"/>
                </a:p>
              </p:txBody>
            </p:sp>
            <p:sp>
              <p:nvSpPr>
                <p:cNvPr id="51312" name="Rectangle 112"/>
                <p:cNvSpPr>
                  <a:spLocks noChangeArrowheads="1"/>
                </p:cNvSpPr>
                <p:nvPr/>
              </p:nvSpPr>
              <p:spPr bwMode="auto">
                <a:xfrm>
                  <a:off x="2480" y="3194"/>
                  <a:ext cx="16" cy="12"/>
                </a:xfrm>
                <a:prstGeom prst="rect">
                  <a:avLst/>
                </a:prstGeom>
                <a:solidFill>
                  <a:srgbClr val="800000"/>
                </a:solidFill>
                <a:ln w="9525">
                  <a:noFill/>
                  <a:miter lim="800000"/>
                </a:ln>
              </p:spPr>
              <p:txBody>
                <a:bodyPr/>
                <a:lstStyle/>
                <a:p>
                  <a:endParaRPr lang="zh-CN" altLang="en-US"/>
                </a:p>
              </p:txBody>
            </p:sp>
            <p:sp>
              <p:nvSpPr>
                <p:cNvPr id="51313" name="Rectangle 113"/>
                <p:cNvSpPr>
                  <a:spLocks noChangeArrowheads="1"/>
                </p:cNvSpPr>
                <p:nvPr/>
              </p:nvSpPr>
              <p:spPr bwMode="auto">
                <a:xfrm>
                  <a:off x="2447" y="3194"/>
                  <a:ext cx="17" cy="12"/>
                </a:xfrm>
                <a:prstGeom prst="rect">
                  <a:avLst/>
                </a:prstGeom>
                <a:solidFill>
                  <a:srgbClr val="800000"/>
                </a:solidFill>
                <a:ln w="9525">
                  <a:noFill/>
                  <a:miter lim="800000"/>
                </a:ln>
              </p:spPr>
              <p:txBody>
                <a:bodyPr/>
                <a:lstStyle/>
                <a:p>
                  <a:endParaRPr lang="zh-CN" altLang="en-US"/>
                </a:p>
              </p:txBody>
            </p:sp>
            <p:sp>
              <p:nvSpPr>
                <p:cNvPr id="51314" name="Rectangle 114"/>
                <p:cNvSpPr>
                  <a:spLocks noChangeArrowheads="1"/>
                </p:cNvSpPr>
                <p:nvPr/>
              </p:nvSpPr>
              <p:spPr bwMode="auto">
                <a:xfrm>
                  <a:off x="2415" y="3194"/>
                  <a:ext cx="16" cy="12"/>
                </a:xfrm>
                <a:prstGeom prst="rect">
                  <a:avLst/>
                </a:prstGeom>
                <a:solidFill>
                  <a:srgbClr val="800000"/>
                </a:solidFill>
                <a:ln w="9525">
                  <a:noFill/>
                  <a:miter lim="800000"/>
                </a:ln>
              </p:spPr>
              <p:txBody>
                <a:bodyPr/>
                <a:lstStyle/>
                <a:p>
                  <a:endParaRPr lang="zh-CN" altLang="en-US"/>
                </a:p>
              </p:txBody>
            </p:sp>
            <p:sp>
              <p:nvSpPr>
                <p:cNvPr id="51315" name="Rectangle 115"/>
                <p:cNvSpPr>
                  <a:spLocks noChangeArrowheads="1"/>
                </p:cNvSpPr>
                <p:nvPr/>
              </p:nvSpPr>
              <p:spPr bwMode="auto">
                <a:xfrm>
                  <a:off x="2383" y="3194"/>
                  <a:ext cx="16" cy="12"/>
                </a:xfrm>
                <a:prstGeom prst="rect">
                  <a:avLst/>
                </a:prstGeom>
                <a:solidFill>
                  <a:srgbClr val="800000"/>
                </a:solidFill>
                <a:ln w="9525">
                  <a:noFill/>
                  <a:miter lim="800000"/>
                </a:ln>
              </p:spPr>
              <p:txBody>
                <a:bodyPr/>
                <a:lstStyle/>
                <a:p>
                  <a:endParaRPr lang="zh-CN" altLang="en-US"/>
                </a:p>
              </p:txBody>
            </p:sp>
            <p:sp>
              <p:nvSpPr>
                <p:cNvPr id="51316" name="Rectangle 116"/>
                <p:cNvSpPr>
                  <a:spLocks noChangeArrowheads="1"/>
                </p:cNvSpPr>
                <p:nvPr/>
              </p:nvSpPr>
              <p:spPr bwMode="auto">
                <a:xfrm>
                  <a:off x="2350" y="3194"/>
                  <a:ext cx="16" cy="12"/>
                </a:xfrm>
                <a:prstGeom prst="rect">
                  <a:avLst/>
                </a:prstGeom>
                <a:solidFill>
                  <a:srgbClr val="800000"/>
                </a:solidFill>
                <a:ln w="9525">
                  <a:noFill/>
                  <a:miter lim="800000"/>
                </a:ln>
              </p:spPr>
              <p:txBody>
                <a:bodyPr/>
                <a:lstStyle/>
                <a:p>
                  <a:endParaRPr lang="zh-CN" altLang="en-US"/>
                </a:p>
              </p:txBody>
            </p:sp>
            <p:sp>
              <p:nvSpPr>
                <p:cNvPr id="51317" name="Rectangle 117"/>
                <p:cNvSpPr>
                  <a:spLocks noChangeArrowheads="1"/>
                </p:cNvSpPr>
                <p:nvPr/>
              </p:nvSpPr>
              <p:spPr bwMode="auto">
                <a:xfrm>
                  <a:off x="2318" y="3194"/>
                  <a:ext cx="16" cy="12"/>
                </a:xfrm>
                <a:prstGeom prst="rect">
                  <a:avLst/>
                </a:prstGeom>
                <a:solidFill>
                  <a:srgbClr val="800000"/>
                </a:solidFill>
                <a:ln w="9525">
                  <a:noFill/>
                  <a:miter lim="800000"/>
                </a:ln>
              </p:spPr>
              <p:txBody>
                <a:bodyPr/>
                <a:lstStyle/>
                <a:p>
                  <a:endParaRPr lang="zh-CN" altLang="en-US"/>
                </a:p>
              </p:txBody>
            </p:sp>
            <p:sp>
              <p:nvSpPr>
                <p:cNvPr id="51318" name="Rectangle 118"/>
                <p:cNvSpPr>
                  <a:spLocks noChangeArrowheads="1"/>
                </p:cNvSpPr>
                <p:nvPr/>
              </p:nvSpPr>
              <p:spPr bwMode="auto">
                <a:xfrm>
                  <a:off x="2285" y="3194"/>
                  <a:ext cx="17" cy="12"/>
                </a:xfrm>
                <a:prstGeom prst="rect">
                  <a:avLst/>
                </a:prstGeom>
                <a:solidFill>
                  <a:srgbClr val="800000"/>
                </a:solidFill>
                <a:ln w="9525">
                  <a:noFill/>
                  <a:miter lim="800000"/>
                </a:ln>
              </p:spPr>
              <p:txBody>
                <a:bodyPr/>
                <a:lstStyle/>
                <a:p>
                  <a:endParaRPr lang="zh-CN" altLang="en-US"/>
                </a:p>
              </p:txBody>
            </p:sp>
            <p:sp>
              <p:nvSpPr>
                <p:cNvPr id="51319" name="Rectangle 119"/>
                <p:cNvSpPr>
                  <a:spLocks noChangeArrowheads="1"/>
                </p:cNvSpPr>
                <p:nvPr/>
              </p:nvSpPr>
              <p:spPr bwMode="auto">
                <a:xfrm>
                  <a:off x="2253" y="3194"/>
                  <a:ext cx="16" cy="12"/>
                </a:xfrm>
                <a:prstGeom prst="rect">
                  <a:avLst/>
                </a:prstGeom>
                <a:solidFill>
                  <a:srgbClr val="800000"/>
                </a:solidFill>
                <a:ln w="9525">
                  <a:noFill/>
                  <a:miter lim="800000"/>
                </a:ln>
              </p:spPr>
              <p:txBody>
                <a:bodyPr/>
                <a:lstStyle/>
                <a:p>
                  <a:endParaRPr lang="zh-CN" altLang="en-US"/>
                </a:p>
              </p:txBody>
            </p:sp>
            <p:sp>
              <p:nvSpPr>
                <p:cNvPr id="51320" name="Rectangle 120"/>
                <p:cNvSpPr>
                  <a:spLocks noChangeArrowheads="1"/>
                </p:cNvSpPr>
                <p:nvPr/>
              </p:nvSpPr>
              <p:spPr bwMode="auto">
                <a:xfrm>
                  <a:off x="2221" y="3194"/>
                  <a:ext cx="16" cy="12"/>
                </a:xfrm>
                <a:prstGeom prst="rect">
                  <a:avLst/>
                </a:prstGeom>
                <a:solidFill>
                  <a:srgbClr val="800000"/>
                </a:solidFill>
                <a:ln w="9525">
                  <a:noFill/>
                  <a:miter lim="800000"/>
                </a:ln>
              </p:spPr>
              <p:txBody>
                <a:bodyPr/>
                <a:lstStyle/>
                <a:p>
                  <a:endParaRPr lang="zh-CN" altLang="en-US"/>
                </a:p>
              </p:txBody>
            </p:sp>
            <p:sp>
              <p:nvSpPr>
                <p:cNvPr id="51321" name="Rectangle 121"/>
                <p:cNvSpPr>
                  <a:spLocks noChangeArrowheads="1"/>
                </p:cNvSpPr>
                <p:nvPr/>
              </p:nvSpPr>
              <p:spPr bwMode="auto">
                <a:xfrm>
                  <a:off x="2188" y="3194"/>
                  <a:ext cx="16" cy="12"/>
                </a:xfrm>
                <a:prstGeom prst="rect">
                  <a:avLst/>
                </a:prstGeom>
                <a:solidFill>
                  <a:srgbClr val="800000"/>
                </a:solidFill>
                <a:ln w="9525">
                  <a:noFill/>
                  <a:miter lim="800000"/>
                </a:ln>
              </p:spPr>
              <p:txBody>
                <a:bodyPr/>
                <a:lstStyle/>
                <a:p>
                  <a:endParaRPr lang="zh-CN" altLang="en-US"/>
                </a:p>
              </p:txBody>
            </p:sp>
            <p:sp>
              <p:nvSpPr>
                <p:cNvPr id="51322" name="Rectangle 122"/>
                <p:cNvSpPr>
                  <a:spLocks noChangeArrowheads="1"/>
                </p:cNvSpPr>
                <p:nvPr/>
              </p:nvSpPr>
              <p:spPr bwMode="auto">
                <a:xfrm>
                  <a:off x="2156" y="3194"/>
                  <a:ext cx="16" cy="12"/>
                </a:xfrm>
                <a:prstGeom prst="rect">
                  <a:avLst/>
                </a:prstGeom>
                <a:solidFill>
                  <a:srgbClr val="800000"/>
                </a:solidFill>
                <a:ln w="9525">
                  <a:noFill/>
                  <a:miter lim="800000"/>
                </a:ln>
              </p:spPr>
              <p:txBody>
                <a:bodyPr/>
                <a:lstStyle/>
                <a:p>
                  <a:endParaRPr lang="zh-CN" altLang="en-US"/>
                </a:p>
              </p:txBody>
            </p:sp>
            <p:sp>
              <p:nvSpPr>
                <p:cNvPr id="51323" name="Rectangle 123"/>
                <p:cNvSpPr>
                  <a:spLocks noChangeArrowheads="1"/>
                </p:cNvSpPr>
                <p:nvPr/>
              </p:nvSpPr>
              <p:spPr bwMode="auto">
                <a:xfrm>
                  <a:off x="2123" y="3194"/>
                  <a:ext cx="17" cy="12"/>
                </a:xfrm>
                <a:prstGeom prst="rect">
                  <a:avLst/>
                </a:prstGeom>
                <a:solidFill>
                  <a:srgbClr val="800000"/>
                </a:solidFill>
                <a:ln w="9525">
                  <a:noFill/>
                  <a:miter lim="800000"/>
                </a:ln>
              </p:spPr>
              <p:txBody>
                <a:bodyPr/>
                <a:lstStyle/>
                <a:p>
                  <a:endParaRPr lang="zh-CN" altLang="en-US"/>
                </a:p>
              </p:txBody>
            </p:sp>
            <p:sp>
              <p:nvSpPr>
                <p:cNvPr id="51324" name="Rectangle 124"/>
                <p:cNvSpPr>
                  <a:spLocks noChangeArrowheads="1"/>
                </p:cNvSpPr>
                <p:nvPr/>
              </p:nvSpPr>
              <p:spPr bwMode="auto">
                <a:xfrm>
                  <a:off x="2091" y="3194"/>
                  <a:ext cx="16" cy="12"/>
                </a:xfrm>
                <a:prstGeom prst="rect">
                  <a:avLst/>
                </a:prstGeom>
                <a:solidFill>
                  <a:srgbClr val="800000"/>
                </a:solidFill>
                <a:ln w="9525">
                  <a:noFill/>
                  <a:miter lim="800000"/>
                </a:ln>
              </p:spPr>
              <p:txBody>
                <a:bodyPr/>
                <a:lstStyle/>
                <a:p>
                  <a:endParaRPr lang="zh-CN" altLang="en-US"/>
                </a:p>
              </p:txBody>
            </p:sp>
            <p:sp>
              <p:nvSpPr>
                <p:cNvPr id="51325" name="Rectangle 125"/>
                <p:cNvSpPr>
                  <a:spLocks noChangeArrowheads="1"/>
                </p:cNvSpPr>
                <p:nvPr/>
              </p:nvSpPr>
              <p:spPr bwMode="auto">
                <a:xfrm>
                  <a:off x="2059" y="3194"/>
                  <a:ext cx="16" cy="12"/>
                </a:xfrm>
                <a:prstGeom prst="rect">
                  <a:avLst/>
                </a:prstGeom>
                <a:solidFill>
                  <a:srgbClr val="800000"/>
                </a:solidFill>
                <a:ln w="9525">
                  <a:noFill/>
                  <a:miter lim="800000"/>
                </a:ln>
              </p:spPr>
              <p:txBody>
                <a:bodyPr/>
                <a:lstStyle/>
                <a:p>
                  <a:endParaRPr lang="zh-CN" altLang="en-US"/>
                </a:p>
              </p:txBody>
            </p:sp>
            <p:sp>
              <p:nvSpPr>
                <p:cNvPr id="51326" name="Rectangle 126"/>
                <p:cNvSpPr>
                  <a:spLocks noChangeArrowheads="1"/>
                </p:cNvSpPr>
                <p:nvPr/>
              </p:nvSpPr>
              <p:spPr bwMode="auto">
                <a:xfrm>
                  <a:off x="2026" y="3194"/>
                  <a:ext cx="16" cy="12"/>
                </a:xfrm>
                <a:prstGeom prst="rect">
                  <a:avLst/>
                </a:prstGeom>
                <a:solidFill>
                  <a:srgbClr val="800000"/>
                </a:solidFill>
                <a:ln w="9525">
                  <a:noFill/>
                  <a:miter lim="800000"/>
                </a:ln>
              </p:spPr>
              <p:txBody>
                <a:bodyPr/>
                <a:lstStyle/>
                <a:p>
                  <a:endParaRPr lang="zh-CN" altLang="en-US"/>
                </a:p>
              </p:txBody>
            </p:sp>
            <p:sp>
              <p:nvSpPr>
                <p:cNvPr id="51327" name="Rectangle 127"/>
                <p:cNvSpPr>
                  <a:spLocks noChangeArrowheads="1"/>
                </p:cNvSpPr>
                <p:nvPr/>
              </p:nvSpPr>
              <p:spPr bwMode="auto">
                <a:xfrm>
                  <a:off x="1994" y="3194"/>
                  <a:ext cx="16" cy="12"/>
                </a:xfrm>
                <a:prstGeom prst="rect">
                  <a:avLst/>
                </a:prstGeom>
                <a:solidFill>
                  <a:srgbClr val="800000"/>
                </a:solidFill>
                <a:ln w="9525">
                  <a:noFill/>
                  <a:miter lim="800000"/>
                </a:ln>
              </p:spPr>
              <p:txBody>
                <a:bodyPr/>
                <a:lstStyle/>
                <a:p>
                  <a:endParaRPr lang="zh-CN" altLang="en-US"/>
                </a:p>
              </p:txBody>
            </p:sp>
            <p:sp>
              <p:nvSpPr>
                <p:cNvPr id="51328" name="Rectangle 128"/>
                <p:cNvSpPr>
                  <a:spLocks noChangeArrowheads="1"/>
                </p:cNvSpPr>
                <p:nvPr/>
              </p:nvSpPr>
              <p:spPr bwMode="auto">
                <a:xfrm>
                  <a:off x="1961" y="3194"/>
                  <a:ext cx="17" cy="12"/>
                </a:xfrm>
                <a:prstGeom prst="rect">
                  <a:avLst/>
                </a:prstGeom>
                <a:solidFill>
                  <a:srgbClr val="800000"/>
                </a:solidFill>
                <a:ln w="9525">
                  <a:noFill/>
                  <a:miter lim="800000"/>
                </a:ln>
              </p:spPr>
              <p:txBody>
                <a:bodyPr/>
                <a:lstStyle/>
                <a:p>
                  <a:endParaRPr lang="zh-CN" altLang="en-US"/>
                </a:p>
              </p:txBody>
            </p:sp>
            <p:sp>
              <p:nvSpPr>
                <p:cNvPr id="51329" name="Rectangle 129"/>
                <p:cNvSpPr>
                  <a:spLocks noChangeArrowheads="1"/>
                </p:cNvSpPr>
                <p:nvPr/>
              </p:nvSpPr>
              <p:spPr bwMode="auto">
                <a:xfrm>
                  <a:off x="1929" y="3194"/>
                  <a:ext cx="16" cy="12"/>
                </a:xfrm>
                <a:prstGeom prst="rect">
                  <a:avLst/>
                </a:prstGeom>
                <a:solidFill>
                  <a:srgbClr val="800000"/>
                </a:solidFill>
                <a:ln w="9525">
                  <a:noFill/>
                  <a:miter lim="800000"/>
                </a:ln>
              </p:spPr>
              <p:txBody>
                <a:bodyPr/>
                <a:lstStyle/>
                <a:p>
                  <a:endParaRPr lang="zh-CN" altLang="en-US"/>
                </a:p>
              </p:txBody>
            </p:sp>
            <p:sp>
              <p:nvSpPr>
                <p:cNvPr id="51330" name="Rectangle 130"/>
                <p:cNvSpPr>
                  <a:spLocks noChangeArrowheads="1"/>
                </p:cNvSpPr>
                <p:nvPr/>
              </p:nvSpPr>
              <p:spPr bwMode="auto">
                <a:xfrm>
                  <a:off x="1897" y="3194"/>
                  <a:ext cx="16" cy="12"/>
                </a:xfrm>
                <a:prstGeom prst="rect">
                  <a:avLst/>
                </a:prstGeom>
                <a:solidFill>
                  <a:srgbClr val="800000"/>
                </a:solidFill>
                <a:ln w="9525">
                  <a:noFill/>
                  <a:miter lim="800000"/>
                </a:ln>
              </p:spPr>
              <p:txBody>
                <a:bodyPr/>
                <a:lstStyle/>
                <a:p>
                  <a:endParaRPr lang="zh-CN" altLang="en-US"/>
                </a:p>
              </p:txBody>
            </p:sp>
            <p:sp>
              <p:nvSpPr>
                <p:cNvPr id="51331" name="Rectangle 131"/>
                <p:cNvSpPr>
                  <a:spLocks noChangeArrowheads="1"/>
                </p:cNvSpPr>
                <p:nvPr/>
              </p:nvSpPr>
              <p:spPr bwMode="auto">
                <a:xfrm>
                  <a:off x="1864" y="3194"/>
                  <a:ext cx="16" cy="12"/>
                </a:xfrm>
                <a:prstGeom prst="rect">
                  <a:avLst/>
                </a:prstGeom>
                <a:solidFill>
                  <a:srgbClr val="800000"/>
                </a:solidFill>
                <a:ln w="9525">
                  <a:noFill/>
                  <a:miter lim="800000"/>
                </a:ln>
              </p:spPr>
              <p:txBody>
                <a:bodyPr/>
                <a:lstStyle/>
                <a:p>
                  <a:endParaRPr lang="zh-CN" altLang="en-US"/>
                </a:p>
              </p:txBody>
            </p:sp>
            <p:sp>
              <p:nvSpPr>
                <p:cNvPr id="51332" name="Rectangle 132"/>
                <p:cNvSpPr>
                  <a:spLocks noChangeArrowheads="1"/>
                </p:cNvSpPr>
                <p:nvPr/>
              </p:nvSpPr>
              <p:spPr bwMode="auto">
                <a:xfrm>
                  <a:off x="1832" y="3194"/>
                  <a:ext cx="16" cy="12"/>
                </a:xfrm>
                <a:prstGeom prst="rect">
                  <a:avLst/>
                </a:prstGeom>
                <a:solidFill>
                  <a:srgbClr val="800000"/>
                </a:solidFill>
                <a:ln w="9525">
                  <a:noFill/>
                  <a:miter lim="800000"/>
                </a:ln>
              </p:spPr>
              <p:txBody>
                <a:bodyPr/>
                <a:lstStyle/>
                <a:p>
                  <a:endParaRPr lang="zh-CN" altLang="en-US"/>
                </a:p>
              </p:txBody>
            </p:sp>
            <p:sp>
              <p:nvSpPr>
                <p:cNvPr id="51333" name="Rectangle 133"/>
                <p:cNvSpPr>
                  <a:spLocks noChangeArrowheads="1"/>
                </p:cNvSpPr>
                <p:nvPr/>
              </p:nvSpPr>
              <p:spPr bwMode="auto">
                <a:xfrm>
                  <a:off x="1799" y="3194"/>
                  <a:ext cx="17" cy="12"/>
                </a:xfrm>
                <a:prstGeom prst="rect">
                  <a:avLst/>
                </a:prstGeom>
                <a:solidFill>
                  <a:srgbClr val="800000"/>
                </a:solidFill>
                <a:ln w="9525">
                  <a:noFill/>
                  <a:miter lim="800000"/>
                </a:ln>
              </p:spPr>
              <p:txBody>
                <a:bodyPr/>
                <a:lstStyle/>
                <a:p>
                  <a:endParaRPr lang="zh-CN" altLang="en-US"/>
                </a:p>
              </p:txBody>
            </p:sp>
            <p:sp>
              <p:nvSpPr>
                <p:cNvPr id="51334" name="Rectangle 134"/>
                <p:cNvSpPr>
                  <a:spLocks noChangeArrowheads="1"/>
                </p:cNvSpPr>
                <p:nvPr/>
              </p:nvSpPr>
              <p:spPr bwMode="auto">
                <a:xfrm>
                  <a:off x="1767" y="3194"/>
                  <a:ext cx="16" cy="12"/>
                </a:xfrm>
                <a:prstGeom prst="rect">
                  <a:avLst/>
                </a:prstGeom>
                <a:solidFill>
                  <a:srgbClr val="800000"/>
                </a:solidFill>
                <a:ln w="9525">
                  <a:noFill/>
                  <a:miter lim="800000"/>
                </a:ln>
              </p:spPr>
              <p:txBody>
                <a:bodyPr/>
                <a:lstStyle/>
                <a:p>
                  <a:endParaRPr lang="zh-CN" altLang="en-US"/>
                </a:p>
              </p:txBody>
            </p:sp>
            <p:sp>
              <p:nvSpPr>
                <p:cNvPr id="51335" name="Rectangle 135"/>
                <p:cNvSpPr>
                  <a:spLocks noChangeArrowheads="1"/>
                </p:cNvSpPr>
                <p:nvPr/>
              </p:nvSpPr>
              <p:spPr bwMode="auto">
                <a:xfrm>
                  <a:off x="1735" y="3194"/>
                  <a:ext cx="16" cy="12"/>
                </a:xfrm>
                <a:prstGeom prst="rect">
                  <a:avLst/>
                </a:prstGeom>
                <a:solidFill>
                  <a:srgbClr val="800000"/>
                </a:solidFill>
                <a:ln w="9525">
                  <a:noFill/>
                  <a:miter lim="800000"/>
                </a:ln>
              </p:spPr>
              <p:txBody>
                <a:bodyPr/>
                <a:lstStyle/>
                <a:p>
                  <a:endParaRPr lang="zh-CN" altLang="en-US"/>
                </a:p>
              </p:txBody>
            </p:sp>
            <p:sp>
              <p:nvSpPr>
                <p:cNvPr id="51336" name="Rectangle 136"/>
                <p:cNvSpPr>
                  <a:spLocks noChangeArrowheads="1"/>
                </p:cNvSpPr>
                <p:nvPr/>
              </p:nvSpPr>
              <p:spPr bwMode="auto">
                <a:xfrm>
                  <a:off x="1702" y="3194"/>
                  <a:ext cx="16" cy="12"/>
                </a:xfrm>
                <a:prstGeom prst="rect">
                  <a:avLst/>
                </a:prstGeom>
                <a:solidFill>
                  <a:srgbClr val="800000"/>
                </a:solidFill>
                <a:ln w="9525">
                  <a:noFill/>
                  <a:miter lim="800000"/>
                </a:ln>
              </p:spPr>
              <p:txBody>
                <a:bodyPr/>
                <a:lstStyle/>
                <a:p>
                  <a:endParaRPr lang="zh-CN" altLang="en-US"/>
                </a:p>
              </p:txBody>
            </p:sp>
            <p:sp>
              <p:nvSpPr>
                <p:cNvPr id="51337" name="Rectangle 137"/>
                <p:cNvSpPr>
                  <a:spLocks noChangeArrowheads="1"/>
                </p:cNvSpPr>
                <p:nvPr/>
              </p:nvSpPr>
              <p:spPr bwMode="auto">
                <a:xfrm>
                  <a:off x="1670" y="3194"/>
                  <a:ext cx="16" cy="12"/>
                </a:xfrm>
                <a:prstGeom prst="rect">
                  <a:avLst/>
                </a:prstGeom>
                <a:solidFill>
                  <a:srgbClr val="800000"/>
                </a:solidFill>
                <a:ln w="9525">
                  <a:noFill/>
                  <a:miter lim="800000"/>
                </a:ln>
              </p:spPr>
              <p:txBody>
                <a:bodyPr/>
                <a:lstStyle/>
                <a:p>
                  <a:endParaRPr lang="zh-CN" altLang="en-US"/>
                </a:p>
              </p:txBody>
            </p:sp>
            <p:sp>
              <p:nvSpPr>
                <p:cNvPr id="51338" name="Rectangle 138"/>
                <p:cNvSpPr>
                  <a:spLocks noChangeArrowheads="1"/>
                </p:cNvSpPr>
                <p:nvPr/>
              </p:nvSpPr>
              <p:spPr bwMode="auto">
                <a:xfrm>
                  <a:off x="1637" y="3194"/>
                  <a:ext cx="17" cy="12"/>
                </a:xfrm>
                <a:prstGeom prst="rect">
                  <a:avLst/>
                </a:prstGeom>
                <a:solidFill>
                  <a:srgbClr val="800000"/>
                </a:solidFill>
                <a:ln w="9525">
                  <a:noFill/>
                  <a:miter lim="800000"/>
                </a:ln>
              </p:spPr>
              <p:txBody>
                <a:bodyPr/>
                <a:lstStyle/>
                <a:p>
                  <a:endParaRPr lang="zh-CN" altLang="en-US"/>
                </a:p>
              </p:txBody>
            </p:sp>
            <p:sp>
              <p:nvSpPr>
                <p:cNvPr id="51339" name="Rectangle 139"/>
                <p:cNvSpPr>
                  <a:spLocks noChangeArrowheads="1"/>
                </p:cNvSpPr>
                <p:nvPr/>
              </p:nvSpPr>
              <p:spPr bwMode="auto">
                <a:xfrm>
                  <a:off x="1605" y="3194"/>
                  <a:ext cx="16" cy="12"/>
                </a:xfrm>
                <a:prstGeom prst="rect">
                  <a:avLst/>
                </a:prstGeom>
                <a:solidFill>
                  <a:srgbClr val="800000"/>
                </a:solidFill>
                <a:ln w="9525">
                  <a:noFill/>
                  <a:miter lim="800000"/>
                </a:ln>
              </p:spPr>
              <p:txBody>
                <a:bodyPr/>
                <a:lstStyle/>
                <a:p>
                  <a:endParaRPr lang="zh-CN" altLang="en-US"/>
                </a:p>
              </p:txBody>
            </p:sp>
            <p:sp>
              <p:nvSpPr>
                <p:cNvPr id="51340" name="Rectangle 140"/>
                <p:cNvSpPr>
                  <a:spLocks noChangeArrowheads="1"/>
                </p:cNvSpPr>
                <p:nvPr/>
              </p:nvSpPr>
              <p:spPr bwMode="auto">
                <a:xfrm>
                  <a:off x="1573" y="3194"/>
                  <a:ext cx="16" cy="12"/>
                </a:xfrm>
                <a:prstGeom prst="rect">
                  <a:avLst/>
                </a:prstGeom>
                <a:solidFill>
                  <a:srgbClr val="800000"/>
                </a:solidFill>
                <a:ln w="9525">
                  <a:noFill/>
                  <a:miter lim="800000"/>
                </a:ln>
              </p:spPr>
              <p:txBody>
                <a:bodyPr/>
                <a:lstStyle/>
                <a:p>
                  <a:endParaRPr lang="zh-CN" altLang="en-US"/>
                </a:p>
              </p:txBody>
            </p:sp>
            <p:sp>
              <p:nvSpPr>
                <p:cNvPr id="51341" name="Rectangle 141"/>
                <p:cNvSpPr>
                  <a:spLocks noChangeArrowheads="1"/>
                </p:cNvSpPr>
                <p:nvPr/>
              </p:nvSpPr>
              <p:spPr bwMode="auto">
                <a:xfrm>
                  <a:off x="1540" y="3194"/>
                  <a:ext cx="16" cy="12"/>
                </a:xfrm>
                <a:prstGeom prst="rect">
                  <a:avLst/>
                </a:prstGeom>
                <a:solidFill>
                  <a:srgbClr val="800000"/>
                </a:solidFill>
                <a:ln w="9525">
                  <a:noFill/>
                  <a:miter lim="800000"/>
                </a:ln>
              </p:spPr>
              <p:txBody>
                <a:bodyPr/>
                <a:lstStyle/>
                <a:p>
                  <a:endParaRPr lang="zh-CN" altLang="en-US"/>
                </a:p>
              </p:txBody>
            </p:sp>
            <p:sp>
              <p:nvSpPr>
                <p:cNvPr id="51342" name="Rectangle 142"/>
                <p:cNvSpPr>
                  <a:spLocks noChangeArrowheads="1"/>
                </p:cNvSpPr>
                <p:nvPr/>
              </p:nvSpPr>
              <p:spPr bwMode="auto">
                <a:xfrm>
                  <a:off x="1508" y="3194"/>
                  <a:ext cx="16" cy="12"/>
                </a:xfrm>
                <a:prstGeom prst="rect">
                  <a:avLst/>
                </a:prstGeom>
                <a:solidFill>
                  <a:srgbClr val="800000"/>
                </a:solidFill>
                <a:ln w="9525">
                  <a:noFill/>
                  <a:miter lim="800000"/>
                </a:ln>
              </p:spPr>
              <p:txBody>
                <a:bodyPr/>
                <a:lstStyle/>
                <a:p>
                  <a:endParaRPr lang="zh-CN" altLang="en-US"/>
                </a:p>
              </p:txBody>
            </p:sp>
            <p:sp>
              <p:nvSpPr>
                <p:cNvPr id="51343" name="Rectangle 143"/>
                <p:cNvSpPr>
                  <a:spLocks noChangeArrowheads="1"/>
                </p:cNvSpPr>
                <p:nvPr/>
              </p:nvSpPr>
              <p:spPr bwMode="auto">
                <a:xfrm>
                  <a:off x="1475" y="3194"/>
                  <a:ext cx="17" cy="12"/>
                </a:xfrm>
                <a:prstGeom prst="rect">
                  <a:avLst/>
                </a:prstGeom>
                <a:solidFill>
                  <a:srgbClr val="800000"/>
                </a:solidFill>
                <a:ln w="9525">
                  <a:noFill/>
                  <a:miter lim="800000"/>
                </a:ln>
              </p:spPr>
              <p:txBody>
                <a:bodyPr/>
                <a:lstStyle/>
                <a:p>
                  <a:endParaRPr lang="zh-CN" altLang="en-US"/>
                </a:p>
              </p:txBody>
            </p:sp>
            <p:sp>
              <p:nvSpPr>
                <p:cNvPr id="51344" name="Rectangle 144"/>
                <p:cNvSpPr>
                  <a:spLocks noChangeArrowheads="1"/>
                </p:cNvSpPr>
                <p:nvPr/>
              </p:nvSpPr>
              <p:spPr bwMode="auto">
                <a:xfrm>
                  <a:off x="1452" y="3194"/>
                  <a:ext cx="7" cy="12"/>
                </a:xfrm>
                <a:prstGeom prst="rect">
                  <a:avLst/>
                </a:prstGeom>
                <a:solidFill>
                  <a:srgbClr val="800000"/>
                </a:solidFill>
                <a:ln w="9525">
                  <a:noFill/>
                  <a:miter lim="800000"/>
                </a:ln>
              </p:spPr>
              <p:txBody>
                <a:bodyPr/>
                <a:lstStyle/>
                <a:p>
                  <a:endParaRPr lang="zh-CN" altLang="en-US"/>
                </a:p>
              </p:txBody>
            </p:sp>
            <p:sp>
              <p:nvSpPr>
                <p:cNvPr id="51345" name="Freeform 145"/>
                <p:cNvSpPr/>
                <p:nvPr/>
              </p:nvSpPr>
              <p:spPr bwMode="auto">
                <a:xfrm>
                  <a:off x="1373" y="3180"/>
                  <a:ext cx="84" cy="39"/>
                </a:xfrm>
                <a:custGeom>
                  <a:avLst/>
                  <a:gdLst/>
                  <a:ahLst/>
                  <a:cxnLst>
                    <a:cxn ang="0">
                      <a:pos x="84" y="0"/>
                    </a:cxn>
                    <a:cxn ang="0">
                      <a:pos x="0" y="20"/>
                    </a:cxn>
                    <a:cxn ang="0">
                      <a:pos x="84" y="39"/>
                    </a:cxn>
                    <a:cxn ang="0">
                      <a:pos x="84" y="0"/>
                    </a:cxn>
                  </a:cxnLst>
                  <a:rect l="0" t="0" r="r" b="b"/>
                  <a:pathLst>
                    <a:path w="84" h="39">
                      <a:moveTo>
                        <a:pt x="84" y="0"/>
                      </a:moveTo>
                      <a:lnTo>
                        <a:pt x="0" y="20"/>
                      </a:lnTo>
                      <a:lnTo>
                        <a:pt x="84" y="39"/>
                      </a:lnTo>
                      <a:lnTo>
                        <a:pt x="84" y="0"/>
                      </a:lnTo>
                      <a:close/>
                    </a:path>
                  </a:pathLst>
                </a:custGeom>
                <a:solidFill>
                  <a:srgbClr val="800000"/>
                </a:solidFill>
                <a:ln w="9525">
                  <a:noFill/>
                  <a:round/>
                </a:ln>
              </p:spPr>
              <p:txBody>
                <a:bodyPr/>
                <a:lstStyle/>
                <a:p>
                  <a:endParaRPr lang="zh-CN" altLang="en-US"/>
                </a:p>
              </p:txBody>
            </p:sp>
          </p:grpSp>
          <p:grpSp>
            <p:nvGrpSpPr>
              <p:cNvPr id="11" name="Group 161"/>
              <p:cNvGrpSpPr/>
              <p:nvPr/>
            </p:nvGrpSpPr>
            <p:grpSpPr bwMode="auto">
              <a:xfrm>
                <a:off x="1373" y="2730"/>
                <a:ext cx="475" cy="39"/>
                <a:chOff x="1373" y="2730"/>
                <a:chExt cx="475" cy="39"/>
              </a:xfrm>
            </p:grpSpPr>
            <p:sp>
              <p:nvSpPr>
                <p:cNvPr id="51347" name="Rectangle 147"/>
                <p:cNvSpPr>
                  <a:spLocks noChangeArrowheads="1"/>
                </p:cNvSpPr>
                <p:nvPr/>
              </p:nvSpPr>
              <p:spPr bwMode="auto">
                <a:xfrm>
                  <a:off x="1832" y="2744"/>
                  <a:ext cx="16" cy="12"/>
                </a:xfrm>
                <a:prstGeom prst="rect">
                  <a:avLst/>
                </a:prstGeom>
                <a:solidFill>
                  <a:srgbClr val="800000"/>
                </a:solidFill>
                <a:ln w="9525">
                  <a:noFill/>
                  <a:miter lim="800000"/>
                </a:ln>
              </p:spPr>
              <p:txBody>
                <a:bodyPr/>
                <a:lstStyle/>
                <a:p>
                  <a:endParaRPr lang="zh-CN" altLang="en-US"/>
                </a:p>
              </p:txBody>
            </p:sp>
            <p:sp>
              <p:nvSpPr>
                <p:cNvPr id="51348" name="Rectangle 148"/>
                <p:cNvSpPr>
                  <a:spLocks noChangeArrowheads="1"/>
                </p:cNvSpPr>
                <p:nvPr/>
              </p:nvSpPr>
              <p:spPr bwMode="auto">
                <a:xfrm>
                  <a:off x="1799" y="2744"/>
                  <a:ext cx="17" cy="12"/>
                </a:xfrm>
                <a:prstGeom prst="rect">
                  <a:avLst/>
                </a:prstGeom>
                <a:solidFill>
                  <a:srgbClr val="800000"/>
                </a:solidFill>
                <a:ln w="9525">
                  <a:noFill/>
                  <a:miter lim="800000"/>
                </a:ln>
              </p:spPr>
              <p:txBody>
                <a:bodyPr/>
                <a:lstStyle/>
                <a:p>
                  <a:endParaRPr lang="zh-CN" altLang="en-US"/>
                </a:p>
              </p:txBody>
            </p:sp>
            <p:sp>
              <p:nvSpPr>
                <p:cNvPr id="51349" name="Rectangle 149"/>
                <p:cNvSpPr>
                  <a:spLocks noChangeArrowheads="1"/>
                </p:cNvSpPr>
                <p:nvPr/>
              </p:nvSpPr>
              <p:spPr bwMode="auto">
                <a:xfrm>
                  <a:off x="1767" y="2744"/>
                  <a:ext cx="16" cy="12"/>
                </a:xfrm>
                <a:prstGeom prst="rect">
                  <a:avLst/>
                </a:prstGeom>
                <a:solidFill>
                  <a:srgbClr val="800000"/>
                </a:solidFill>
                <a:ln w="9525">
                  <a:noFill/>
                  <a:miter lim="800000"/>
                </a:ln>
              </p:spPr>
              <p:txBody>
                <a:bodyPr/>
                <a:lstStyle/>
                <a:p>
                  <a:endParaRPr lang="zh-CN" altLang="en-US"/>
                </a:p>
              </p:txBody>
            </p:sp>
            <p:sp>
              <p:nvSpPr>
                <p:cNvPr id="51350" name="Rectangle 150"/>
                <p:cNvSpPr>
                  <a:spLocks noChangeArrowheads="1"/>
                </p:cNvSpPr>
                <p:nvPr/>
              </p:nvSpPr>
              <p:spPr bwMode="auto">
                <a:xfrm>
                  <a:off x="1735" y="2744"/>
                  <a:ext cx="16" cy="12"/>
                </a:xfrm>
                <a:prstGeom prst="rect">
                  <a:avLst/>
                </a:prstGeom>
                <a:solidFill>
                  <a:srgbClr val="800000"/>
                </a:solidFill>
                <a:ln w="9525">
                  <a:noFill/>
                  <a:miter lim="800000"/>
                </a:ln>
              </p:spPr>
              <p:txBody>
                <a:bodyPr/>
                <a:lstStyle/>
                <a:p>
                  <a:endParaRPr lang="zh-CN" altLang="en-US"/>
                </a:p>
              </p:txBody>
            </p:sp>
            <p:sp>
              <p:nvSpPr>
                <p:cNvPr id="51351" name="Rectangle 151"/>
                <p:cNvSpPr>
                  <a:spLocks noChangeArrowheads="1"/>
                </p:cNvSpPr>
                <p:nvPr/>
              </p:nvSpPr>
              <p:spPr bwMode="auto">
                <a:xfrm>
                  <a:off x="1702" y="2744"/>
                  <a:ext cx="16" cy="12"/>
                </a:xfrm>
                <a:prstGeom prst="rect">
                  <a:avLst/>
                </a:prstGeom>
                <a:solidFill>
                  <a:srgbClr val="800000"/>
                </a:solidFill>
                <a:ln w="9525">
                  <a:noFill/>
                  <a:miter lim="800000"/>
                </a:ln>
              </p:spPr>
              <p:txBody>
                <a:bodyPr/>
                <a:lstStyle/>
                <a:p>
                  <a:endParaRPr lang="zh-CN" altLang="en-US"/>
                </a:p>
              </p:txBody>
            </p:sp>
            <p:sp>
              <p:nvSpPr>
                <p:cNvPr id="51352" name="Rectangle 152"/>
                <p:cNvSpPr>
                  <a:spLocks noChangeArrowheads="1"/>
                </p:cNvSpPr>
                <p:nvPr/>
              </p:nvSpPr>
              <p:spPr bwMode="auto">
                <a:xfrm>
                  <a:off x="1670" y="2744"/>
                  <a:ext cx="16" cy="12"/>
                </a:xfrm>
                <a:prstGeom prst="rect">
                  <a:avLst/>
                </a:prstGeom>
                <a:solidFill>
                  <a:srgbClr val="800000"/>
                </a:solidFill>
                <a:ln w="9525">
                  <a:noFill/>
                  <a:miter lim="800000"/>
                </a:ln>
              </p:spPr>
              <p:txBody>
                <a:bodyPr/>
                <a:lstStyle/>
                <a:p>
                  <a:endParaRPr lang="zh-CN" altLang="en-US"/>
                </a:p>
              </p:txBody>
            </p:sp>
            <p:sp>
              <p:nvSpPr>
                <p:cNvPr id="51353" name="Rectangle 153"/>
                <p:cNvSpPr>
                  <a:spLocks noChangeArrowheads="1"/>
                </p:cNvSpPr>
                <p:nvPr/>
              </p:nvSpPr>
              <p:spPr bwMode="auto">
                <a:xfrm>
                  <a:off x="1637" y="2744"/>
                  <a:ext cx="17" cy="12"/>
                </a:xfrm>
                <a:prstGeom prst="rect">
                  <a:avLst/>
                </a:prstGeom>
                <a:solidFill>
                  <a:srgbClr val="800000"/>
                </a:solidFill>
                <a:ln w="9525">
                  <a:noFill/>
                  <a:miter lim="800000"/>
                </a:ln>
              </p:spPr>
              <p:txBody>
                <a:bodyPr/>
                <a:lstStyle/>
                <a:p>
                  <a:endParaRPr lang="zh-CN" altLang="en-US"/>
                </a:p>
              </p:txBody>
            </p:sp>
            <p:sp>
              <p:nvSpPr>
                <p:cNvPr id="51354" name="Rectangle 154"/>
                <p:cNvSpPr>
                  <a:spLocks noChangeArrowheads="1"/>
                </p:cNvSpPr>
                <p:nvPr/>
              </p:nvSpPr>
              <p:spPr bwMode="auto">
                <a:xfrm>
                  <a:off x="1605" y="2744"/>
                  <a:ext cx="16" cy="12"/>
                </a:xfrm>
                <a:prstGeom prst="rect">
                  <a:avLst/>
                </a:prstGeom>
                <a:solidFill>
                  <a:srgbClr val="800000"/>
                </a:solidFill>
                <a:ln w="9525">
                  <a:noFill/>
                  <a:miter lim="800000"/>
                </a:ln>
              </p:spPr>
              <p:txBody>
                <a:bodyPr/>
                <a:lstStyle/>
                <a:p>
                  <a:endParaRPr lang="zh-CN" altLang="en-US"/>
                </a:p>
              </p:txBody>
            </p:sp>
            <p:sp>
              <p:nvSpPr>
                <p:cNvPr id="51355" name="Rectangle 155"/>
                <p:cNvSpPr>
                  <a:spLocks noChangeArrowheads="1"/>
                </p:cNvSpPr>
                <p:nvPr/>
              </p:nvSpPr>
              <p:spPr bwMode="auto">
                <a:xfrm>
                  <a:off x="1573" y="2744"/>
                  <a:ext cx="16" cy="12"/>
                </a:xfrm>
                <a:prstGeom prst="rect">
                  <a:avLst/>
                </a:prstGeom>
                <a:solidFill>
                  <a:srgbClr val="800000"/>
                </a:solidFill>
                <a:ln w="9525">
                  <a:noFill/>
                  <a:miter lim="800000"/>
                </a:ln>
              </p:spPr>
              <p:txBody>
                <a:bodyPr/>
                <a:lstStyle/>
                <a:p>
                  <a:endParaRPr lang="zh-CN" altLang="en-US"/>
                </a:p>
              </p:txBody>
            </p:sp>
            <p:sp>
              <p:nvSpPr>
                <p:cNvPr id="51356" name="Rectangle 156"/>
                <p:cNvSpPr>
                  <a:spLocks noChangeArrowheads="1"/>
                </p:cNvSpPr>
                <p:nvPr/>
              </p:nvSpPr>
              <p:spPr bwMode="auto">
                <a:xfrm>
                  <a:off x="1540" y="2744"/>
                  <a:ext cx="16" cy="12"/>
                </a:xfrm>
                <a:prstGeom prst="rect">
                  <a:avLst/>
                </a:prstGeom>
                <a:solidFill>
                  <a:srgbClr val="800000"/>
                </a:solidFill>
                <a:ln w="9525">
                  <a:noFill/>
                  <a:miter lim="800000"/>
                </a:ln>
              </p:spPr>
              <p:txBody>
                <a:bodyPr/>
                <a:lstStyle/>
                <a:p>
                  <a:endParaRPr lang="zh-CN" altLang="en-US"/>
                </a:p>
              </p:txBody>
            </p:sp>
            <p:sp>
              <p:nvSpPr>
                <p:cNvPr id="51357" name="Rectangle 157"/>
                <p:cNvSpPr>
                  <a:spLocks noChangeArrowheads="1"/>
                </p:cNvSpPr>
                <p:nvPr/>
              </p:nvSpPr>
              <p:spPr bwMode="auto">
                <a:xfrm>
                  <a:off x="1508" y="2744"/>
                  <a:ext cx="16" cy="12"/>
                </a:xfrm>
                <a:prstGeom prst="rect">
                  <a:avLst/>
                </a:prstGeom>
                <a:solidFill>
                  <a:srgbClr val="800000"/>
                </a:solidFill>
                <a:ln w="9525">
                  <a:noFill/>
                  <a:miter lim="800000"/>
                </a:ln>
              </p:spPr>
              <p:txBody>
                <a:bodyPr/>
                <a:lstStyle/>
                <a:p>
                  <a:endParaRPr lang="zh-CN" altLang="en-US"/>
                </a:p>
              </p:txBody>
            </p:sp>
            <p:sp>
              <p:nvSpPr>
                <p:cNvPr id="51358" name="Rectangle 158"/>
                <p:cNvSpPr>
                  <a:spLocks noChangeArrowheads="1"/>
                </p:cNvSpPr>
                <p:nvPr/>
              </p:nvSpPr>
              <p:spPr bwMode="auto">
                <a:xfrm>
                  <a:off x="1475" y="2744"/>
                  <a:ext cx="17" cy="12"/>
                </a:xfrm>
                <a:prstGeom prst="rect">
                  <a:avLst/>
                </a:prstGeom>
                <a:solidFill>
                  <a:srgbClr val="800000"/>
                </a:solidFill>
                <a:ln w="9525">
                  <a:noFill/>
                  <a:miter lim="800000"/>
                </a:ln>
              </p:spPr>
              <p:txBody>
                <a:bodyPr/>
                <a:lstStyle/>
                <a:p>
                  <a:endParaRPr lang="zh-CN" altLang="en-US"/>
                </a:p>
              </p:txBody>
            </p:sp>
            <p:sp>
              <p:nvSpPr>
                <p:cNvPr id="51359" name="Rectangle 159"/>
                <p:cNvSpPr>
                  <a:spLocks noChangeArrowheads="1"/>
                </p:cNvSpPr>
                <p:nvPr/>
              </p:nvSpPr>
              <p:spPr bwMode="auto">
                <a:xfrm>
                  <a:off x="1452" y="2744"/>
                  <a:ext cx="7" cy="12"/>
                </a:xfrm>
                <a:prstGeom prst="rect">
                  <a:avLst/>
                </a:prstGeom>
                <a:solidFill>
                  <a:srgbClr val="800000"/>
                </a:solidFill>
                <a:ln w="9525">
                  <a:noFill/>
                  <a:miter lim="800000"/>
                </a:ln>
              </p:spPr>
              <p:txBody>
                <a:bodyPr/>
                <a:lstStyle/>
                <a:p>
                  <a:endParaRPr lang="zh-CN" altLang="en-US"/>
                </a:p>
              </p:txBody>
            </p:sp>
            <p:sp>
              <p:nvSpPr>
                <p:cNvPr id="51360" name="Freeform 160"/>
                <p:cNvSpPr/>
                <p:nvPr/>
              </p:nvSpPr>
              <p:spPr bwMode="auto">
                <a:xfrm>
                  <a:off x="1373" y="2730"/>
                  <a:ext cx="84" cy="39"/>
                </a:xfrm>
                <a:custGeom>
                  <a:avLst/>
                  <a:gdLst/>
                  <a:ahLst/>
                  <a:cxnLst>
                    <a:cxn ang="0">
                      <a:pos x="84" y="0"/>
                    </a:cxn>
                    <a:cxn ang="0">
                      <a:pos x="0" y="20"/>
                    </a:cxn>
                    <a:cxn ang="0">
                      <a:pos x="84" y="39"/>
                    </a:cxn>
                    <a:cxn ang="0">
                      <a:pos x="84" y="0"/>
                    </a:cxn>
                  </a:cxnLst>
                  <a:rect l="0" t="0" r="r" b="b"/>
                  <a:pathLst>
                    <a:path w="84" h="39">
                      <a:moveTo>
                        <a:pt x="84" y="0"/>
                      </a:moveTo>
                      <a:lnTo>
                        <a:pt x="0" y="20"/>
                      </a:lnTo>
                      <a:lnTo>
                        <a:pt x="84" y="39"/>
                      </a:lnTo>
                      <a:lnTo>
                        <a:pt x="84" y="0"/>
                      </a:lnTo>
                      <a:close/>
                    </a:path>
                  </a:pathLst>
                </a:custGeom>
                <a:solidFill>
                  <a:srgbClr val="800000"/>
                </a:solidFill>
                <a:ln w="9525">
                  <a:noFill/>
                  <a:round/>
                </a:ln>
              </p:spPr>
              <p:txBody>
                <a:bodyPr/>
                <a:lstStyle/>
                <a:p>
                  <a:endParaRPr lang="zh-CN" altLang="en-US"/>
                </a:p>
              </p:txBody>
            </p:sp>
          </p:grpSp>
          <p:grpSp>
            <p:nvGrpSpPr>
              <p:cNvPr id="12" name="Group 177"/>
              <p:cNvGrpSpPr/>
              <p:nvPr/>
            </p:nvGrpSpPr>
            <p:grpSpPr bwMode="auto">
              <a:xfrm>
                <a:off x="3119" y="3358"/>
                <a:ext cx="52" cy="386"/>
                <a:chOff x="3119" y="3358"/>
                <a:chExt cx="52" cy="386"/>
              </a:xfrm>
            </p:grpSpPr>
            <p:sp>
              <p:nvSpPr>
                <p:cNvPr id="51362" name="Rectangle 162"/>
                <p:cNvSpPr>
                  <a:spLocks noChangeArrowheads="1"/>
                </p:cNvSpPr>
                <p:nvPr/>
              </p:nvSpPr>
              <p:spPr bwMode="auto">
                <a:xfrm>
                  <a:off x="3137" y="3732"/>
                  <a:ext cx="16" cy="12"/>
                </a:xfrm>
                <a:prstGeom prst="rect">
                  <a:avLst/>
                </a:prstGeom>
                <a:solidFill>
                  <a:srgbClr val="800000"/>
                </a:solidFill>
                <a:ln w="9525">
                  <a:noFill/>
                  <a:miter lim="800000"/>
                </a:ln>
              </p:spPr>
              <p:txBody>
                <a:bodyPr/>
                <a:lstStyle/>
                <a:p>
                  <a:endParaRPr lang="zh-CN" altLang="en-US"/>
                </a:p>
              </p:txBody>
            </p:sp>
            <p:sp>
              <p:nvSpPr>
                <p:cNvPr id="51363" name="Rectangle 163"/>
                <p:cNvSpPr>
                  <a:spLocks noChangeArrowheads="1"/>
                </p:cNvSpPr>
                <p:nvPr/>
              </p:nvSpPr>
              <p:spPr bwMode="auto">
                <a:xfrm>
                  <a:off x="3137" y="3708"/>
                  <a:ext cx="16" cy="12"/>
                </a:xfrm>
                <a:prstGeom prst="rect">
                  <a:avLst/>
                </a:prstGeom>
                <a:solidFill>
                  <a:srgbClr val="800000"/>
                </a:solidFill>
                <a:ln w="9525">
                  <a:noFill/>
                  <a:miter lim="800000"/>
                </a:ln>
              </p:spPr>
              <p:txBody>
                <a:bodyPr/>
                <a:lstStyle/>
                <a:p>
                  <a:endParaRPr lang="zh-CN" altLang="en-US"/>
                </a:p>
              </p:txBody>
            </p:sp>
            <p:sp>
              <p:nvSpPr>
                <p:cNvPr id="51364" name="Rectangle 164"/>
                <p:cNvSpPr>
                  <a:spLocks noChangeArrowheads="1"/>
                </p:cNvSpPr>
                <p:nvPr/>
              </p:nvSpPr>
              <p:spPr bwMode="auto">
                <a:xfrm>
                  <a:off x="3137" y="3684"/>
                  <a:ext cx="16" cy="12"/>
                </a:xfrm>
                <a:prstGeom prst="rect">
                  <a:avLst/>
                </a:prstGeom>
                <a:solidFill>
                  <a:srgbClr val="800000"/>
                </a:solidFill>
                <a:ln w="9525">
                  <a:noFill/>
                  <a:miter lim="800000"/>
                </a:ln>
              </p:spPr>
              <p:txBody>
                <a:bodyPr/>
                <a:lstStyle/>
                <a:p>
                  <a:endParaRPr lang="zh-CN" altLang="en-US"/>
                </a:p>
              </p:txBody>
            </p:sp>
            <p:sp>
              <p:nvSpPr>
                <p:cNvPr id="51365" name="Rectangle 165"/>
                <p:cNvSpPr>
                  <a:spLocks noChangeArrowheads="1"/>
                </p:cNvSpPr>
                <p:nvPr/>
              </p:nvSpPr>
              <p:spPr bwMode="auto">
                <a:xfrm>
                  <a:off x="3137" y="3660"/>
                  <a:ext cx="16" cy="12"/>
                </a:xfrm>
                <a:prstGeom prst="rect">
                  <a:avLst/>
                </a:prstGeom>
                <a:solidFill>
                  <a:srgbClr val="800000"/>
                </a:solidFill>
                <a:ln w="9525">
                  <a:noFill/>
                  <a:miter lim="800000"/>
                </a:ln>
              </p:spPr>
              <p:txBody>
                <a:bodyPr/>
                <a:lstStyle/>
                <a:p>
                  <a:endParaRPr lang="zh-CN" altLang="en-US"/>
                </a:p>
              </p:txBody>
            </p:sp>
            <p:sp>
              <p:nvSpPr>
                <p:cNvPr id="51366" name="Rectangle 166"/>
                <p:cNvSpPr>
                  <a:spLocks noChangeArrowheads="1"/>
                </p:cNvSpPr>
                <p:nvPr/>
              </p:nvSpPr>
              <p:spPr bwMode="auto">
                <a:xfrm>
                  <a:off x="3137" y="3635"/>
                  <a:ext cx="16" cy="12"/>
                </a:xfrm>
                <a:prstGeom prst="rect">
                  <a:avLst/>
                </a:prstGeom>
                <a:solidFill>
                  <a:srgbClr val="800000"/>
                </a:solidFill>
                <a:ln w="9525">
                  <a:noFill/>
                  <a:miter lim="800000"/>
                </a:ln>
              </p:spPr>
              <p:txBody>
                <a:bodyPr/>
                <a:lstStyle/>
                <a:p>
                  <a:endParaRPr lang="zh-CN" altLang="en-US"/>
                </a:p>
              </p:txBody>
            </p:sp>
            <p:sp>
              <p:nvSpPr>
                <p:cNvPr id="51367" name="Rectangle 167"/>
                <p:cNvSpPr>
                  <a:spLocks noChangeArrowheads="1"/>
                </p:cNvSpPr>
                <p:nvPr/>
              </p:nvSpPr>
              <p:spPr bwMode="auto">
                <a:xfrm>
                  <a:off x="3137" y="3611"/>
                  <a:ext cx="16" cy="12"/>
                </a:xfrm>
                <a:prstGeom prst="rect">
                  <a:avLst/>
                </a:prstGeom>
                <a:solidFill>
                  <a:srgbClr val="800000"/>
                </a:solidFill>
                <a:ln w="9525">
                  <a:noFill/>
                  <a:miter lim="800000"/>
                </a:ln>
              </p:spPr>
              <p:txBody>
                <a:bodyPr/>
                <a:lstStyle/>
                <a:p>
                  <a:endParaRPr lang="zh-CN" altLang="en-US"/>
                </a:p>
              </p:txBody>
            </p:sp>
            <p:sp>
              <p:nvSpPr>
                <p:cNvPr id="51368" name="Rectangle 168"/>
                <p:cNvSpPr>
                  <a:spLocks noChangeArrowheads="1"/>
                </p:cNvSpPr>
                <p:nvPr/>
              </p:nvSpPr>
              <p:spPr bwMode="auto">
                <a:xfrm>
                  <a:off x="3137" y="3587"/>
                  <a:ext cx="16" cy="12"/>
                </a:xfrm>
                <a:prstGeom prst="rect">
                  <a:avLst/>
                </a:prstGeom>
                <a:solidFill>
                  <a:srgbClr val="800000"/>
                </a:solidFill>
                <a:ln w="9525">
                  <a:noFill/>
                  <a:miter lim="800000"/>
                </a:ln>
              </p:spPr>
              <p:txBody>
                <a:bodyPr/>
                <a:lstStyle/>
                <a:p>
                  <a:endParaRPr lang="zh-CN" altLang="en-US"/>
                </a:p>
              </p:txBody>
            </p:sp>
            <p:sp>
              <p:nvSpPr>
                <p:cNvPr id="51369" name="Rectangle 169"/>
                <p:cNvSpPr>
                  <a:spLocks noChangeArrowheads="1"/>
                </p:cNvSpPr>
                <p:nvPr/>
              </p:nvSpPr>
              <p:spPr bwMode="auto">
                <a:xfrm>
                  <a:off x="3137" y="3563"/>
                  <a:ext cx="16" cy="12"/>
                </a:xfrm>
                <a:prstGeom prst="rect">
                  <a:avLst/>
                </a:prstGeom>
                <a:solidFill>
                  <a:srgbClr val="800000"/>
                </a:solidFill>
                <a:ln w="9525">
                  <a:noFill/>
                  <a:miter lim="800000"/>
                </a:ln>
              </p:spPr>
              <p:txBody>
                <a:bodyPr/>
                <a:lstStyle/>
                <a:p>
                  <a:endParaRPr lang="zh-CN" altLang="en-US"/>
                </a:p>
              </p:txBody>
            </p:sp>
            <p:sp>
              <p:nvSpPr>
                <p:cNvPr id="51370" name="Rectangle 170"/>
                <p:cNvSpPr>
                  <a:spLocks noChangeArrowheads="1"/>
                </p:cNvSpPr>
                <p:nvPr/>
              </p:nvSpPr>
              <p:spPr bwMode="auto">
                <a:xfrm>
                  <a:off x="3137" y="3539"/>
                  <a:ext cx="16" cy="12"/>
                </a:xfrm>
                <a:prstGeom prst="rect">
                  <a:avLst/>
                </a:prstGeom>
                <a:solidFill>
                  <a:srgbClr val="800000"/>
                </a:solidFill>
                <a:ln w="9525">
                  <a:noFill/>
                  <a:miter lim="800000"/>
                </a:ln>
              </p:spPr>
              <p:txBody>
                <a:bodyPr/>
                <a:lstStyle/>
                <a:p>
                  <a:endParaRPr lang="zh-CN" altLang="en-US"/>
                </a:p>
              </p:txBody>
            </p:sp>
            <p:sp>
              <p:nvSpPr>
                <p:cNvPr id="51371" name="Rectangle 171"/>
                <p:cNvSpPr>
                  <a:spLocks noChangeArrowheads="1"/>
                </p:cNvSpPr>
                <p:nvPr/>
              </p:nvSpPr>
              <p:spPr bwMode="auto">
                <a:xfrm>
                  <a:off x="3137" y="3515"/>
                  <a:ext cx="16" cy="12"/>
                </a:xfrm>
                <a:prstGeom prst="rect">
                  <a:avLst/>
                </a:prstGeom>
                <a:solidFill>
                  <a:srgbClr val="800000"/>
                </a:solidFill>
                <a:ln w="9525">
                  <a:noFill/>
                  <a:miter lim="800000"/>
                </a:ln>
              </p:spPr>
              <p:txBody>
                <a:bodyPr/>
                <a:lstStyle/>
                <a:p>
                  <a:endParaRPr lang="zh-CN" altLang="en-US"/>
                </a:p>
              </p:txBody>
            </p:sp>
            <p:sp>
              <p:nvSpPr>
                <p:cNvPr id="51372" name="Rectangle 172"/>
                <p:cNvSpPr>
                  <a:spLocks noChangeArrowheads="1"/>
                </p:cNvSpPr>
                <p:nvPr/>
              </p:nvSpPr>
              <p:spPr bwMode="auto">
                <a:xfrm>
                  <a:off x="3137" y="3491"/>
                  <a:ext cx="16" cy="12"/>
                </a:xfrm>
                <a:prstGeom prst="rect">
                  <a:avLst/>
                </a:prstGeom>
                <a:solidFill>
                  <a:srgbClr val="800000"/>
                </a:solidFill>
                <a:ln w="9525">
                  <a:noFill/>
                  <a:miter lim="800000"/>
                </a:ln>
              </p:spPr>
              <p:txBody>
                <a:bodyPr/>
                <a:lstStyle/>
                <a:p>
                  <a:endParaRPr lang="zh-CN" altLang="en-US"/>
                </a:p>
              </p:txBody>
            </p:sp>
            <p:sp>
              <p:nvSpPr>
                <p:cNvPr id="51373" name="Rectangle 173"/>
                <p:cNvSpPr>
                  <a:spLocks noChangeArrowheads="1"/>
                </p:cNvSpPr>
                <p:nvPr/>
              </p:nvSpPr>
              <p:spPr bwMode="auto">
                <a:xfrm>
                  <a:off x="3137" y="3467"/>
                  <a:ext cx="16" cy="12"/>
                </a:xfrm>
                <a:prstGeom prst="rect">
                  <a:avLst/>
                </a:prstGeom>
                <a:solidFill>
                  <a:srgbClr val="800000"/>
                </a:solidFill>
                <a:ln w="9525">
                  <a:noFill/>
                  <a:miter lim="800000"/>
                </a:ln>
              </p:spPr>
              <p:txBody>
                <a:bodyPr/>
                <a:lstStyle/>
                <a:p>
                  <a:endParaRPr lang="zh-CN" altLang="en-US"/>
                </a:p>
              </p:txBody>
            </p:sp>
            <p:sp>
              <p:nvSpPr>
                <p:cNvPr id="51374" name="Rectangle 174"/>
                <p:cNvSpPr>
                  <a:spLocks noChangeArrowheads="1"/>
                </p:cNvSpPr>
                <p:nvPr/>
              </p:nvSpPr>
              <p:spPr bwMode="auto">
                <a:xfrm>
                  <a:off x="3137" y="3443"/>
                  <a:ext cx="16" cy="12"/>
                </a:xfrm>
                <a:prstGeom prst="rect">
                  <a:avLst/>
                </a:prstGeom>
                <a:solidFill>
                  <a:srgbClr val="800000"/>
                </a:solidFill>
                <a:ln w="9525">
                  <a:noFill/>
                  <a:miter lim="800000"/>
                </a:ln>
              </p:spPr>
              <p:txBody>
                <a:bodyPr/>
                <a:lstStyle/>
                <a:p>
                  <a:endParaRPr lang="zh-CN" altLang="en-US"/>
                </a:p>
              </p:txBody>
            </p:sp>
            <p:sp>
              <p:nvSpPr>
                <p:cNvPr id="51375" name="Rectangle 175"/>
                <p:cNvSpPr>
                  <a:spLocks noChangeArrowheads="1"/>
                </p:cNvSpPr>
                <p:nvPr/>
              </p:nvSpPr>
              <p:spPr bwMode="auto">
                <a:xfrm>
                  <a:off x="3137" y="3419"/>
                  <a:ext cx="16" cy="12"/>
                </a:xfrm>
                <a:prstGeom prst="rect">
                  <a:avLst/>
                </a:prstGeom>
                <a:solidFill>
                  <a:srgbClr val="800000"/>
                </a:solidFill>
                <a:ln w="9525">
                  <a:noFill/>
                  <a:miter lim="800000"/>
                </a:ln>
              </p:spPr>
              <p:txBody>
                <a:bodyPr/>
                <a:lstStyle/>
                <a:p>
                  <a:endParaRPr lang="zh-CN" altLang="en-US"/>
                </a:p>
              </p:txBody>
            </p:sp>
            <p:sp>
              <p:nvSpPr>
                <p:cNvPr id="51376" name="Freeform 176"/>
                <p:cNvSpPr/>
                <p:nvPr/>
              </p:nvSpPr>
              <p:spPr bwMode="auto">
                <a:xfrm>
                  <a:off x="3119" y="3358"/>
                  <a:ext cx="52" cy="63"/>
                </a:xfrm>
                <a:custGeom>
                  <a:avLst/>
                  <a:gdLst/>
                  <a:ahLst/>
                  <a:cxnLst>
                    <a:cxn ang="0">
                      <a:pos x="52" y="63"/>
                    </a:cxn>
                    <a:cxn ang="0">
                      <a:pos x="25" y="0"/>
                    </a:cxn>
                    <a:cxn ang="0">
                      <a:pos x="0" y="63"/>
                    </a:cxn>
                    <a:cxn ang="0">
                      <a:pos x="52" y="63"/>
                    </a:cxn>
                  </a:cxnLst>
                  <a:rect l="0" t="0" r="r" b="b"/>
                  <a:pathLst>
                    <a:path w="52" h="63">
                      <a:moveTo>
                        <a:pt x="52" y="63"/>
                      </a:moveTo>
                      <a:lnTo>
                        <a:pt x="25" y="0"/>
                      </a:lnTo>
                      <a:lnTo>
                        <a:pt x="0" y="63"/>
                      </a:lnTo>
                      <a:lnTo>
                        <a:pt x="52" y="63"/>
                      </a:lnTo>
                      <a:close/>
                    </a:path>
                  </a:pathLst>
                </a:custGeom>
                <a:solidFill>
                  <a:srgbClr val="800000"/>
                </a:solidFill>
                <a:ln w="9525">
                  <a:noFill/>
                  <a:round/>
                </a:ln>
              </p:spPr>
              <p:txBody>
                <a:bodyPr/>
                <a:lstStyle/>
                <a:p>
                  <a:endParaRPr lang="zh-CN" altLang="en-US"/>
                </a:p>
              </p:txBody>
            </p:sp>
          </p:grpSp>
          <p:grpSp>
            <p:nvGrpSpPr>
              <p:cNvPr id="13" name="Group 213"/>
              <p:cNvGrpSpPr/>
              <p:nvPr/>
            </p:nvGrpSpPr>
            <p:grpSpPr bwMode="auto">
              <a:xfrm>
                <a:off x="2255" y="2876"/>
                <a:ext cx="52" cy="868"/>
                <a:chOff x="2255" y="2876"/>
                <a:chExt cx="52" cy="868"/>
              </a:xfrm>
            </p:grpSpPr>
            <p:sp>
              <p:nvSpPr>
                <p:cNvPr id="51378" name="Rectangle 178"/>
                <p:cNvSpPr>
                  <a:spLocks noChangeArrowheads="1"/>
                </p:cNvSpPr>
                <p:nvPr/>
              </p:nvSpPr>
              <p:spPr bwMode="auto">
                <a:xfrm>
                  <a:off x="2273" y="3732"/>
                  <a:ext cx="16" cy="12"/>
                </a:xfrm>
                <a:prstGeom prst="rect">
                  <a:avLst/>
                </a:prstGeom>
                <a:solidFill>
                  <a:srgbClr val="800000"/>
                </a:solidFill>
                <a:ln w="9525">
                  <a:noFill/>
                  <a:miter lim="800000"/>
                </a:ln>
              </p:spPr>
              <p:txBody>
                <a:bodyPr/>
                <a:lstStyle/>
                <a:p>
                  <a:endParaRPr lang="zh-CN" altLang="en-US"/>
                </a:p>
              </p:txBody>
            </p:sp>
            <p:sp>
              <p:nvSpPr>
                <p:cNvPr id="51379" name="Rectangle 179"/>
                <p:cNvSpPr>
                  <a:spLocks noChangeArrowheads="1"/>
                </p:cNvSpPr>
                <p:nvPr/>
              </p:nvSpPr>
              <p:spPr bwMode="auto">
                <a:xfrm>
                  <a:off x="2273" y="3708"/>
                  <a:ext cx="16" cy="12"/>
                </a:xfrm>
                <a:prstGeom prst="rect">
                  <a:avLst/>
                </a:prstGeom>
                <a:solidFill>
                  <a:srgbClr val="800000"/>
                </a:solidFill>
                <a:ln w="9525">
                  <a:noFill/>
                  <a:miter lim="800000"/>
                </a:ln>
              </p:spPr>
              <p:txBody>
                <a:bodyPr/>
                <a:lstStyle/>
                <a:p>
                  <a:endParaRPr lang="zh-CN" altLang="en-US"/>
                </a:p>
              </p:txBody>
            </p:sp>
            <p:sp>
              <p:nvSpPr>
                <p:cNvPr id="51380" name="Rectangle 180"/>
                <p:cNvSpPr>
                  <a:spLocks noChangeArrowheads="1"/>
                </p:cNvSpPr>
                <p:nvPr/>
              </p:nvSpPr>
              <p:spPr bwMode="auto">
                <a:xfrm>
                  <a:off x="2273" y="3684"/>
                  <a:ext cx="16" cy="12"/>
                </a:xfrm>
                <a:prstGeom prst="rect">
                  <a:avLst/>
                </a:prstGeom>
                <a:solidFill>
                  <a:srgbClr val="800000"/>
                </a:solidFill>
                <a:ln w="9525">
                  <a:noFill/>
                  <a:miter lim="800000"/>
                </a:ln>
              </p:spPr>
              <p:txBody>
                <a:bodyPr/>
                <a:lstStyle/>
                <a:p>
                  <a:endParaRPr lang="zh-CN" altLang="en-US"/>
                </a:p>
              </p:txBody>
            </p:sp>
            <p:sp>
              <p:nvSpPr>
                <p:cNvPr id="51381" name="Rectangle 181"/>
                <p:cNvSpPr>
                  <a:spLocks noChangeArrowheads="1"/>
                </p:cNvSpPr>
                <p:nvPr/>
              </p:nvSpPr>
              <p:spPr bwMode="auto">
                <a:xfrm>
                  <a:off x="2273" y="3660"/>
                  <a:ext cx="16" cy="12"/>
                </a:xfrm>
                <a:prstGeom prst="rect">
                  <a:avLst/>
                </a:prstGeom>
                <a:solidFill>
                  <a:srgbClr val="800000"/>
                </a:solidFill>
                <a:ln w="9525">
                  <a:noFill/>
                  <a:miter lim="800000"/>
                </a:ln>
              </p:spPr>
              <p:txBody>
                <a:bodyPr/>
                <a:lstStyle/>
                <a:p>
                  <a:endParaRPr lang="zh-CN" altLang="en-US"/>
                </a:p>
              </p:txBody>
            </p:sp>
            <p:sp>
              <p:nvSpPr>
                <p:cNvPr id="51382" name="Rectangle 182"/>
                <p:cNvSpPr>
                  <a:spLocks noChangeArrowheads="1"/>
                </p:cNvSpPr>
                <p:nvPr/>
              </p:nvSpPr>
              <p:spPr bwMode="auto">
                <a:xfrm>
                  <a:off x="2273" y="3635"/>
                  <a:ext cx="16" cy="12"/>
                </a:xfrm>
                <a:prstGeom prst="rect">
                  <a:avLst/>
                </a:prstGeom>
                <a:solidFill>
                  <a:srgbClr val="800000"/>
                </a:solidFill>
                <a:ln w="9525">
                  <a:noFill/>
                  <a:miter lim="800000"/>
                </a:ln>
              </p:spPr>
              <p:txBody>
                <a:bodyPr/>
                <a:lstStyle/>
                <a:p>
                  <a:endParaRPr lang="zh-CN" altLang="en-US"/>
                </a:p>
              </p:txBody>
            </p:sp>
            <p:sp>
              <p:nvSpPr>
                <p:cNvPr id="51383" name="Rectangle 183"/>
                <p:cNvSpPr>
                  <a:spLocks noChangeArrowheads="1"/>
                </p:cNvSpPr>
                <p:nvPr/>
              </p:nvSpPr>
              <p:spPr bwMode="auto">
                <a:xfrm>
                  <a:off x="2273" y="3611"/>
                  <a:ext cx="16" cy="12"/>
                </a:xfrm>
                <a:prstGeom prst="rect">
                  <a:avLst/>
                </a:prstGeom>
                <a:solidFill>
                  <a:srgbClr val="800000"/>
                </a:solidFill>
                <a:ln w="9525">
                  <a:noFill/>
                  <a:miter lim="800000"/>
                </a:ln>
              </p:spPr>
              <p:txBody>
                <a:bodyPr/>
                <a:lstStyle/>
                <a:p>
                  <a:endParaRPr lang="zh-CN" altLang="en-US"/>
                </a:p>
              </p:txBody>
            </p:sp>
            <p:sp>
              <p:nvSpPr>
                <p:cNvPr id="51384" name="Rectangle 184"/>
                <p:cNvSpPr>
                  <a:spLocks noChangeArrowheads="1"/>
                </p:cNvSpPr>
                <p:nvPr/>
              </p:nvSpPr>
              <p:spPr bwMode="auto">
                <a:xfrm>
                  <a:off x="2273" y="3587"/>
                  <a:ext cx="16" cy="12"/>
                </a:xfrm>
                <a:prstGeom prst="rect">
                  <a:avLst/>
                </a:prstGeom>
                <a:solidFill>
                  <a:srgbClr val="800000"/>
                </a:solidFill>
                <a:ln w="9525">
                  <a:noFill/>
                  <a:miter lim="800000"/>
                </a:ln>
              </p:spPr>
              <p:txBody>
                <a:bodyPr/>
                <a:lstStyle/>
                <a:p>
                  <a:endParaRPr lang="zh-CN" altLang="en-US"/>
                </a:p>
              </p:txBody>
            </p:sp>
            <p:sp>
              <p:nvSpPr>
                <p:cNvPr id="51385" name="Rectangle 185"/>
                <p:cNvSpPr>
                  <a:spLocks noChangeArrowheads="1"/>
                </p:cNvSpPr>
                <p:nvPr/>
              </p:nvSpPr>
              <p:spPr bwMode="auto">
                <a:xfrm>
                  <a:off x="2273" y="3563"/>
                  <a:ext cx="16" cy="12"/>
                </a:xfrm>
                <a:prstGeom prst="rect">
                  <a:avLst/>
                </a:prstGeom>
                <a:solidFill>
                  <a:srgbClr val="800000"/>
                </a:solidFill>
                <a:ln w="9525">
                  <a:noFill/>
                  <a:miter lim="800000"/>
                </a:ln>
              </p:spPr>
              <p:txBody>
                <a:bodyPr/>
                <a:lstStyle/>
                <a:p>
                  <a:endParaRPr lang="zh-CN" altLang="en-US"/>
                </a:p>
              </p:txBody>
            </p:sp>
            <p:sp>
              <p:nvSpPr>
                <p:cNvPr id="51386" name="Rectangle 186"/>
                <p:cNvSpPr>
                  <a:spLocks noChangeArrowheads="1"/>
                </p:cNvSpPr>
                <p:nvPr/>
              </p:nvSpPr>
              <p:spPr bwMode="auto">
                <a:xfrm>
                  <a:off x="2273" y="3539"/>
                  <a:ext cx="16" cy="12"/>
                </a:xfrm>
                <a:prstGeom prst="rect">
                  <a:avLst/>
                </a:prstGeom>
                <a:solidFill>
                  <a:srgbClr val="800000"/>
                </a:solidFill>
                <a:ln w="9525">
                  <a:noFill/>
                  <a:miter lim="800000"/>
                </a:ln>
              </p:spPr>
              <p:txBody>
                <a:bodyPr/>
                <a:lstStyle/>
                <a:p>
                  <a:endParaRPr lang="zh-CN" altLang="en-US"/>
                </a:p>
              </p:txBody>
            </p:sp>
            <p:sp>
              <p:nvSpPr>
                <p:cNvPr id="51387" name="Rectangle 187"/>
                <p:cNvSpPr>
                  <a:spLocks noChangeArrowheads="1"/>
                </p:cNvSpPr>
                <p:nvPr/>
              </p:nvSpPr>
              <p:spPr bwMode="auto">
                <a:xfrm>
                  <a:off x="2273" y="3515"/>
                  <a:ext cx="16" cy="12"/>
                </a:xfrm>
                <a:prstGeom prst="rect">
                  <a:avLst/>
                </a:prstGeom>
                <a:solidFill>
                  <a:srgbClr val="800000"/>
                </a:solidFill>
                <a:ln w="9525">
                  <a:noFill/>
                  <a:miter lim="800000"/>
                </a:ln>
              </p:spPr>
              <p:txBody>
                <a:bodyPr/>
                <a:lstStyle/>
                <a:p>
                  <a:endParaRPr lang="zh-CN" altLang="en-US"/>
                </a:p>
              </p:txBody>
            </p:sp>
            <p:sp>
              <p:nvSpPr>
                <p:cNvPr id="51388" name="Rectangle 188"/>
                <p:cNvSpPr>
                  <a:spLocks noChangeArrowheads="1"/>
                </p:cNvSpPr>
                <p:nvPr/>
              </p:nvSpPr>
              <p:spPr bwMode="auto">
                <a:xfrm>
                  <a:off x="2273" y="3491"/>
                  <a:ext cx="16" cy="12"/>
                </a:xfrm>
                <a:prstGeom prst="rect">
                  <a:avLst/>
                </a:prstGeom>
                <a:solidFill>
                  <a:srgbClr val="800000"/>
                </a:solidFill>
                <a:ln w="9525">
                  <a:noFill/>
                  <a:miter lim="800000"/>
                </a:ln>
              </p:spPr>
              <p:txBody>
                <a:bodyPr/>
                <a:lstStyle/>
                <a:p>
                  <a:endParaRPr lang="zh-CN" altLang="en-US"/>
                </a:p>
              </p:txBody>
            </p:sp>
            <p:sp>
              <p:nvSpPr>
                <p:cNvPr id="51389" name="Rectangle 189"/>
                <p:cNvSpPr>
                  <a:spLocks noChangeArrowheads="1"/>
                </p:cNvSpPr>
                <p:nvPr/>
              </p:nvSpPr>
              <p:spPr bwMode="auto">
                <a:xfrm>
                  <a:off x="2273" y="3467"/>
                  <a:ext cx="16" cy="12"/>
                </a:xfrm>
                <a:prstGeom prst="rect">
                  <a:avLst/>
                </a:prstGeom>
                <a:solidFill>
                  <a:srgbClr val="800000"/>
                </a:solidFill>
                <a:ln w="9525">
                  <a:noFill/>
                  <a:miter lim="800000"/>
                </a:ln>
              </p:spPr>
              <p:txBody>
                <a:bodyPr/>
                <a:lstStyle/>
                <a:p>
                  <a:endParaRPr lang="zh-CN" altLang="en-US"/>
                </a:p>
              </p:txBody>
            </p:sp>
            <p:sp>
              <p:nvSpPr>
                <p:cNvPr id="51390" name="Rectangle 190"/>
                <p:cNvSpPr>
                  <a:spLocks noChangeArrowheads="1"/>
                </p:cNvSpPr>
                <p:nvPr/>
              </p:nvSpPr>
              <p:spPr bwMode="auto">
                <a:xfrm>
                  <a:off x="2273" y="3443"/>
                  <a:ext cx="16" cy="12"/>
                </a:xfrm>
                <a:prstGeom prst="rect">
                  <a:avLst/>
                </a:prstGeom>
                <a:solidFill>
                  <a:srgbClr val="800000"/>
                </a:solidFill>
                <a:ln w="9525">
                  <a:noFill/>
                  <a:miter lim="800000"/>
                </a:ln>
              </p:spPr>
              <p:txBody>
                <a:bodyPr/>
                <a:lstStyle/>
                <a:p>
                  <a:endParaRPr lang="zh-CN" altLang="en-US"/>
                </a:p>
              </p:txBody>
            </p:sp>
            <p:sp>
              <p:nvSpPr>
                <p:cNvPr id="51391" name="Rectangle 191"/>
                <p:cNvSpPr>
                  <a:spLocks noChangeArrowheads="1"/>
                </p:cNvSpPr>
                <p:nvPr/>
              </p:nvSpPr>
              <p:spPr bwMode="auto">
                <a:xfrm>
                  <a:off x="2273" y="3419"/>
                  <a:ext cx="16" cy="12"/>
                </a:xfrm>
                <a:prstGeom prst="rect">
                  <a:avLst/>
                </a:prstGeom>
                <a:solidFill>
                  <a:srgbClr val="800000"/>
                </a:solidFill>
                <a:ln w="9525">
                  <a:noFill/>
                  <a:miter lim="800000"/>
                </a:ln>
              </p:spPr>
              <p:txBody>
                <a:bodyPr/>
                <a:lstStyle/>
                <a:p>
                  <a:endParaRPr lang="zh-CN" altLang="en-US"/>
                </a:p>
              </p:txBody>
            </p:sp>
            <p:sp>
              <p:nvSpPr>
                <p:cNvPr id="51392" name="Rectangle 192"/>
                <p:cNvSpPr>
                  <a:spLocks noChangeArrowheads="1"/>
                </p:cNvSpPr>
                <p:nvPr/>
              </p:nvSpPr>
              <p:spPr bwMode="auto">
                <a:xfrm>
                  <a:off x="2273" y="3394"/>
                  <a:ext cx="16" cy="12"/>
                </a:xfrm>
                <a:prstGeom prst="rect">
                  <a:avLst/>
                </a:prstGeom>
                <a:solidFill>
                  <a:srgbClr val="800000"/>
                </a:solidFill>
                <a:ln w="9525">
                  <a:noFill/>
                  <a:miter lim="800000"/>
                </a:ln>
              </p:spPr>
              <p:txBody>
                <a:bodyPr/>
                <a:lstStyle/>
                <a:p>
                  <a:endParaRPr lang="zh-CN" altLang="en-US"/>
                </a:p>
              </p:txBody>
            </p:sp>
            <p:sp>
              <p:nvSpPr>
                <p:cNvPr id="51393" name="Rectangle 193"/>
                <p:cNvSpPr>
                  <a:spLocks noChangeArrowheads="1"/>
                </p:cNvSpPr>
                <p:nvPr/>
              </p:nvSpPr>
              <p:spPr bwMode="auto">
                <a:xfrm>
                  <a:off x="2273" y="3370"/>
                  <a:ext cx="16" cy="12"/>
                </a:xfrm>
                <a:prstGeom prst="rect">
                  <a:avLst/>
                </a:prstGeom>
                <a:solidFill>
                  <a:srgbClr val="800000"/>
                </a:solidFill>
                <a:ln w="9525">
                  <a:noFill/>
                  <a:miter lim="800000"/>
                </a:ln>
              </p:spPr>
              <p:txBody>
                <a:bodyPr/>
                <a:lstStyle/>
                <a:p>
                  <a:endParaRPr lang="zh-CN" altLang="en-US"/>
                </a:p>
              </p:txBody>
            </p:sp>
            <p:sp>
              <p:nvSpPr>
                <p:cNvPr id="51394" name="Rectangle 194"/>
                <p:cNvSpPr>
                  <a:spLocks noChangeArrowheads="1"/>
                </p:cNvSpPr>
                <p:nvPr/>
              </p:nvSpPr>
              <p:spPr bwMode="auto">
                <a:xfrm>
                  <a:off x="2273" y="3346"/>
                  <a:ext cx="16" cy="12"/>
                </a:xfrm>
                <a:prstGeom prst="rect">
                  <a:avLst/>
                </a:prstGeom>
                <a:solidFill>
                  <a:srgbClr val="800000"/>
                </a:solidFill>
                <a:ln w="9525">
                  <a:noFill/>
                  <a:miter lim="800000"/>
                </a:ln>
              </p:spPr>
              <p:txBody>
                <a:bodyPr/>
                <a:lstStyle/>
                <a:p>
                  <a:endParaRPr lang="zh-CN" altLang="en-US"/>
                </a:p>
              </p:txBody>
            </p:sp>
            <p:sp>
              <p:nvSpPr>
                <p:cNvPr id="51395" name="Rectangle 195"/>
                <p:cNvSpPr>
                  <a:spLocks noChangeArrowheads="1"/>
                </p:cNvSpPr>
                <p:nvPr/>
              </p:nvSpPr>
              <p:spPr bwMode="auto">
                <a:xfrm>
                  <a:off x="2273" y="3322"/>
                  <a:ext cx="16" cy="12"/>
                </a:xfrm>
                <a:prstGeom prst="rect">
                  <a:avLst/>
                </a:prstGeom>
                <a:solidFill>
                  <a:srgbClr val="800000"/>
                </a:solidFill>
                <a:ln w="9525">
                  <a:noFill/>
                  <a:miter lim="800000"/>
                </a:ln>
              </p:spPr>
              <p:txBody>
                <a:bodyPr/>
                <a:lstStyle/>
                <a:p>
                  <a:endParaRPr lang="zh-CN" altLang="en-US"/>
                </a:p>
              </p:txBody>
            </p:sp>
            <p:sp>
              <p:nvSpPr>
                <p:cNvPr id="51396" name="Rectangle 196"/>
                <p:cNvSpPr>
                  <a:spLocks noChangeArrowheads="1"/>
                </p:cNvSpPr>
                <p:nvPr/>
              </p:nvSpPr>
              <p:spPr bwMode="auto">
                <a:xfrm>
                  <a:off x="2273" y="3298"/>
                  <a:ext cx="16" cy="12"/>
                </a:xfrm>
                <a:prstGeom prst="rect">
                  <a:avLst/>
                </a:prstGeom>
                <a:solidFill>
                  <a:srgbClr val="800000"/>
                </a:solidFill>
                <a:ln w="9525">
                  <a:noFill/>
                  <a:miter lim="800000"/>
                </a:ln>
              </p:spPr>
              <p:txBody>
                <a:bodyPr/>
                <a:lstStyle/>
                <a:p>
                  <a:endParaRPr lang="zh-CN" altLang="en-US"/>
                </a:p>
              </p:txBody>
            </p:sp>
            <p:sp>
              <p:nvSpPr>
                <p:cNvPr id="51397" name="Rectangle 197"/>
                <p:cNvSpPr>
                  <a:spLocks noChangeArrowheads="1"/>
                </p:cNvSpPr>
                <p:nvPr/>
              </p:nvSpPr>
              <p:spPr bwMode="auto">
                <a:xfrm>
                  <a:off x="2273" y="3274"/>
                  <a:ext cx="16" cy="12"/>
                </a:xfrm>
                <a:prstGeom prst="rect">
                  <a:avLst/>
                </a:prstGeom>
                <a:solidFill>
                  <a:srgbClr val="800000"/>
                </a:solidFill>
                <a:ln w="9525">
                  <a:noFill/>
                  <a:miter lim="800000"/>
                </a:ln>
              </p:spPr>
              <p:txBody>
                <a:bodyPr/>
                <a:lstStyle/>
                <a:p>
                  <a:endParaRPr lang="zh-CN" altLang="en-US"/>
                </a:p>
              </p:txBody>
            </p:sp>
            <p:sp>
              <p:nvSpPr>
                <p:cNvPr id="51398" name="Rectangle 198"/>
                <p:cNvSpPr>
                  <a:spLocks noChangeArrowheads="1"/>
                </p:cNvSpPr>
                <p:nvPr/>
              </p:nvSpPr>
              <p:spPr bwMode="auto">
                <a:xfrm>
                  <a:off x="2273" y="3250"/>
                  <a:ext cx="16" cy="12"/>
                </a:xfrm>
                <a:prstGeom prst="rect">
                  <a:avLst/>
                </a:prstGeom>
                <a:solidFill>
                  <a:srgbClr val="800000"/>
                </a:solidFill>
                <a:ln w="9525">
                  <a:noFill/>
                  <a:miter lim="800000"/>
                </a:ln>
              </p:spPr>
              <p:txBody>
                <a:bodyPr/>
                <a:lstStyle/>
                <a:p>
                  <a:endParaRPr lang="zh-CN" altLang="en-US"/>
                </a:p>
              </p:txBody>
            </p:sp>
            <p:sp>
              <p:nvSpPr>
                <p:cNvPr id="51399" name="Rectangle 199"/>
                <p:cNvSpPr>
                  <a:spLocks noChangeArrowheads="1"/>
                </p:cNvSpPr>
                <p:nvPr/>
              </p:nvSpPr>
              <p:spPr bwMode="auto">
                <a:xfrm>
                  <a:off x="2273" y="3226"/>
                  <a:ext cx="16" cy="12"/>
                </a:xfrm>
                <a:prstGeom prst="rect">
                  <a:avLst/>
                </a:prstGeom>
                <a:solidFill>
                  <a:srgbClr val="800000"/>
                </a:solidFill>
                <a:ln w="9525">
                  <a:noFill/>
                  <a:miter lim="800000"/>
                </a:ln>
              </p:spPr>
              <p:txBody>
                <a:bodyPr/>
                <a:lstStyle/>
                <a:p>
                  <a:endParaRPr lang="zh-CN" altLang="en-US"/>
                </a:p>
              </p:txBody>
            </p:sp>
            <p:sp>
              <p:nvSpPr>
                <p:cNvPr id="51400" name="Rectangle 200"/>
                <p:cNvSpPr>
                  <a:spLocks noChangeArrowheads="1"/>
                </p:cNvSpPr>
                <p:nvPr/>
              </p:nvSpPr>
              <p:spPr bwMode="auto">
                <a:xfrm>
                  <a:off x="2273" y="3202"/>
                  <a:ext cx="16" cy="12"/>
                </a:xfrm>
                <a:prstGeom prst="rect">
                  <a:avLst/>
                </a:prstGeom>
                <a:solidFill>
                  <a:srgbClr val="800000"/>
                </a:solidFill>
                <a:ln w="9525">
                  <a:noFill/>
                  <a:miter lim="800000"/>
                </a:ln>
              </p:spPr>
              <p:txBody>
                <a:bodyPr/>
                <a:lstStyle/>
                <a:p>
                  <a:endParaRPr lang="zh-CN" altLang="en-US"/>
                </a:p>
              </p:txBody>
            </p:sp>
            <p:sp>
              <p:nvSpPr>
                <p:cNvPr id="51401" name="Rectangle 201"/>
                <p:cNvSpPr>
                  <a:spLocks noChangeArrowheads="1"/>
                </p:cNvSpPr>
                <p:nvPr/>
              </p:nvSpPr>
              <p:spPr bwMode="auto">
                <a:xfrm>
                  <a:off x="2273" y="3178"/>
                  <a:ext cx="16" cy="12"/>
                </a:xfrm>
                <a:prstGeom prst="rect">
                  <a:avLst/>
                </a:prstGeom>
                <a:solidFill>
                  <a:srgbClr val="800000"/>
                </a:solidFill>
                <a:ln w="9525">
                  <a:noFill/>
                  <a:miter lim="800000"/>
                </a:ln>
              </p:spPr>
              <p:txBody>
                <a:bodyPr/>
                <a:lstStyle/>
                <a:p>
                  <a:endParaRPr lang="zh-CN" altLang="en-US"/>
                </a:p>
              </p:txBody>
            </p:sp>
            <p:sp>
              <p:nvSpPr>
                <p:cNvPr id="51402" name="Rectangle 202"/>
                <p:cNvSpPr>
                  <a:spLocks noChangeArrowheads="1"/>
                </p:cNvSpPr>
                <p:nvPr/>
              </p:nvSpPr>
              <p:spPr bwMode="auto">
                <a:xfrm>
                  <a:off x="2273" y="3153"/>
                  <a:ext cx="16" cy="12"/>
                </a:xfrm>
                <a:prstGeom prst="rect">
                  <a:avLst/>
                </a:prstGeom>
                <a:solidFill>
                  <a:srgbClr val="800000"/>
                </a:solidFill>
                <a:ln w="9525">
                  <a:noFill/>
                  <a:miter lim="800000"/>
                </a:ln>
              </p:spPr>
              <p:txBody>
                <a:bodyPr/>
                <a:lstStyle/>
                <a:p>
                  <a:endParaRPr lang="zh-CN" altLang="en-US"/>
                </a:p>
              </p:txBody>
            </p:sp>
            <p:sp>
              <p:nvSpPr>
                <p:cNvPr id="51403" name="Rectangle 203"/>
                <p:cNvSpPr>
                  <a:spLocks noChangeArrowheads="1"/>
                </p:cNvSpPr>
                <p:nvPr/>
              </p:nvSpPr>
              <p:spPr bwMode="auto">
                <a:xfrm>
                  <a:off x="2273" y="3129"/>
                  <a:ext cx="16" cy="12"/>
                </a:xfrm>
                <a:prstGeom prst="rect">
                  <a:avLst/>
                </a:prstGeom>
                <a:solidFill>
                  <a:srgbClr val="800000"/>
                </a:solidFill>
                <a:ln w="9525">
                  <a:noFill/>
                  <a:miter lim="800000"/>
                </a:ln>
              </p:spPr>
              <p:txBody>
                <a:bodyPr/>
                <a:lstStyle/>
                <a:p>
                  <a:endParaRPr lang="zh-CN" altLang="en-US"/>
                </a:p>
              </p:txBody>
            </p:sp>
            <p:sp>
              <p:nvSpPr>
                <p:cNvPr id="51404" name="Rectangle 204"/>
                <p:cNvSpPr>
                  <a:spLocks noChangeArrowheads="1"/>
                </p:cNvSpPr>
                <p:nvPr/>
              </p:nvSpPr>
              <p:spPr bwMode="auto">
                <a:xfrm>
                  <a:off x="2273" y="3105"/>
                  <a:ext cx="16" cy="12"/>
                </a:xfrm>
                <a:prstGeom prst="rect">
                  <a:avLst/>
                </a:prstGeom>
                <a:solidFill>
                  <a:srgbClr val="800000"/>
                </a:solidFill>
                <a:ln w="9525">
                  <a:noFill/>
                  <a:miter lim="800000"/>
                </a:ln>
              </p:spPr>
              <p:txBody>
                <a:bodyPr/>
                <a:lstStyle/>
                <a:p>
                  <a:endParaRPr lang="zh-CN" altLang="en-US"/>
                </a:p>
              </p:txBody>
            </p:sp>
            <p:sp>
              <p:nvSpPr>
                <p:cNvPr id="51405" name="Rectangle 205"/>
                <p:cNvSpPr>
                  <a:spLocks noChangeArrowheads="1"/>
                </p:cNvSpPr>
                <p:nvPr/>
              </p:nvSpPr>
              <p:spPr bwMode="auto">
                <a:xfrm>
                  <a:off x="2273" y="3081"/>
                  <a:ext cx="16" cy="12"/>
                </a:xfrm>
                <a:prstGeom prst="rect">
                  <a:avLst/>
                </a:prstGeom>
                <a:solidFill>
                  <a:srgbClr val="800000"/>
                </a:solidFill>
                <a:ln w="9525">
                  <a:noFill/>
                  <a:miter lim="800000"/>
                </a:ln>
              </p:spPr>
              <p:txBody>
                <a:bodyPr/>
                <a:lstStyle/>
                <a:p>
                  <a:endParaRPr lang="zh-CN" altLang="en-US"/>
                </a:p>
              </p:txBody>
            </p:sp>
            <p:sp>
              <p:nvSpPr>
                <p:cNvPr id="51406" name="Rectangle 206"/>
                <p:cNvSpPr>
                  <a:spLocks noChangeArrowheads="1"/>
                </p:cNvSpPr>
                <p:nvPr/>
              </p:nvSpPr>
              <p:spPr bwMode="auto">
                <a:xfrm>
                  <a:off x="2273" y="3057"/>
                  <a:ext cx="16" cy="12"/>
                </a:xfrm>
                <a:prstGeom prst="rect">
                  <a:avLst/>
                </a:prstGeom>
                <a:solidFill>
                  <a:srgbClr val="800000"/>
                </a:solidFill>
                <a:ln w="9525">
                  <a:noFill/>
                  <a:miter lim="800000"/>
                </a:ln>
              </p:spPr>
              <p:txBody>
                <a:bodyPr/>
                <a:lstStyle/>
                <a:p>
                  <a:endParaRPr lang="zh-CN" altLang="en-US"/>
                </a:p>
              </p:txBody>
            </p:sp>
            <p:sp>
              <p:nvSpPr>
                <p:cNvPr id="51407" name="Rectangle 207"/>
                <p:cNvSpPr>
                  <a:spLocks noChangeArrowheads="1"/>
                </p:cNvSpPr>
                <p:nvPr/>
              </p:nvSpPr>
              <p:spPr bwMode="auto">
                <a:xfrm>
                  <a:off x="2273" y="3033"/>
                  <a:ext cx="16" cy="12"/>
                </a:xfrm>
                <a:prstGeom prst="rect">
                  <a:avLst/>
                </a:prstGeom>
                <a:solidFill>
                  <a:srgbClr val="800000"/>
                </a:solidFill>
                <a:ln w="9525">
                  <a:noFill/>
                  <a:miter lim="800000"/>
                </a:ln>
              </p:spPr>
              <p:txBody>
                <a:bodyPr/>
                <a:lstStyle/>
                <a:p>
                  <a:endParaRPr lang="zh-CN" altLang="en-US"/>
                </a:p>
              </p:txBody>
            </p:sp>
            <p:sp>
              <p:nvSpPr>
                <p:cNvPr id="51408" name="Rectangle 208"/>
                <p:cNvSpPr>
                  <a:spLocks noChangeArrowheads="1"/>
                </p:cNvSpPr>
                <p:nvPr/>
              </p:nvSpPr>
              <p:spPr bwMode="auto">
                <a:xfrm>
                  <a:off x="2273" y="3009"/>
                  <a:ext cx="16" cy="12"/>
                </a:xfrm>
                <a:prstGeom prst="rect">
                  <a:avLst/>
                </a:prstGeom>
                <a:solidFill>
                  <a:srgbClr val="800000"/>
                </a:solidFill>
                <a:ln w="9525">
                  <a:noFill/>
                  <a:miter lim="800000"/>
                </a:ln>
              </p:spPr>
              <p:txBody>
                <a:bodyPr/>
                <a:lstStyle/>
                <a:p>
                  <a:endParaRPr lang="zh-CN" altLang="en-US"/>
                </a:p>
              </p:txBody>
            </p:sp>
            <p:sp>
              <p:nvSpPr>
                <p:cNvPr id="51409" name="Rectangle 209"/>
                <p:cNvSpPr>
                  <a:spLocks noChangeArrowheads="1"/>
                </p:cNvSpPr>
                <p:nvPr/>
              </p:nvSpPr>
              <p:spPr bwMode="auto">
                <a:xfrm>
                  <a:off x="2273" y="2985"/>
                  <a:ext cx="16" cy="12"/>
                </a:xfrm>
                <a:prstGeom prst="rect">
                  <a:avLst/>
                </a:prstGeom>
                <a:solidFill>
                  <a:srgbClr val="800000"/>
                </a:solidFill>
                <a:ln w="9525">
                  <a:noFill/>
                  <a:miter lim="800000"/>
                </a:ln>
              </p:spPr>
              <p:txBody>
                <a:bodyPr/>
                <a:lstStyle/>
                <a:p>
                  <a:endParaRPr lang="zh-CN" altLang="en-US"/>
                </a:p>
              </p:txBody>
            </p:sp>
            <p:sp>
              <p:nvSpPr>
                <p:cNvPr id="51410" name="Rectangle 210"/>
                <p:cNvSpPr>
                  <a:spLocks noChangeArrowheads="1"/>
                </p:cNvSpPr>
                <p:nvPr/>
              </p:nvSpPr>
              <p:spPr bwMode="auto">
                <a:xfrm>
                  <a:off x="2273" y="2961"/>
                  <a:ext cx="16" cy="12"/>
                </a:xfrm>
                <a:prstGeom prst="rect">
                  <a:avLst/>
                </a:prstGeom>
                <a:solidFill>
                  <a:srgbClr val="800000"/>
                </a:solidFill>
                <a:ln w="9525">
                  <a:noFill/>
                  <a:miter lim="800000"/>
                </a:ln>
              </p:spPr>
              <p:txBody>
                <a:bodyPr/>
                <a:lstStyle/>
                <a:p>
                  <a:endParaRPr lang="zh-CN" altLang="en-US"/>
                </a:p>
              </p:txBody>
            </p:sp>
            <p:sp>
              <p:nvSpPr>
                <p:cNvPr id="51411" name="Rectangle 211"/>
                <p:cNvSpPr>
                  <a:spLocks noChangeArrowheads="1"/>
                </p:cNvSpPr>
                <p:nvPr/>
              </p:nvSpPr>
              <p:spPr bwMode="auto">
                <a:xfrm>
                  <a:off x="2273" y="2937"/>
                  <a:ext cx="16" cy="12"/>
                </a:xfrm>
                <a:prstGeom prst="rect">
                  <a:avLst/>
                </a:prstGeom>
                <a:solidFill>
                  <a:srgbClr val="800000"/>
                </a:solidFill>
                <a:ln w="9525">
                  <a:noFill/>
                  <a:miter lim="800000"/>
                </a:ln>
              </p:spPr>
              <p:txBody>
                <a:bodyPr/>
                <a:lstStyle/>
                <a:p>
                  <a:endParaRPr lang="zh-CN" altLang="en-US"/>
                </a:p>
              </p:txBody>
            </p:sp>
            <p:sp>
              <p:nvSpPr>
                <p:cNvPr id="51412" name="Freeform 212"/>
                <p:cNvSpPr/>
                <p:nvPr/>
              </p:nvSpPr>
              <p:spPr bwMode="auto">
                <a:xfrm>
                  <a:off x="2255" y="2876"/>
                  <a:ext cx="52" cy="63"/>
                </a:xfrm>
                <a:custGeom>
                  <a:avLst/>
                  <a:gdLst/>
                  <a:ahLst/>
                  <a:cxnLst>
                    <a:cxn ang="0">
                      <a:pos x="52" y="63"/>
                    </a:cxn>
                    <a:cxn ang="0">
                      <a:pos x="25" y="0"/>
                    </a:cxn>
                    <a:cxn ang="0">
                      <a:pos x="0" y="63"/>
                    </a:cxn>
                    <a:cxn ang="0">
                      <a:pos x="52" y="63"/>
                    </a:cxn>
                  </a:cxnLst>
                  <a:rect l="0" t="0" r="r" b="b"/>
                  <a:pathLst>
                    <a:path w="52" h="63">
                      <a:moveTo>
                        <a:pt x="52" y="63"/>
                      </a:moveTo>
                      <a:lnTo>
                        <a:pt x="25" y="0"/>
                      </a:lnTo>
                      <a:lnTo>
                        <a:pt x="0" y="63"/>
                      </a:lnTo>
                      <a:lnTo>
                        <a:pt x="52" y="63"/>
                      </a:lnTo>
                      <a:close/>
                    </a:path>
                  </a:pathLst>
                </a:custGeom>
                <a:solidFill>
                  <a:srgbClr val="800000"/>
                </a:solidFill>
                <a:ln w="9525">
                  <a:noFill/>
                  <a:round/>
                </a:ln>
              </p:spPr>
              <p:txBody>
                <a:bodyPr/>
                <a:lstStyle/>
                <a:p>
                  <a:endParaRPr lang="zh-CN" altLang="en-US"/>
                </a:p>
              </p:txBody>
            </p:sp>
          </p:grpSp>
          <p:grpSp>
            <p:nvGrpSpPr>
              <p:cNvPr id="14" name="Group 216"/>
              <p:cNvGrpSpPr/>
              <p:nvPr/>
            </p:nvGrpSpPr>
            <p:grpSpPr bwMode="auto">
              <a:xfrm>
                <a:off x="1758" y="2392"/>
                <a:ext cx="392" cy="163"/>
                <a:chOff x="1758" y="2392"/>
                <a:chExt cx="392" cy="163"/>
              </a:xfrm>
            </p:grpSpPr>
            <p:sp>
              <p:nvSpPr>
                <p:cNvPr id="51414" name="Freeform 214"/>
                <p:cNvSpPr/>
                <p:nvPr/>
              </p:nvSpPr>
              <p:spPr bwMode="auto">
                <a:xfrm>
                  <a:off x="1758" y="2392"/>
                  <a:ext cx="328" cy="142"/>
                </a:xfrm>
                <a:custGeom>
                  <a:avLst/>
                  <a:gdLst/>
                  <a:ahLst/>
                  <a:cxnLst>
                    <a:cxn ang="0">
                      <a:pos x="7" y="0"/>
                    </a:cxn>
                    <a:cxn ang="0">
                      <a:pos x="0" y="9"/>
                    </a:cxn>
                    <a:cxn ang="0">
                      <a:pos x="320" y="142"/>
                    </a:cxn>
                    <a:cxn ang="0">
                      <a:pos x="328" y="132"/>
                    </a:cxn>
                    <a:cxn ang="0">
                      <a:pos x="7" y="0"/>
                    </a:cxn>
                  </a:cxnLst>
                  <a:rect l="0" t="0" r="r" b="b"/>
                  <a:pathLst>
                    <a:path w="328" h="142">
                      <a:moveTo>
                        <a:pt x="7" y="0"/>
                      </a:moveTo>
                      <a:lnTo>
                        <a:pt x="0" y="9"/>
                      </a:lnTo>
                      <a:lnTo>
                        <a:pt x="320" y="142"/>
                      </a:lnTo>
                      <a:lnTo>
                        <a:pt x="328" y="132"/>
                      </a:lnTo>
                      <a:lnTo>
                        <a:pt x="7" y="0"/>
                      </a:lnTo>
                      <a:close/>
                    </a:path>
                  </a:pathLst>
                </a:custGeom>
                <a:solidFill>
                  <a:srgbClr val="800000"/>
                </a:solidFill>
                <a:ln w="9525">
                  <a:noFill/>
                  <a:round/>
                </a:ln>
              </p:spPr>
              <p:txBody>
                <a:bodyPr/>
                <a:lstStyle/>
                <a:p>
                  <a:endParaRPr lang="zh-CN" altLang="en-US"/>
                </a:p>
              </p:txBody>
            </p:sp>
            <p:sp>
              <p:nvSpPr>
                <p:cNvPr id="51415" name="Freeform 215"/>
                <p:cNvSpPr/>
                <p:nvPr/>
              </p:nvSpPr>
              <p:spPr bwMode="auto">
                <a:xfrm>
                  <a:off x="2066" y="2508"/>
                  <a:ext cx="84" cy="47"/>
                </a:xfrm>
                <a:custGeom>
                  <a:avLst/>
                  <a:gdLst/>
                  <a:ahLst/>
                  <a:cxnLst>
                    <a:cxn ang="0">
                      <a:pos x="0" y="35"/>
                    </a:cxn>
                    <a:cxn ang="0">
                      <a:pos x="84" y="47"/>
                    </a:cxn>
                    <a:cxn ang="0">
                      <a:pos x="25" y="0"/>
                    </a:cxn>
                    <a:cxn ang="0">
                      <a:pos x="0" y="35"/>
                    </a:cxn>
                  </a:cxnLst>
                  <a:rect l="0" t="0" r="r" b="b"/>
                  <a:pathLst>
                    <a:path w="84" h="47">
                      <a:moveTo>
                        <a:pt x="0" y="35"/>
                      </a:moveTo>
                      <a:lnTo>
                        <a:pt x="84" y="47"/>
                      </a:lnTo>
                      <a:lnTo>
                        <a:pt x="25" y="0"/>
                      </a:lnTo>
                      <a:lnTo>
                        <a:pt x="0" y="35"/>
                      </a:lnTo>
                      <a:close/>
                    </a:path>
                  </a:pathLst>
                </a:custGeom>
                <a:solidFill>
                  <a:srgbClr val="800000"/>
                </a:solidFill>
                <a:ln w="9525">
                  <a:noFill/>
                  <a:round/>
                </a:ln>
              </p:spPr>
              <p:txBody>
                <a:bodyPr/>
                <a:lstStyle/>
                <a:p>
                  <a:endParaRPr lang="zh-CN" altLang="en-US"/>
                </a:p>
              </p:txBody>
            </p:sp>
          </p:grpSp>
          <p:grpSp>
            <p:nvGrpSpPr>
              <p:cNvPr id="15" name="Group 219"/>
              <p:cNvGrpSpPr/>
              <p:nvPr/>
            </p:nvGrpSpPr>
            <p:grpSpPr bwMode="auto">
              <a:xfrm>
                <a:off x="2708" y="2874"/>
                <a:ext cx="350" cy="163"/>
                <a:chOff x="2708" y="2874"/>
                <a:chExt cx="350" cy="163"/>
              </a:xfrm>
            </p:grpSpPr>
            <p:sp>
              <p:nvSpPr>
                <p:cNvPr id="51417" name="Freeform 217"/>
                <p:cNvSpPr/>
                <p:nvPr/>
              </p:nvSpPr>
              <p:spPr bwMode="auto">
                <a:xfrm>
                  <a:off x="2708" y="2874"/>
                  <a:ext cx="288" cy="139"/>
                </a:xfrm>
                <a:custGeom>
                  <a:avLst/>
                  <a:gdLst/>
                  <a:ahLst/>
                  <a:cxnLst>
                    <a:cxn ang="0">
                      <a:pos x="9" y="0"/>
                    </a:cxn>
                    <a:cxn ang="0">
                      <a:pos x="0" y="9"/>
                    </a:cxn>
                    <a:cxn ang="0">
                      <a:pos x="279" y="139"/>
                    </a:cxn>
                    <a:cxn ang="0">
                      <a:pos x="288" y="129"/>
                    </a:cxn>
                    <a:cxn ang="0">
                      <a:pos x="9" y="0"/>
                    </a:cxn>
                  </a:cxnLst>
                  <a:rect l="0" t="0" r="r" b="b"/>
                  <a:pathLst>
                    <a:path w="288" h="139">
                      <a:moveTo>
                        <a:pt x="9" y="0"/>
                      </a:moveTo>
                      <a:lnTo>
                        <a:pt x="0" y="9"/>
                      </a:lnTo>
                      <a:lnTo>
                        <a:pt x="279" y="139"/>
                      </a:lnTo>
                      <a:lnTo>
                        <a:pt x="288" y="129"/>
                      </a:lnTo>
                      <a:lnTo>
                        <a:pt x="9" y="0"/>
                      </a:lnTo>
                      <a:close/>
                    </a:path>
                  </a:pathLst>
                </a:custGeom>
                <a:solidFill>
                  <a:srgbClr val="800000"/>
                </a:solidFill>
                <a:ln w="9525">
                  <a:noFill/>
                  <a:round/>
                </a:ln>
              </p:spPr>
              <p:txBody>
                <a:bodyPr/>
                <a:lstStyle/>
                <a:p>
                  <a:endParaRPr lang="zh-CN" altLang="en-US"/>
                </a:p>
              </p:txBody>
            </p:sp>
            <p:sp>
              <p:nvSpPr>
                <p:cNvPr id="51418" name="Freeform 218"/>
                <p:cNvSpPr/>
                <p:nvPr/>
              </p:nvSpPr>
              <p:spPr bwMode="auto">
                <a:xfrm>
                  <a:off x="2973" y="2989"/>
                  <a:ext cx="85" cy="48"/>
                </a:xfrm>
                <a:custGeom>
                  <a:avLst/>
                  <a:gdLst/>
                  <a:ahLst/>
                  <a:cxnLst>
                    <a:cxn ang="0">
                      <a:pos x="0" y="33"/>
                    </a:cxn>
                    <a:cxn ang="0">
                      <a:pos x="85" y="48"/>
                    </a:cxn>
                    <a:cxn ang="0">
                      <a:pos x="29" y="0"/>
                    </a:cxn>
                    <a:cxn ang="0">
                      <a:pos x="0" y="33"/>
                    </a:cxn>
                  </a:cxnLst>
                  <a:rect l="0" t="0" r="r" b="b"/>
                  <a:pathLst>
                    <a:path w="85" h="48">
                      <a:moveTo>
                        <a:pt x="0" y="33"/>
                      </a:moveTo>
                      <a:lnTo>
                        <a:pt x="85" y="48"/>
                      </a:lnTo>
                      <a:lnTo>
                        <a:pt x="29" y="0"/>
                      </a:lnTo>
                      <a:lnTo>
                        <a:pt x="0" y="33"/>
                      </a:lnTo>
                      <a:close/>
                    </a:path>
                  </a:pathLst>
                </a:custGeom>
                <a:solidFill>
                  <a:srgbClr val="800000"/>
                </a:solidFill>
                <a:ln w="9525">
                  <a:noFill/>
                  <a:round/>
                </a:ln>
              </p:spPr>
              <p:txBody>
                <a:bodyPr/>
                <a:lstStyle/>
                <a:p>
                  <a:endParaRPr lang="zh-CN" altLang="en-US"/>
                </a:p>
              </p:txBody>
            </p:sp>
          </p:grpSp>
          <p:grpSp>
            <p:nvGrpSpPr>
              <p:cNvPr id="16" name="Group 222"/>
              <p:cNvGrpSpPr/>
              <p:nvPr/>
            </p:nvGrpSpPr>
            <p:grpSpPr bwMode="auto">
              <a:xfrm>
                <a:off x="3616" y="3356"/>
                <a:ext cx="306" cy="163"/>
                <a:chOff x="3616" y="3356"/>
                <a:chExt cx="306" cy="163"/>
              </a:xfrm>
            </p:grpSpPr>
            <p:sp>
              <p:nvSpPr>
                <p:cNvPr id="51420" name="Freeform 220"/>
                <p:cNvSpPr/>
                <p:nvPr/>
              </p:nvSpPr>
              <p:spPr bwMode="auto">
                <a:xfrm>
                  <a:off x="3616" y="3356"/>
                  <a:ext cx="246" cy="135"/>
                </a:xfrm>
                <a:custGeom>
                  <a:avLst/>
                  <a:gdLst/>
                  <a:ahLst/>
                  <a:cxnLst>
                    <a:cxn ang="0">
                      <a:pos x="9" y="0"/>
                    </a:cxn>
                    <a:cxn ang="0">
                      <a:pos x="0" y="9"/>
                    </a:cxn>
                    <a:cxn ang="0">
                      <a:pos x="237" y="135"/>
                    </a:cxn>
                    <a:cxn ang="0">
                      <a:pos x="246" y="125"/>
                    </a:cxn>
                    <a:cxn ang="0">
                      <a:pos x="9" y="0"/>
                    </a:cxn>
                  </a:cxnLst>
                  <a:rect l="0" t="0" r="r" b="b"/>
                  <a:pathLst>
                    <a:path w="246" h="135">
                      <a:moveTo>
                        <a:pt x="9" y="0"/>
                      </a:moveTo>
                      <a:lnTo>
                        <a:pt x="0" y="9"/>
                      </a:lnTo>
                      <a:lnTo>
                        <a:pt x="237" y="135"/>
                      </a:lnTo>
                      <a:lnTo>
                        <a:pt x="246" y="125"/>
                      </a:lnTo>
                      <a:lnTo>
                        <a:pt x="9" y="0"/>
                      </a:lnTo>
                      <a:close/>
                    </a:path>
                  </a:pathLst>
                </a:custGeom>
                <a:solidFill>
                  <a:srgbClr val="800000"/>
                </a:solidFill>
                <a:ln w="9525">
                  <a:noFill/>
                  <a:round/>
                </a:ln>
              </p:spPr>
              <p:txBody>
                <a:bodyPr/>
                <a:lstStyle/>
                <a:p>
                  <a:endParaRPr lang="zh-CN" altLang="en-US"/>
                </a:p>
              </p:txBody>
            </p:sp>
            <p:sp>
              <p:nvSpPr>
                <p:cNvPr id="51421" name="Freeform 221"/>
                <p:cNvSpPr/>
                <p:nvPr/>
              </p:nvSpPr>
              <p:spPr bwMode="auto">
                <a:xfrm>
                  <a:off x="3839" y="3468"/>
                  <a:ext cx="83" cy="51"/>
                </a:xfrm>
                <a:custGeom>
                  <a:avLst/>
                  <a:gdLst/>
                  <a:ahLst/>
                  <a:cxnLst>
                    <a:cxn ang="0">
                      <a:pos x="0" y="32"/>
                    </a:cxn>
                    <a:cxn ang="0">
                      <a:pos x="83" y="51"/>
                    </a:cxn>
                    <a:cxn ang="0">
                      <a:pos x="30" y="0"/>
                    </a:cxn>
                    <a:cxn ang="0">
                      <a:pos x="0" y="32"/>
                    </a:cxn>
                  </a:cxnLst>
                  <a:rect l="0" t="0" r="r" b="b"/>
                  <a:pathLst>
                    <a:path w="83" h="51">
                      <a:moveTo>
                        <a:pt x="0" y="32"/>
                      </a:moveTo>
                      <a:lnTo>
                        <a:pt x="83" y="51"/>
                      </a:lnTo>
                      <a:lnTo>
                        <a:pt x="30" y="0"/>
                      </a:lnTo>
                      <a:lnTo>
                        <a:pt x="0" y="32"/>
                      </a:lnTo>
                      <a:close/>
                    </a:path>
                  </a:pathLst>
                </a:custGeom>
                <a:solidFill>
                  <a:srgbClr val="800000"/>
                </a:solidFill>
                <a:ln w="9525">
                  <a:noFill/>
                  <a:round/>
                </a:ln>
              </p:spPr>
              <p:txBody>
                <a:bodyPr/>
                <a:lstStyle/>
                <a:p>
                  <a:endParaRPr lang="zh-CN" altLang="en-US"/>
                </a:p>
              </p:txBody>
            </p:sp>
          </p:grpSp>
          <p:sp>
            <p:nvSpPr>
              <p:cNvPr id="51423" name="Rectangle 223"/>
              <p:cNvSpPr>
                <a:spLocks noChangeArrowheads="1"/>
              </p:cNvSpPr>
              <p:nvPr/>
            </p:nvSpPr>
            <p:spPr bwMode="auto">
              <a:xfrm>
                <a:off x="1159" y="2492"/>
                <a:ext cx="406" cy="218"/>
              </a:xfrm>
              <a:prstGeom prst="rect">
                <a:avLst/>
              </a:prstGeom>
              <a:solidFill>
                <a:srgbClr val="FFFFFF"/>
              </a:solidFill>
              <a:ln w="9525">
                <a:noFill/>
                <a:miter lim="800000"/>
              </a:ln>
            </p:spPr>
            <p:txBody>
              <a:bodyPr/>
              <a:lstStyle/>
              <a:p>
                <a:endParaRPr lang="zh-CN" altLang="en-US"/>
              </a:p>
            </p:txBody>
          </p:sp>
          <p:sp>
            <p:nvSpPr>
              <p:cNvPr id="51424" name="Rectangle 224"/>
              <p:cNvSpPr>
                <a:spLocks noChangeArrowheads="1"/>
              </p:cNvSpPr>
              <p:nvPr/>
            </p:nvSpPr>
            <p:spPr bwMode="auto">
              <a:xfrm>
                <a:off x="1211" y="2523"/>
                <a:ext cx="233" cy="113"/>
              </a:xfrm>
              <a:prstGeom prst="rect">
                <a:avLst/>
              </a:prstGeom>
              <a:noFill/>
              <a:ln w="9525">
                <a:noFill/>
                <a:miter lim="800000"/>
              </a:ln>
            </p:spPr>
            <p:txBody>
              <a:bodyPr wrap="none" lIns="0" tIns="0" rIns="0" bIns="0">
                <a:spAutoFit/>
              </a:bodyPr>
              <a:lstStyle/>
              <a:p>
                <a:r>
                  <a:rPr lang="zh-CN" altLang="en-US" sz="1700" dirty="0">
                    <a:latin typeface="宋体" panose="02010600030101010101" pitchFamily="2" charset="-122"/>
                  </a:rPr>
                  <a:t>返回情</a:t>
                </a:r>
                <a:endParaRPr lang="zh-CN" altLang="en-US" sz="1700" dirty="0"/>
              </a:p>
            </p:txBody>
          </p:sp>
          <p:sp>
            <p:nvSpPr>
              <p:cNvPr id="51425" name="Rectangle 225"/>
              <p:cNvSpPr>
                <a:spLocks noChangeArrowheads="1"/>
              </p:cNvSpPr>
              <p:nvPr/>
            </p:nvSpPr>
            <p:spPr bwMode="auto">
              <a:xfrm>
                <a:off x="1211" y="2613"/>
                <a:ext cx="233" cy="113"/>
              </a:xfrm>
              <a:prstGeom prst="rect">
                <a:avLst/>
              </a:prstGeom>
              <a:noFill/>
              <a:ln w="9525">
                <a:noFill/>
                <a:miter lim="800000"/>
              </a:ln>
            </p:spPr>
            <p:txBody>
              <a:bodyPr wrap="none" lIns="0" tIns="0" rIns="0" bIns="0">
                <a:spAutoFit/>
              </a:bodyPr>
              <a:lstStyle/>
              <a:p>
                <a:r>
                  <a:rPr lang="zh-CN" altLang="en-US" sz="1700" dirty="0">
                    <a:latin typeface="宋体" panose="02010600030101010101" pitchFamily="2" charset="-122"/>
                  </a:rPr>
                  <a:t>报阶段</a:t>
                </a:r>
                <a:endParaRPr lang="zh-CN" altLang="en-US" sz="1700" dirty="0"/>
              </a:p>
            </p:txBody>
          </p:sp>
          <p:sp>
            <p:nvSpPr>
              <p:cNvPr id="51426" name="Rectangle 226"/>
              <p:cNvSpPr>
                <a:spLocks noChangeArrowheads="1"/>
              </p:cNvSpPr>
              <p:nvPr/>
            </p:nvSpPr>
            <p:spPr bwMode="auto">
              <a:xfrm>
                <a:off x="2087" y="2949"/>
                <a:ext cx="407" cy="218"/>
              </a:xfrm>
              <a:prstGeom prst="rect">
                <a:avLst/>
              </a:prstGeom>
              <a:solidFill>
                <a:srgbClr val="FFFFFF"/>
              </a:solidFill>
              <a:ln w="9525">
                <a:noFill/>
                <a:miter lim="800000"/>
              </a:ln>
            </p:spPr>
            <p:txBody>
              <a:bodyPr/>
              <a:lstStyle/>
              <a:p>
                <a:endParaRPr lang="zh-CN" altLang="en-US"/>
              </a:p>
            </p:txBody>
          </p:sp>
          <p:sp>
            <p:nvSpPr>
              <p:cNvPr id="51427" name="Rectangle 227"/>
              <p:cNvSpPr>
                <a:spLocks noChangeArrowheads="1"/>
              </p:cNvSpPr>
              <p:nvPr/>
            </p:nvSpPr>
            <p:spPr bwMode="auto">
              <a:xfrm>
                <a:off x="2140" y="2980"/>
                <a:ext cx="233" cy="113"/>
              </a:xfrm>
              <a:prstGeom prst="rect">
                <a:avLst/>
              </a:prstGeom>
              <a:noFill/>
              <a:ln w="9525">
                <a:noFill/>
                <a:miter lim="800000"/>
              </a:ln>
            </p:spPr>
            <p:txBody>
              <a:bodyPr wrap="none" lIns="0" tIns="0" rIns="0" bIns="0">
                <a:spAutoFit/>
              </a:bodyPr>
              <a:lstStyle/>
              <a:p>
                <a:r>
                  <a:rPr lang="zh-CN" altLang="en-US" sz="1700" dirty="0">
                    <a:latin typeface="宋体" panose="02010600030101010101" pitchFamily="2" charset="-122"/>
                  </a:rPr>
                  <a:t>返回设</a:t>
                </a:r>
                <a:endParaRPr lang="zh-CN" altLang="en-US" sz="1700" dirty="0"/>
              </a:p>
            </p:txBody>
          </p:sp>
          <p:sp>
            <p:nvSpPr>
              <p:cNvPr id="51428" name="Rectangle 228"/>
              <p:cNvSpPr>
                <a:spLocks noChangeArrowheads="1"/>
              </p:cNvSpPr>
              <p:nvPr/>
            </p:nvSpPr>
            <p:spPr bwMode="auto">
              <a:xfrm>
                <a:off x="2140" y="3069"/>
                <a:ext cx="233" cy="113"/>
              </a:xfrm>
              <a:prstGeom prst="rect">
                <a:avLst/>
              </a:prstGeom>
              <a:noFill/>
              <a:ln w="9525">
                <a:noFill/>
                <a:miter lim="800000"/>
              </a:ln>
            </p:spPr>
            <p:txBody>
              <a:bodyPr wrap="none" lIns="0" tIns="0" rIns="0" bIns="0">
                <a:spAutoFit/>
              </a:bodyPr>
              <a:lstStyle/>
              <a:p>
                <a:r>
                  <a:rPr lang="zh-CN" altLang="en-US" sz="1700" dirty="0">
                    <a:latin typeface="宋体" panose="02010600030101010101" pitchFamily="2" charset="-122"/>
                  </a:rPr>
                  <a:t>计阶段</a:t>
                </a:r>
                <a:endParaRPr lang="zh-CN" altLang="en-US" sz="1700" dirty="0"/>
              </a:p>
            </p:txBody>
          </p:sp>
          <p:sp>
            <p:nvSpPr>
              <p:cNvPr id="51429" name="Rectangle 229"/>
              <p:cNvSpPr>
                <a:spLocks noChangeArrowheads="1"/>
              </p:cNvSpPr>
              <p:nvPr/>
            </p:nvSpPr>
            <p:spPr bwMode="auto">
              <a:xfrm>
                <a:off x="2930" y="3456"/>
                <a:ext cx="407" cy="218"/>
              </a:xfrm>
              <a:prstGeom prst="rect">
                <a:avLst/>
              </a:prstGeom>
              <a:solidFill>
                <a:srgbClr val="FFFFFF"/>
              </a:solidFill>
              <a:ln w="9525">
                <a:noFill/>
                <a:miter lim="800000"/>
              </a:ln>
            </p:spPr>
            <p:txBody>
              <a:bodyPr/>
              <a:lstStyle/>
              <a:p>
                <a:endParaRPr lang="zh-CN" altLang="en-US"/>
              </a:p>
            </p:txBody>
          </p:sp>
          <p:sp>
            <p:nvSpPr>
              <p:cNvPr id="51430" name="Rectangle 230"/>
              <p:cNvSpPr>
                <a:spLocks noChangeArrowheads="1"/>
              </p:cNvSpPr>
              <p:nvPr/>
            </p:nvSpPr>
            <p:spPr bwMode="auto">
              <a:xfrm>
                <a:off x="2980" y="3487"/>
                <a:ext cx="233" cy="113"/>
              </a:xfrm>
              <a:prstGeom prst="rect">
                <a:avLst/>
              </a:prstGeom>
              <a:noFill/>
              <a:ln w="9525">
                <a:noFill/>
                <a:miter lim="800000"/>
              </a:ln>
            </p:spPr>
            <p:txBody>
              <a:bodyPr wrap="none" lIns="0" tIns="0" rIns="0" bIns="0">
                <a:spAutoFit/>
              </a:bodyPr>
              <a:lstStyle/>
              <a:p>
                <a:r>
                  <a:rPr lang="zh-CN" altLang="en-US" sz="1700" dirty="0">
                    <a:latin typeface="宋体" panose="02010600030101010101" pitchFamily="2" charset="-122"/>
                  </a:rPr>
                  <a:t>返回选</a:t>
                </a:r>
                <a:endParaRPr lang="zh-CN" altLang="en-US" sz="1700" dirty="0"/>
              </a:p>
            </p:txBody>
          </p:sp>
          <p:sp>
            <p:nvSpPr>
              <p:cNvPr id="51431" name="Rectangle 231"/>
              <p:cNvSpPr>
                <a:spLocks noChangeArrowheads="1"/>
              </p:cNvSpPr>
              <p:nvPr/>
            </p:nvSpPr>
            <p:spPr bwMode="auto">
              <a:xfrm>
                <a:off x="2980" y="3576"/>
                <a:ext cx="233" cy="113"/>
              </a:xfrm>
              <a:prstGeom prst="rect">
                <a:avLst/>
              </a:prstGeom>
              <a:noFill/>
              <a:ln w="9525">
                <a:noFill/>
                <a:miter lim="800000"/>
              </a:ln>
            </p:spPr>
            <p:txBody>
              <a:bodyPr wrap="none" lIns="0" tIns="0" rIns="0" bIns="0">
                <a:spAutoFit/>
              </a:bodyPr>
              <a:lstStyle/>
              <a:p>
                <a:r>
                  <a:rPr lang="zh-CN" altLang="en-US" sz="1700" dirty="0">
                    <a:latin typeface="宋体" panose="02010600030101010101" pitchFamily="2" charset="-122"/>
                  </a:rPr>
                  <a:t>择阶段</a:t>
                </a:r>
                <a:endParaRPr lang="zh-CN" altLang="en-US" sz="1700" dirty="0"/>
              </a:p>
            </p:txBody>
          </p:sp>
          <p:sp>
            <p:nvSpPr>
              <p:cNvPr id="51432" name="Rectangle 232"/>
              <p:cNvSpPr>
                <a:spLocks noChangeArrowheads="1"/>
              </p:cNvSpPr>
              <p:nvPr/>
            </p:nvSpPr>
            <p:spPr bwMode="auto">
              <a:xfrm>
                <a:off x="2086" y="3842"/>
                <a:ext cx="1279" cy="155"/>
              </a:xfrm>
              <a:prstGeom prst="rect">
                <a:avLst/>
              </a:prstGeom>
              <a:noFill/>
              <a:ln w="9525">
                <a:noFill/>
                <a:miter lim="800000"/>
              </a:ln>
            </p:spPr>
            <p:txBody>
              <a:bodyPr/>
              <a:lstStyle/>
              <a:p>
                <a:endParaRPr lang="zh-CN" altLang="en-US"/>
              </a:p>
            </p:txBody>
          </p:sp>
          <p:sp>
            <p:nvSpPr>
              <p:cNvPr id="51433" name="Rectangle 233"/>
              <p:cNvSpPr>
                <a:spLocks noChangeArrowheads="1"/>
              </p:cNvSpPr>
              <p:nvPr/>
            </p:nvSpPr>
            <p:spPr bwMode="auto">
              <a:xfrm>
                <a:off x="2138" y="3878"/>
                <a:ext cx="698" cy="113"/>
              </a:xfrm>
              <a:prstGeom prst="rect">
                <a:avLst/>
              </a:prstGeom>
              <a:noFill/>
              <a:ln w="9525">
                <a:noFill/>
                <a:miter lim="800000"/>
              </a:ln>
            </p:spPr>
            <p:txBody>
              <a:bodyPr wrap="none" lIns="0" tIns="0" rIns="0" bIns="0">
                <a:spAutoFit/>
              </a:bodyPr>
              <a:lstStyle/>
              <a:p>
                <a:r>
                  <a:rPr lang="zh-CN" altLang="en-US" sz="1700" dirty="0">
                    <a:latin typeface="宋体" panose="02010600030101010101" pitchFamily="2" charset="-122"/>
                  </a:rPr>
                  <a:t>决策过程的四个阶段</a:t>
                </a:r>
                <a:endParaRPr lang="zh-CN" altLang="en-US" sz="1700" dirty="0"/>
              </a:p>
            </p:txBody>
          </p:sp>
        </p:grpSp>
        <p:sp>
          <p:nvSpPr>
            <p:cNvPr id="51435" name="Rectangle 235"/>
            <p:cNvSpPr>
              <a:spLocks noChangeArrowheads="1"/>
            </p:cNvSpPr>
            <p:nvPr/>
          </p:nvSpPr>
          <p:spPr bwMode="auto">
            <a:xfrm>
              <a:off x="1286" y="1618"/>
              <a:ext cx="1475" cy="246"/>
            </a:xfrm>
            <a:prstGeom prst="rect">
              <a:avLst/>
            </a:prstGeom>
            <a:noFill/>
            <a:ln w="9525">
              <a:noFill/>
              <a:miter lim="800000"/>
            </a:ln>
          </p:spPr>
          <p:txBody>
            <a:bodyPr/>
            <a:lstStyle/>
            <a:p>
              <a:endParaRPr lang="zh-CN" altLang="en-US"/>
            </a:p>
          </p:txBody>
        </p:sp>
        <p:sp>
          <p:nvSpPr>
            <p:cNvPr id="51436" name="Rectangle 236"/>
            <p:cNvSpPr>
              <a:spLocks noChangeArrowheads="1"/>
            </p:cNvSpPr>
            <p:nvPr/>
          </p:nvSpPr>
          <p:spPr bwMode="auto">
            <a:xfrm>
              <a:off x="1339" y="1666"/>
              <a:ext cx="388" cy="113"/>
            </a:xfrm>
            <a:prstGeom prst="rect">
              <a:avLst/>
            </a:prstGeom>
            <a:noFill/>
            <a:ln w="9525">
              <a:noFill/>
              <a:miter lim="800000"/>
            </a:ln>
          </p:spPr>
          <p:txBody>
            <a:bodyPr wrap="none" lIns="0" tIns="0" rIns="0" bIns="0">
              <a:spAutoFit/>
            </a:bodyPr>
            <a:lstStyle/>
            <a:p>
              <a:r>
                <a:rPr lang="zh-CN" altLang="en-US" sz="1700" dirty="0">
                  <a:latin typeface="宋体" panose="02010600030101010101" pitchFamily="2" charset="-122"/>
                </a:rPr>
                <a:t>决策的过程</a:t>
              </a:r>
              <a:endParaRPr lang="zh-CN" altLang="en-US" sz="1700" dirty="0"/>
            </a:p>
          </p:txBody>
        </p:sp>
        <p:grpSp>
          <p:nvGrpSpPr>
            <p:cNvPr id="17" name="Group 247"/>
            <p:cNvGrpSpPr/>
            <p:nvPr/>
          </p:nvGrpSpPr>
          <p:grpSpPr bwMode="auto">
            <a:xfrm>
              <a:off x="2021" y="2023"/>
              <a:ext cx="2439" cy="324"/>
              <a:chOff x="2021" y="2023"/>
              <a:chExt cx="2439" cy="324"/>
            </a:xfrm>
          </p:grpSpPr>
          <p:sp>
            <p:nvSpPr>
              <p:cNvPr id="51437" name="Rectangle 237"/>
              <p:cNvSpPr>
                <a:spLocks noChangeArrowheads="1"/>
              </p:cNvSpPr>
              <p:nvPr/>
            </p:nvSpPr>
            <p:spPr bwMode="auto">
              <a:xfrm>
                <a:off x="2280" y="2023"/>
                <a:ext cx="2180" cy="308"/>
              </a:xfrm>
              <a:prstGeom prst="rect">
                <a:avLst/>
              </a:prstGeom>
              <a:solidFill>
                <a:srgbClr val="CC6600"/>
              </a:solidFill>
              <a:ln w="9525">
                <a:noFill/>
                <a:miter lim="800000"/>
              </a:ln>
            </p:spPr>
            <p:txBody>
              <a:bodyPr/>
              <a:lstStyle/>
              <a:p>
                <a:endParaRPr lang="zh-CN" altLang="en-US"/>
              </a:p>
            </p:txBody>
          </p:sp>
          <p:sp>
            <p:nvSpPr>
              <p:cNvPr id="51438" name="Rectangle 238"/>
              <p:cNvSpPr>
                <a:spLocks noChangeArrowheads="1"/>
              </p:cNvSpPr>
              <p:nvPr/>
            </p:nvSpPr>
            <p:spPr bwMode="auto">
              <a:xfrm>
                <a:off x="2332" y="2050"/>
                <a:ext cx="1397" cy="113"/>
              </a:xfrm>
              <a:prstGeom prst="rect">
                <a:avLst/>
              </a:prstGeom>
              <a:noFill/>
              <a:ln w="9525">
                <a:noFill/>
                <a:miter lim="800000"/>
              </a:ln>
            </p:spPr>
            <p:txBody>
              <a:bodyPr wrap="none" lIns="0" tIns="0" rIns="0" bIns="0">
                <a:spAutoFit/>
              </a:bodyPr>
              <a:lstStyle/>
              <a:p>
                <a:r>
                  <a:rPr lang="zh-CN" altLang="en-US" sz="1700" dirty="0">
                    <a:latin typeface="宋体" panose="02010600030101010101" pitchFamily="2" charset="-122"/>
                  </a:rPr>
                  <a:t>发现那些需要引起注意的征兆并加以解释</a:t>
                </a:r>
                <a:endParaRPr lang="zh-CN" altLang="en-US" sz="1700" dirty="0"/>
              </a:p>
            </p:txBody>
          </p:sp>
          <p:sp>
            <p:nvSpPr>
              <p:cNvPr id="51439" name="Rectangle 239"/>
              <p:cNvSpPr>
                <a:spLocks noChangeArrowheads="1"/>
              </p:cNvSpPr>
              <p:nvPr/>
            </p:nvSpPr>
            <p:spPr bwMode="auto">
              <a:xfrm>
                <a:off x="4148" y="2045"/>
                <a:ext cx="58" cy="113"/>
              </a:xfrm>
              <a:prstGeom prst="rect">
                <a:avLst/>
              </a:prstGeom>
              <a:noFill/>
              <a:ln w="9525">
                <a:noFill/>
                <a:miter lim="800000"/>
              </a:ln>
            </p:spPr>
            <p:txBody>
              <a:bodyPr wrap="none" lIns="0" tIns="0" rIns="0" bIns="0">
                <a:spAutoFit/>
              </a:bodyPr>
              <a:lstStyle/>
              <a:p>
                <a:r>
                  <a:rPr lang="en-US" altLang="zh-CN" sz="1700" dirty="0">
                    <a:latin typeface="Times New Roman" panose="02020603050405020304" pitchFamily="18" charset="0"/>
                  </a:rPr>
                  <a:t>,  </a:t>
                </a:r>
                <a:endParaRPr lang="en-US" altLang="zh-CN" sz="1700" dirty="0"/>
              </a:p>
            </p:txBody>
          </p:sp>
          <p:sp>
            <p:nvSpPr>
              <p:cNvPr id="51440" name="Rectangle 240"/>
              <p:cNvSpPr>
                <a:spLocks noChangeArrowheads="1"/>
              </p:cNvSpPr>
              <p:nvPr/>
            </p:nvSpPr>
            <p:spPr bwMode="auto">
              <a:xfrm>
                <a:off x="4222" y="2050"/>
                <a:ext cx="78" cy="113"/>
              </a:xfrm>
              <a:prstGeom prst="rect">
                <a:avLst/>
              </a:prstGeom>
              <a:noFill/>
              <a:ln w="9525">
                <a:noFill/>
                <a:miter lim="800000"/>
              </a:ln>
            </p:spPr>
            <p:txBody>
              <a:bodyPr wrap="none" lIns="0" tIns="0" rIns="0" bIns="0">
                <a:spAutoFit/>
              </a:bodyPr>
              <a:lstStyle/>
              <a:p>
                <a:r>
                  <a:rPr lang="zh-CN" altLang="en-US" sz="1700" dirty="0">
                    <a:latin typeface="宋体" panose="02010600030101010101" pitchFamily="2" charset="-122"/>
                  </a:rPr>
                  <a:t>如</a:t>
                </a:r>
                <a:endParaRPr lang="zh-CN" altLang="en-US" sz="1700" dirty="0"/>
              </a:p>
            </p:txBody>
          </p:sp>
          <p:sp>
            <p:nvSpPr>
              <p:cNvPr id="51441" name="Rectangle 241"/>
              <p:cNvSpPr>
                <a:spLocks noChangeArrowheads="1"/>
              </p:cNvSpPr>
              <p:nvPr/>
            </p:nvSpPr>
            <p:spPr bwMode="auto">
              <a:xfrm>
                <a:off x="4325" y="2045"/>
                <a:ext cx="19" cy="113"/>
              </a:xfrm>
              <a:prstGeom prst="rect">
                <a:avLst/>
              </a:prstGeom>
              <a:noFill/>
              <a:ln w="9525">
                <a:noFill/>
                <a:miter lim="800000"/>
              </a:ln>
            </p:spPr>
            <p:txBody>
              <a:bodyPr wrap="none" lIns="0" tIns="0" rIns="0" bIns="0">
                <a:spAutoFit/>
              </a:bodyPr>
              <a:lstStyle/>
              <a:p>
                <a:r>
                  <a:rPr lang="en-US" altLang="zh-CN" sz="1700" dirty="0">
                    <a:latin typeface="Times New Roman" panose="02020603050405020304" pitchFamily="18" charset="0"/>
                  </a:rPr>
                  <a:t> </a:t>
                </a:r>
                <a:endParaRPr lang="en-US" altLang="zh-CN" sz="1700" dirty="0"/>
              </a:p>
            </p:txBody>
          </p:sp>
          <p:sp>
            <p:nvSpPr>
              <p:cNvPr id="51442" name="Rectangle 242"/>
              <p:cNvSpPr>
                <a:spLocks noChangeArrowheads="1"/>
              </p:cNvSpPr>
              <p:nvPr/>
            </p:nvSpPr>
            <p:spPr bwMode="auto">
              <a:xfrm>
                <a:off x="2332" y="2143"/>
                <a:ext cx="1552" cy="113"/>
              </a:xfrm>
              <a:prstGeom prst="rect">
                <a:avLst/>
              </a:prstGeom>
              <a:noFill/>
              <a:ln w="9525">
                <a:noFill/>
                <a:miter lim="800000"/>
              </a:ln>
            </p:spPr>
            <p:txBody>
              <a:bodyPr wrap="none" lIns="0" tIns="0" rIns="0" bIns="0">
                <a:spAutoFit/>
              </a:bodyPr>
              <a:lstStyle/>
              <a:p>
                <a:pPr algn="ctr"/>
                <a:r>
                  <a:rPr lang="zh-CN" altLang="en-US" sz="1700" dirty="0">
                    <a:latin typeface="宋体" panose="02010600030101010101" pitchFamily="2" charset="-122"/>
                  </a:rPr>
                  <a:t>销售滑坡、生产成本猛涨、老顾客对新产品的</a:t>
                </a:r>
                <a:endParaRPr lang="zh-CN" altLang="en-US" sz="1700" dirty="0"/>
              </a:p>
            </p:txBody>
          </p:sp>
          <p:sp>
            <p:nvSpPr>
              <p:cNvPr id="51443" name="Rectangle 243"/>
              <p:cNvSpPr>
                <a:spLocks noChangeArrowheads="1"/>
              </p:cNvSpPr>
              <p:nvPr/>
            </p:nvSpPr>
            <p:spPr bwMode="auto">
              <a:xfrm>
                <a:off x="2332" y="2234"/>
                <a:ext cx="1164" cy="113"/>
              </a:xfrm>
              <a:prstGeom prst="rect">
                <a:avLst/>
              </a:prstGeom>
              <a:noFill/>
              <a:ln w="9525">
                <a:noFill/>
                <a:miter lim="800000"/>
              </a:ln>
            </p:spPr>
            <p:txBody>
              <a:bodyPr wrap="none" lIns="0" tIns="0" rIns="0" bIns="0">
                <a:spAutoFit/>
              </a:bodyPr>
              <a:lstStyle/>
              <a:p>
                <a:r>
                  <a:rPr lang="zh-CN" altLang="en-US" sz="1700" dirty="0">
                    <a:latin typeface="宋体" panose="02010600030101010101" pitchFamily="2" charset="-122"/>
                  </a:rPr>
                  <a:t>需求、新竞争对手带来的威胁等。</a:t>
                </a:r>
                <a:endParaRPr lang="zh-CN" altLang="en-US" sz="1700" dirty="0"/>
              </a:p>
            </p:txBody>
          </p:sp>
          <p:grpSp>
            <p:nvGrpSpPr>
              <p:cNvPr id="18" name="Group 246"/>
              <p:cNvGrpSpPr/>
              <p:nvPr/>
            </p:nvGrpSpPr>
            <p:grpSpPr bwMode="auto">
              <a:xfrm>
                <a:off x="2021" y="2131"/>
                <a:ext cx="259" cy="44"/>
                <a:chOff x="2021" y="2131"/>
                <a:chExt cx="259" cy="44"/>
              </a:xfrm>
            </p:grpSpPr>
            <p:sp>
              <p:nvSpPr>
                <p:cNvPr id="51444" name="Rectangle 244"/>
                <p:cNvSpPr>
                  <a:spLocks noChangeArrowheads="1"/>
                </p:cNvSpPr>
                <p:nvPr/>
              </p:nvSpPr>
              <p:spPr bwMode="auto">
                <a:xfrm>
                  <a:off x="2113" y="2144"/>
                  <a:ext cx="167" cy="16"/>
                </a:xfrm>
                <a:prstGeom prst="rect">
                  <a:avLst/>
                </a:prstGeom>
                <a:solidFill>
                  <a:srgbClr val="CC6600"/>
                </a:solidFill>
                <a:ln w="9525">
                  <a:noFill/>
                  <a:miter lim="800000"/>
                </a:ln>
              </p:spPr>
              <p:txBody>
                <a:bodyPr/>
                <a:lstStyle/>
                <a:p>
                  <a:endParaRPr lang="zh-CN" altLang="en-US"/>
                </a:p>
              </p:txBody>
            </p:sp>
            <p:sp>
              <p:nvSpPr>
                <p:cNvPr id="51445" name="Freeform 245"/>
                <p:cNvSpPr/>
                <p:nvPr/>
              </p:nvSpPr>
              <p:spPr bwMode="auto">
                <a:xfrm>
                  <a:off x="2021" y="2131"/>
                  <a:ext cx="97" cy="44"/>
                </a:xfrm>
                <a:custGeom>
                  <a:avLst/>
                  <a:gdLst/>
                  <a:ahLst/>
                  <a:cxnLst>
                    <a:cxn ang="0">
                      <a:pos x="97" y="0"/>
                    </a:cxn>
                    <a:cxn ang="0">
                      <a:pos x="0" y="22"/>
                    </a:cxn>
                    <a:cxn ang="0">
                      <a:pos x="97" y="44"/>
                    </a:cxn>
                    <a:cxn ang="0">
                      <a:pos x="97" y="0"/>
                    </a:cxn>
                  </a:cxnLst>
                  <a:rect l="0" t="0" r="r" b="b"/>
                  <a:pathLst>
                    <a:path w="97" h="44">
                      <a:moveTo>
                        <a:pt x="97" y="0"/>
                      </a:moveTo>
                      <a:lnTo>
                        <a:pt x="0" y="22"/>
                      </a:lnTo>
                      <a:lnTo>
                        <a:pt x="97" y="44"/>
                      </a:lnTo>
                      <a:lnTo>
                        <a:pt x="97" y="0"/>
                      </a:lnTo>
                      <a:close/>
                    </a:path>
                  </a:pathLst>
                </a:custGeom>
                <a:solidFill>
                  <a:srgbClr val="CC6600"/>
                </a:solidFill>
                <a:ln w="9525">
                  <a:noFill/>
                  <a:round/>
                </a:ln>
              </p:spPr>
              <p:txBody>
                <a:bodyPr/>
                <a:lstStyle/>
                <a:p>
                  <a:endParaRPr lang="zh-CN" altLang="en-US"/>
                </a:p>
              </p:txBody>
            </p:sp>
          </p:grpSp>
        </p:grpSp>
        <p:grpSp>
          <p:nvGrpSpPr>
            <p:cNvPr id="19" name="Group 256"/>
            <p:cNvGrpSpPr/>
            <p:nvPr/>
          </p:nvGrpSpPr>
          <p:grpSpPr bwMode="auto">
            <a:xfrm>
              <a:off x="3144" y="2492"/>
              <a:ext cx="1818" cy="467"/>
              <a:chOff x="3144" y="2492"/>
              <a:chExt cx="1818" cy="467"/>
            </a:xfrm>
          </p:grpSpPr>
          <p:sp>
            <p:nvSpPr>
              <p:cNvPr id="51448" name="Rectangle 248"/>
              <p:cNvSpPr>
                <a:spLocks noChangeArrowheads="1"/>
              </p:cNvSpPr>
              <p:nvPr/>
            </p:nvSpPr>
            <p:spPr bwMode="auto">
              <a:xfrm>
                <a:off x="3144" y="2492"/>
                <a:ext cx="1818" cy="308"/>
              </a:xfrm>
              <a:prstGeom prst="rect">
                <a:avLst/>
              </a:prstGeom>
              <a:solidFill>
                <a:srgbClr val="A50021"/>
              </a:solidFill>
              <a:ln w="9525">
                <a:noFill/>
                <a:miter lim="800000"/>
              </a:ln>
            </p:spPr>
            <p:txBody>
              <a:bodyPr/>
              <a:lstStyle/>
              <a:p>
                <a:endParaRPr lang="zh-CN" altLang="en-US"/>
              </a:p>
            </p:txBody>
          </p:sp>
          <p:sp>
            <p:nvSpPr>
              <p:cNvPr id="51449" name="Rectangle 249"/>
              <p:cNvSpPr>
                <a:spLocks noChangeArrowheads="1"/>
              </p:cNvSpPr>
              <p:nvPr/>
            </p:nvSpPr>
            <p:spPr bwMode="auto">
              <a:xfrm>
                <a:off x="3196" y="2524"/>
                <a:ext cx="155" cy="113"/>
              </a:xfrm>
              <a:prstGeom prst="rect">
                <a:avLst/>
              </a:prstGeom>
              <a:noFill/>
              <a:ln w="9525">
                <a:noFill/>
                <a:miter lim="800000"/>
              </a:ln>
            </p:spPr>
            <p:txBody>
              <a:bodyPr wrap="none" lIns="0" tIns="0" rIns="0" bIns="0">
                <a:spAutoFit/>
              </a:bodyPr>
              <a:lstStyle/>
              <a:p>
                <a:r>
                  <a:rPr lang="zh-CN" altLang="en-US" sz="1700" dirty="0">
                    <a:latin typeface="宋体" panose="02010600030101010101" pitchFamily="2" charset="-122"/>
                  </a:rPr>
                  <a:t>最优</a:t>
                </a:r>
                <a:endParaRPr lang="zh-CN" altLang="en-US" sz="1700" dirty="0"/>
              </a:p>
            </p:txBody>
          </p:sp>
          <p:sp>
            <p:nvSpPr>
              <p:cNvPr id="51450" name="Rectangle 250"/>
              <p:cNvSpPr>
                <a:spLocks noChangeArrowheads="1"/>
              </p:cNvSpPr>
              <p:nvPr/>
            </p:nvSpPr>
            <p:spPr bwMode="auto">
              <a:xfrm>
                <a:off x="3398" y="2524"/>
                <a:ext cx="1087" cy="113"/>
              </a:xfrm>
              <a:prstGeom prst="rect">
                <a:avLst/>
              </a:prstGeom>
              <a:noFill/>
              <a:ln w="9525">
                <a:noFill/>
                <a:miter lim="800000"/>
              </a:ln>
            </p:spPr>
            <p:txBody>
              <a:bodyPr wrap="none" lIns="0" tIns="0" rIns="0" bIns="0">
                <a:spAutoFit/>
              </a:bodyPr>
              <a:lstStyle/>
              <a:p>
                <a:r>
                  <a:rPr lang="zh-CN" altLang="en-US" sz="1700" dirty="0">
                    <a:latin typeface="宋体" panose="02010600030101010101" pitchFamily="2" charset="-122"/>
                  </a:rPr>
                  <a:t>方案由多种因素决定，如成本、</a:t>
                </a:r>
                <a:endParaRPr lang="zh-CN" altLang="en-US" sz="1700" dirty="0"/>
              </a:p>
            </p:txBody>
          </p:sp>
          <p:sp>
            <p:nvSpPr>
              <p:cNvPr id="51451" name="Rectangle 251"/>
              <p:cNvSpPr>
                <a:spLocks noChangeArrowheads="1"/>
              </p:cNvSpPr>
              <p:nvPr/>
            </p:nvSpPr>
            <p:spPr bwMode="auto">
              <a:xfrm>
                <a:off x="3196" y="2613"/>
                <a:ext cx="1319" cy="113"/>
              </a:xfrm>
              <a:prstGeom prst="rect">
                <a:avLst/>
              </a:prstGeom>
              <a:noFill/>
              <a:ln w="9525">
                <a:noFill/>
                <a:miter lim="800000"/>
              </a:ln>
            </p:spPr>
            <p:txBody>
              <a:bodyPr wrap="none" lIns="0" tIns="0" rIns="0" bIns="0">
                <a:spAutoFit/>
              </a:bodyPr>
              <a:lstStyle/>
              <a:p>
                <a:r>
                  <a:rPr lang="zh-CN" altLang="en-US" sz="1700" dirty="0">
                    <a:latin typeface="宋体" panose="02010600030101010101" pitchFamily="2" charset="-122"/>
                  </a:rPr>
                  <a:t>实施的难易程度、对员工的要求、方案</a:t>
                </a:r>
                <a:endParaRPr lang="zh-CN" altLang="en-US" sz="1700" dirty="0"/>
              </a:p>
            </p:txBody>
          </p:sp>
          <p:sp>
            <p:nvSpPr>
              <p:cNvPr id="51452" name="Rectangle 252"/>
              <p:cNvSpPr>
                <a:spLocks noChangeArrowheads="1"/>
              </p:cNvSpPr>
              <p:nvPr/>
            </p:nvSpPr>
            <p:spPr bwMode="auto">
              <a:xfrm>
                <a:off x="3196" y="2703"/>
                <a:ext cx="698" cy="113"/>
              </a:xfrm>
              <a:prstGeom prst="rect">
                <a:avLst/>
              </a:prstGeom>
              <a:noFill/>
              <a:ln w="9525">
                <a:noFill/>
                <a:miter lim="800000"/>
              </a:ln>
            </p:spPr>
            <p:txBody>
              <a:bodyPr wrap="none" lIns="0" tIns="0" rIns="0" bIns="0">
                <a:spAutoFit/>
              </a:bodyPr>
              <a:lstStyle/>
              <a:p>
                <a:r>
                  <a:rPr lang="zh-CN" altLang="en-US" sz="1700" dirty="0">
                    <a:latin typeface="宋体" panose="02010600030101010101" pitchFamily="2" charset="-122"/>
                  </a:rPr>
                  <a:t>实施的时间顺序等。</a:t>
                </a:r>
                <a:endParaRPr lang="zh-CN" altLang="en-US" sz="1700" dirty="0"/>
              </a:p>
            </p:txBody>
          </p:sp>
          <p:grpSp>
            <p:nvGrpSpPr>
              <p:cNvPr id="20" name="Group 255"/>
              <p:cNvGrpSpPr/>
              <p:nvPr/>
            </p:nvGrpSpPr>
            <p:grpSpPr bwMode="auto">
              <a:xfrm>
                <a:off x="3418" y="2800"/>
                <a:ext cx="59" cy="159"/>
                <a:chOff x="3418" y="2800"/>
                <a:chExt cx="59" cy="159"/>
              </a:xfrm>
            </p:grpSpPr>
            <p:sp>
              <p:nvSpPr>
                <p:cNvPr id="51453" name="Rectangle 253"/>
                <p:cNvSpPr>
                  <a:spLocks noChangeArrowheads="1"/>
                </p:cNvSpPr>
                <p:nvPr/>
              </p:nvSpPr>
              <p:spPr bwMode="auto">
                <a:xfrm>
                  <a:off x="3436" y="2800"/>
                  <a:ext cx="21" cy="91"/>
                </a:xfrm>
                <a:prstGeom prst="rect">
                  <a:avLst/>
                </a:prstGeom>
                <a:solidFill>
                  <a:srgbClr val="A50021"/>
                </a:solidFill>
                <a:ln w="9525">
                  <a:noFill/>
                  <a:miter lim="800000"/>
                </a:ln>
              </p:spPr>
              <p:txBody>
                <a:bodyPr/>
                <a:lstStyle/>
                <a:p>
                  <a:endParaRPr lang="zh-CN" altLang="en-US"/>
                </a:p>
              </p:txBody>
            </p:sp>
            <p:sp>
              <p:nvSpPr>
                <p:cNvPr id="51454" name="Freeform 254"/>
                <p:cNvSpPr/>
                <p:nvPr/>
              </p:nvSpPr>
              <p:spPr bwMode="auto">
                <a:xfrm>
                  <a:off x="3418" y="2888"/>
                  <a:ext cx="59" cy="71"/>
                </a:xfrm>
                <a:custGeom>
                  <a:avLst/>
                  <a:gdLst/>
                  <a:ahLst/>
                  <a:cxnLst>
                    <a:cxn ang="0">
                      <a:pos x="0" y="0"/>
                    </a:cxn>
                    <a:cxn ang="0">
                      <a:pos x="28" y="71"/>
                    </a:cxn>
                    <a:cxn ang="0">
                      <a:pos x="59" y="0"/>
                    </a:cxn>
                    <a:cxn ang="0">
                      <a:pos x="0" y="0"/>
                    </a:cxn>
                  </a:cxnLst>
                  <a:rect l="0" t="0" r="r" b="b"/>
                  <a:pathLst>
                    <a:path w="59" h="71">
                      <a:moveTo>
                        <a:pt x="0" y="0"/>
                      </a:moveTo>
                      <a:lnTo>
                        <a:pt x="28" y="71"/>
                      </a:lnTo>
                      <a:lnTo>
                        <a:pt x="59" y="0"/>
                      </a:lnTo>
                      <a:lnTo>
                        <a:pt x="0" y="0"/>
                      </a:lnTo>
                      <a:close/>
                    </a:path>
                  </a:pathLst>
                </a:custGeom>
                <a:solidFill>
                  <a:srgbClr val="A50021"/>
                </a:solidFill>
                <a:ln w="9525">
                  <a:noFill/>
                  <a:round/>
                </a:ln>
              </p:spPr>
              <p:txBody>
                <a:bodyPr/>
                <a:lstStyle/>
                <a:p>
                  <a:endParaRPr lang="zh-CN" altLang="en-US"/>
                </a:p>
              </p:txBody>
            </p:sp>
          </p:grpSp>
        </p:grpSp>
        <p:grpSp>
          <p:nvGrpSpPr>
            <p:cNvPr id="21" name="Group 264"/>
            <p:cNvGrpSpPr/>
            <p:nvPr/>
          </p:nvGrpSpPr>
          <p:grpSpPr bwMode="auto">
            <a:xfrm>
              <a:off x="4069" y="3006"/>
              <a:ext cx="1012" cy="449"/>
              <a:chOff x="4069" y="3006"/>
              <a:chExt cx="1012" cy="449"/>
            </a:xfrm>
          </p:grpSpPr>
          <p:sp>
            <p:nvSpPr>
              <p:cNvPr id="51457" name="Rectangle 257"/>
              <p:cNvSpPr>
                <a:spLocks noChangeArrowheads="1"/>
              </p:cNvSpPr>
              <p:nvPr/>
            </p:nvSpPr>
            <p:spPr bwMode="auto">
              <a:xfrm>
                <a:off x="4069" y="3006"/>
                <a:ext cx="1012" cy="308"/>
              </a:xfrm>
              <a:prstGeom prst="rect">
                <a:avLst/>
              </a:prstGeom>
              <a:solidFill>
                <a:srgbClr val="990099"/>
              </a:solidFill>
              <a:ln w="9525">
                <a:noFill/>
                <a:miter lim="800000"/>
              </a:ln>
            </p:spPr>
            <p:txBody>
              <a:bodyPr/>
              <a:lstStyle/>
              <a:p>
                <a:endParaRPr lang="zh-CN" altLang="en-US"/>
              </a:p>
            </p:txBody>
          </p:sp>
          <p:sp>
            <p:nvSpPr>
              <p:cNvPr id="51458" name="Rectangle 258"/>
              <p:cNvSpPr>
                <a:spLocks noChangeArrowheads="1"/>
              </p:cNvSpPr>
              <p:nvPr/>
            </p:nvSpPr>
            <p:spPr bwMode="auto">
              <a:xfrm>
                <a:off x="4121" y="3037"/>
                <a:ext cx="621" cy="113"/>
              </a:xfrm>
              <a:prstGeom prst="rect">
                <a:avLst/>
              </a:prstGeom>
              <a:noFill/>
              <a:ln w="9525">
                <a:noFill/>
                <a:miter lim="800000"/>
              </a:ln>
            </p:spPr>
            <p:txBody>
              <a:bodyPr wrap="none" lIns="0" tIns="0" rIns="0" bIns="0">
                <a:spAutoFit/>
              </a:bodyPr>
              <a:lstStyle/>
              <a:p>
                <a:r>
                  <a:rPr lang="zh-CN" altLang="en-US" sz="1700" dirty="0">
                    <a:latin typeface="宋体" panose="02010600030101010101" pitchFamily="2" charset="-122"/>
                  </a:rPr>
                  <a:t>执行选中的方案，</a:t>
                </a:r>
                <a:endParaRPr lang="zh-CN" altLang="en-US" sz="1700" dirty="0"/>
              </a:p>
            </p:txBody>
          </p:sp>
          <p:sp>
            <p:nvSpPr>
              <p:cNvPr id="51459" name="Rectangle 259"/>
              <p:cNvSpPr>
                <a:spLocks noChangeArrowheads="1"/>
              </p:cNvSpPr>
              <p:nvPr/>
            </p:nvSpPr>
            <p:spPr bwMode="auto">
              <a:xfrm>
                <a:off x="4121" y="3127"/>
                <a:ext cx="621" cy="113"/>
              </a:xfrm>
              <a:prstGeom prst="rect">
                <a:avLst/>
              </a:prstGeom>
              <a:noFill/>
              <a:ln w="9525">
                <a:noFill/>
                <a:miter lim="800000"/>
              </a:ln>
            </p:spPr>
            <p:txBody>
              <a:bodyPr wrap="none" lIns="0" tIns="0" rIns="0" bIns="0">
                <a:spAutoFit/>
              </a:bodyPr>
              <a:lstStyle/>
              <a:p>
                <a:r>
                  <a:rPr lang="zh-CN" altLang="en-US" sz="1700" dirty="0">
                    <a:latin typeface="宋体" panose="02010600030101010101" pitchFamily="2" charset="-122"/>
                  </a:rPr>
                  <a:t>检测实施的结果，</a:t>
                </a:r>
                <a:endParaRPr lang="zh-CN" altLang="en-US" sz="1700" dirty="0"/>
              </a:p>
            </p:txBody>
          </p:sp>
          <p:sp>
            <p:nvSpPr>
              <p:cNvPr id="51460" name="Rectangle 260"/>
              <p:cNvSpPr>
                <a:spLocks noChangeArrowheads="1"/>
              </p:cNvSpPr>
              <p:nvPr/>
            </p:nvSpPr>
            <p:spPr bwMode="auto">
              <a:xfrm>
                <a:off x="4121" y="3217"/>
                <a:ext cx="698" cy="113"/>
              </a:xfrm>
              <a:prstGeom prst="rect">
                <a:avLst/>
              </a:prstGeom>
              <a:noFill/>
              <a:ln w="9525">
                <a:noFill/>
                <a:miter lim="800000"/>
              </a:ln>
            </p:spPr>
            <p:txBody>
              <a:bodyPr wrap="none" lIns="0" tIns="0" rIns="0" bIns="0">
                <a:spAutoFit/>
              </a:bodyPr>
              <a:lstStyle/>
              <a:p>
                <a:r>
                  <a:rPr lang="zh-CN" altLang="en-US" sz="1700" dirty="0">
                    <a:latin typeface="宋体" panose="02010600030101010101" pitchFamily="2" charset="-122"/>
                  </a:rPr>
                  <a:t>并作出必要的调整。</a:t>
                </a:r>
                <a:endParaRPr lang="zh-CN" altLang="en-US" sz="1700" dirty="0"/>
              </a:p>
            </p:txBody>
          </p:sp>
          <p:grpSp>
            <p:nvGrpSpPr>
              <p:cNvPr id="22" name="Group 263"/>
              <p:cNvGrpSpPr/>
              <p:nvPr/>
            </p:nvGrpSpPr>
            <p:grpSpPr bwMode="auto">
              <a:xfrm>
                <a:off x="4213" y="3295"/>
                <a:ext cx="60" cy="160"/>
                <a:chOff x="4213" y="3295"/>
                <a:chExt cx="60" cy="160"/>
              </a:xfrm>
            </p:grpSpPr>
            <p:sp>
              <p:nvSpPr>
                <p:cNvPr id="51461" name="Rectangle 261"/>
                <p:cNvSpPr>
                  <a:spLocks noChangeArrowheads="1"/>
                </p:cNvSpPr>
                <p:nvPr/>
              </p:nvSpPr>
              <p:spPr bwMode="auto">
                <a:xfrm>
                  <a:off x="4231" y="3295"/>
                  <a:ext cx="22" cy="91"/>
                </a:xfrm>
                <a:prstGeom prst="rect">
                  <a:avLst/>
                </a:prstGeom>
                <a:solidFill>
                  <a:srgbClr val="990099"/>
                </a:solidFill>
                <a:ln w="9525">
                  <a:noFill/>
                  <a:miter lim="800000"/>
                </a:ln>
              </p:spPr>
              <p:txBody>
                <a:bodyPr/>
                <a:lstStyle/>
                <a:p>
                  <a:endParaRPr lang="zh-CN" altLang="en-US"/>
                </a:p>
              </p:txBody>
            </p:sp>
            <p:sp>
              <p:nvSpPr>
                <p:cNvPr id="51462" name="Freeform 262"/>
                <p:cNvSpPr/>
                <p:nvPr/>
              </p:nvSpPr>
              <p:spPr bwMode="auto">
                <a:xfrm>
                  <a:off x="4213" y="3384"/>
                  <a:ext cx="60" cy="71"/>
                </a:xfrm>
                <a:custGeom>
                  <a:avLst/>
                  <a:gdLst/>
                  <a:ahLst/>
                  <a:cxnLst>
                    <a:cxn ang="0">
                      <a:pos x="0" y="0"/>
                    </a:cxn>
                    <a:cxn ang="0">
                      <a:pos x="29" y="71"/>
                    </a:cxn>
                    <a:cxn ang="0">
                      <a:pos x="60" y="0"/>
                    </a:cxn>
                    <a:cxn ang="0">
                      <a:pos x="0" y="0"/>
                    </a:cxn>
                  </a:cxnLst>
                  <a:rect l="0" t="0" r="r" b="b"/>
                  <a:pathLst>
                    <a:path w="60" h="71">
                      <a:moveTo>
                        <a:pt x="0" y="0"/>
                      </a:moveTo>
                      <a:lnTo>
                        <a:pt x="29" y="71"/>
                      </a:lnTo>
                      <a:lnTo>
                        <a:pt x="60" y="0"/>
                      </a:lnTo>
                      <a:lnTo>
                        <a:pt x="0" y="0"/>
                      </a:lnTo>
                      <a:close/>
                    </a:path>
                  </a:pathLst>
                </a:custGeom>
                <a:solidFill>
                  <a:srgbClr val="990099"/>
                </a:solidFill>
                <a:ln w="9525">
                  <a:noFill/>
                  <a:round/>
                </a:ln>
              </p:spPr>
              <p:txBody>
                <a:bodyPr/>
                <a:lstStyle/>
                <a:p>
                  <a:endParaRPr lang="zh-CN" altLang="en-US"/>
                </a:p>
              </p:txBody>
            </p:sp>
          </p:grpSp>
        </p:grpSp>
      </p:gr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050"/>
          <p:cNvSpPr>
            <a:spLocks noChangeArrowheads="1"/>
          </p:cNvSpPr>
          <p:nvPr/>
        </p:nvSpPr>
        <p:spPr bwMode="auto">
          <a:xfrm>
            <a:off x="1950720" y="1280160"/>
            <a:ext cx="8768080" cy="784860"/>
          </a:xfrm>
          <a:prstGeom prst="rect">
            <a:avLst/>
          </a:prstGeom>
          <a:noFill/>
          <a:ln w="9525">
            <a:noFill/>
            <a:miter lim="800000"/>
          </a:ln>
          <a:effectLst/>
        </p:spPr>
        <p:txBody>
          <a:bodyPr lIns="131529" tIns="65765" rIns="131529" bIns="65765" anchor="b"/>
          <a:lstStyle/>
          <a:p>
            <a:pPr eaLnBrk="0" hangingPunct="0"/>
            <a:r>
              <a:rPr lang="en-US" altLang="zh-CN" sz="6300" b="1" dirty="0">
                <a:latin typeface="Arial" panose="020B0604020202020204" pitchFamily="34" charset="0"/>
              </a:rPr>
              <a:t> </a:t>
            </a:r>
            <a:r>
              <a:rPr lang="zh-CN" altLang="en-US" sz="5100" b="1" dirty="0">
                <a:latin typeface="Arial" panose="020B0604020202020204" pitchFamily="34" charset="0"/>
              </a:rPr>
              <a:t>高效消费者响应 </a:t>
            </a:r>
            <a:r>
              <a:rPr lang="en-US" altLang="zh-CN" sz="5100" b="1" dirty="0">
                <a:latin typeface="Arial" panose="020B0604020202020204" pitchFamily="34" charset="0"/>
              </a:rPr>
              <a:t>(ECR)</a:t>
            </a:r>
          </a:p>
        </p:txBody>
      </p:sp>
      <p:grpSp>
        <p:nvGrpSpPr>
          <p:cNvPr id="2" name="Group 2051"/>
          <p:cNvGrpSpPr/>
          <p:nvPr/>
        </p:nvGrpSpPr>
        <p:grpSpPr bwMode="auto">
          <a:xfrm>
            <a:off x="1950720" y="2468880"/>
            <a:ext cx="11246261" cy="5562119"/>
            <a:chOff x="583" y="845"/>
            <a:chExt cx="4608" cy="3394"/>
          </a:xfrm>
        </p:grpSpPr>
        <p:sp>
          <p:nvSpPr>
            <p:cNvPr id="43012" name="Rectangle 2052"/>
            <p:cNvSpPr>
              <a:spLocks noChangeArrowheads="1"/>
            </p:cNvSpPr>
            <p:nvPr/>
          </p:nvSpPr>
          <p:spPr bwMode="auto">
            <a:xfrm>
              <a:off x="971" y="3120"/>
              <a:ext cx="4120" cy="376"/>
            </a:xfrm>
            <a:prstGeom prst="rect">
              <a:avLst/>
            </a:prstGeom>
            <a:solidFill>
              <a:schemeClr val="bg1"/>
            </a:solidFill>
            <a:ln w="12700">
              <a:solidFill>
                <a:schemeClr val="tx1"/>
              </a:solidFill>
              <a:miter lim="800000"/>
            </a:ln>
            <a:effectLst>
              <a:outerShdw dist="107763" dir="2700000" algn="ctr" rotWithShape="0">
                <a:schemeClr val="bg2"/>
              </a:outerShdw>
            </a:effectLst>
          </p:spPr>
          <p:txBody>
            <a:bodyPr wrap="none" anchor="ctr"/>
            <a:lstStyle/>
            <a:p>
              <a:endParaRPr lang="zh-CN" altLang="en-US"/>
            </a:p>
          </p:txBody>
        </p:sp>
        <p:sp>
          <p:nvSpPr>
            <p:cNvPr id="43013" name="Rectangle 2053"/>
            <p:cNvSpPr>
              <a:spLocks noChangeArrowheads="1"/>
            </p:cNvSpPr>
            <p:nvPr/>
          </p:nvSpPr>
          <p:spPr bwMode="auto">
            <a:xfrm>
              <a:off x="1067" y="1296"/>
              <a:ext cx="760" cy="1672"/>
            </a:xfrm>
            <a:prstGeom prst="rect">
              <a:avLst/>
            </a:prstGeom>
            <a:solidFill>
              <a:schemeClr val="bg1"/>
            </a:solidFill>
            <a:ln w="12700">
              <a:solidFill>
                <a:schemeClr val="tx1"/>
              </a:solidFill>
              <a:miter lim="800000"/>
            </a:ln>
            <a:effectLst>
              <a:outerShdw dist="107763" dir="2700000" algn="ctr" rotWithShape="0">
                <a:schemeClr val="bg2"/>
              </a:outerShdw>
            </a:effectLst>
          </p:spPr>
          <p:txBody>
            <a:bodyPr wrap="none" anchor="ctr"/>
            <a:lstStyle/>
            <a:p>
              <a:endParaRPr lang="zh-CN" altLang="en-US"/>
            </a:p>
          </p:txBody>
        </p:sp>
        <p:sp>
          <p:nvSpPr>
            <p:cNvPr id="43014" name="Rectangle 2054"/>
            <p:cNvSpPr>
              <a:spLocks noChangeArrowheads="1"/>
            </p:cNvSpPr>
            <p:nvPr/>
          </p:nvSpPr>
          <p:spPr bwMode="auto">
            <a:xfrm>
              <a:off x="3179" y="1296"/>
              <a:ext cx="760" cy="1672"/>
            </a:xfrm>
            <a:prstGeom prst="rect">
              <a:avLst/>
            </a:prstGeom>
            <a:solidFill>
              <a:schemeClr val="bg1"/>
            </a:solidFill>
            <a:ln w="12700">
              <a:solidFill>
                <a:schemeClr val="tx1"/>
              </a:solidFill>
              <a:miter lim="800000"/>
            </a:ln>
            <a:effectLst>
              <a:outerShdw dist="107763" dir="2700000" algn="ctr" rotWithShape="0">
                <a:schemeClr val="bg2"/>
              </a:outerShdw>
            </a:effectLst>
          </p:spPr>
          <p:txBody>
            <a:bodyPr wrap="none" anchor="ctr"/>
            <a:lstStyle/>
            <a:p>
              <a:endParaRPr lang="zh-CN" altLang="en-US"/>
            </a:p>
          </p:txBody>
        </p:sp>
        <p:sp>
          <p:nvSpPr>
            <p:cNvPr id="43015" name="Rectangle 2055"/>
            <p:cNvSpPr>
              <a:spLocks noChangeArrowheads="1"/>
            </p:cNvSpPr>
            <p:nvPr/>
          </p:nvSpPr>
          <p:spPr bwMode="auto">
            <a:xfrm>
              <a:off x="2123" y="1296"/>
              <a:ext cx="760" cy="1672"/>
            </a:xfrm>
            <a:prstGeom prst="rect">
              <a:avLst/>
            </a:prstGeom>
            <a:solidFill>
              <a:schemeClr val="bg1"/>
            </a:solidFill>
            <a:ln w="12700">
              <a:solidFill>
                <a:schemeClr val="tx1"/>
              </a:solidFill>
              <a:miter lim="800000"/>
            </a:ln>
            <a:effectLst>
              <a:outerShdw dist="107763" dir="2700000" algn="ctr" rotWithShape="0">
                <a:schemeClr val="bg2"/>
              </a:outerShdw>
            </a:effectLst>
          </p:spPr>
          <p:txBody>
            <a:bodyPr wrap="none" anchor="ctr"/>
            <a:lstStyle/>
            <a:p>
              <a:endParaRPr lang="zh-CN" altLang="en-US"/>
            </a:p>
          </p:txBody>
        </p:sp>
        <p:pic>
          <p:nvPicPr>
            <p:cNvPr id="43016" name="Picture 2056"/>
            <p:cNvPicPr>
              <a:picLocks noChangeArrowheads="1"/>
            </p:cNvPicPr>
            <p:nvPr/>
          </p:nvPicPr>
          <p:blipFill>
            <a:blip r:embed="rId3"/>
            <a:srcRect/>
            <a:stretch>
              <a:fillRect/>
            </a:stretch>
          </p:blipFill>
          <p:spPr bwMode="auto">
            <a:xfrm>
              <a:off x="4183" y="1340"/>
              <a:ext cx="960" cy="1584"/>
            </a:xfrm>
            <a:prstGeom prst="rect">
              <a:avLst/>
            </a:prstGeom>
            <a:noFill/>
            <a:ln w="9525">
              <a:noFill/>
              <a:miter lim="800000"/>
              <a:headEnd/>
              <a:tailEnd/>
            </a:ln>
            <a:effectLst/>
          </p:spPr>
        </p:pic>
        <p:pic>
          <p:nvPicPr>
            <p:cNvPr id="43017" name="Picture 2057"/>
            <p:cNvPicPr>
              <a:picLocks noChangeArrowheads="1"/>
            </p:cNvPicPr>
            <p:nvPr/>
          </p:nvPicPr>
          <p:blipFill>
            <a:blip r:embed="rId4"/>
            <a:srcRect/>
            <a:stretch>
              <a:fillRect/>
            </a:stretch>
          </p:blipFill>
          <p:spPr bwMode="auto">
            <a:xfrm>
              <a:off x="583" y="1388"/>
              <a:ext cx="4608" cy="1104"/>
            </a:xfrm>
            <a:prstGeom prst="rect">
              <a:avLst/>
            </a:prstGeom>
            <a:noFill/>
            <a:ln w="9525">
              <a:noFill/>
              <a:miter lim="800000"/>
              <a:headEnd/>
              <a:tailEnd/>
            </a:ln>
            <a:effectLst/>
          </p:spPr>
        </p:pic>
        <p:sp>
          <p:nvSpPr>
            <p:cNvPr id="43018" name="Rectangle 2058"/>
            <p:cNvSpPr>
              <a:spLocks noChangeArrowheads="1"/>
            </p:cNvSpPr>
            <p:nvPr/>
          </p:nvSpPr>
          <p:spPr bwMode="auto">
            <a:xfrm>
              <a:off x="923" y="864"/>
              <a:ext cx="4024" cy="232"/>
            </a:xfrm>
            <a:prstGeom prst="rect">
              <a:avLst/>
            </a:prstGeom>
            <a:solidFill>
              <a:schemeClr val="bg1"/>
            </a:solidFill>
            <a:ln w="12700">
              <a:solidFill>
                <a:schemeClr val="tx1"/>
              </a:solidFill>
              <a:miter lim="800000"/>
            </a:ln>
            <a:effectLst>
              <a:outerShdw dist="107763" dir="2700000" algn="ctr" rotWithShape="0">
                <a:schemeClr val="bg2"/>
              </a:outerShdw>
            </a:effectLst>
          </p:spPr>
          <p:txBody>
            <a:bodyPr wrap="none" anchor="ctr"/>
            <a:lstStyle/>
            <a:p>
              <a:endParaRPr lang="zh-CN" altLang="en-US"/>
            </a:p>
          </p:txBody>
        </p:sp>
        <p:sp>
          <p:nvSpPr>
            <p:cNvPr id="43019" name="Rectangle 2059"/>
            <p:cNvSpPr>
              <a:spLocks noChangeArrowheads="1"/>
            </p:cNvSpPr>
            <p:nvPr/>
          </p:nvSpPr>
          <p:spPr bwMode="auto">
            <a:xfrm>
              <a:off x="967" y="845"/>
              <a:ext cx="4032" cy="273"/>
            </a:xfrm>
            <a:prstGeom prst="rect">
              <a:avLst/>
            </a:prstGeom>
            <a:noFill/>
            <a:ln w="9525">
              <a:noFill/>
              <a:miter lim="800000"/>
            </a:ln>
            <a:effectLst/>
          </p:spPr>
          <p:txBody>
            <a:bodyPr lIns="92075" tIns="46038" rIns="92075" bIns="46038">
              <a:spAutoFit/>
            </a:bodyPr>
            <a:lstStyle/>
            <a:p>
              <a:pPr algn="ctr" eaLnBrk="0" hangingPunct="0"/>
              <a:r>
                <a:rPr lang="en-US" altLang="zh-CN" sz="2300" b="1" dirty="0">
                  <a:latin typeface="Arial" panose="020B0604020202020204" pitchFamily="34" charset="0"/>
                </a:rPr>
                <a:t> </a:t>
              </a:r>
              <a:r>
                <a:rPr lang="zh-CN" altLang="en-US" sz="2300" b="1" dirty="0">
                  <a:latin typeface="Arial" panose="020B0604020202020204" pitchFamily="34" charset="0"/>
                </a:rPr>
                <a:t>及 时、 准 确和无 纸 的 信 息 流 通</a:t>
              </a:r>
            </a:p>
          </p:txBody>
        </p:sp>
        <p:sp>
          <p:nvSpPr>
            <p:cNvPr id="43020" name="Rectangle 2060"/>
            <p:cNvSpPr>
              <a:spLocks noChangeArrowheads="1"/>
            </p:cNvSpPr>
            <p:nvPr/>
          </p:nvSpPr>
          <p:spPr bwMode="auto">
            <a:xfrm>
              <a:off x="919" y="3101"/>
              <a:ext cx="4128" cy="273"/>
            </a:xfrm>
            <a:prstGeom prst="rect">
              <a:avLst/>
            </a:prstGeom>
            <a:noFill/>
            <a:ln w="9525">
              <a:noFill/>
              <a:miter lim="800000"/>
            </a:ln>
            <a:effectLst/>
          </p:spPr>
          <p:txBody>
            <a:bodyPr lIns="92075" tIns="46038" rIns="92075" bIns="46038">
              <a:spAutoFit/>
            </a:bodyPr>
            <a:lstStyle/>
            <a:p>
              <a:pPr algn="ctr" eaLnBrk="0" hangingPunct="0"/>
              <a:r>
                <a:rPr lang="en-US" altLang="zh-CN" sz="2300" b="1" dirty="0">
                  <a:latin typeface="Arial" panose="020B0604020202020204" pitchFamily="34" charset="0"/>
                </a:rPr>
                <a:t> </a:t>
              </a:r>
              <a:r>
                <a:rPr lang="zh-CN" altLang="en-US" sz="2300" b="1" dirty="0">
                  <a:latin typeface="Arial" panose="020B0604020202020204" pitchFamily="34" charset="0"/>
                </a:rPr>
                <a:t>流 畅， 不 间 断 的 产 品 流 通， 满 足 消 费 者 的 需 求</a:t>
              </a:r>
            </a:p>
          </p:txBody>
        </p:sp>
        <p:sp>
          <p:nvSpPr>
            <p:cNvPr id="43021" name="Rectangle 2061"/>
            <p:cNvSpPr>
              <a:spLocks noChangeArrowheads="1"/>
            </p:cNvSpPr>
            <p:nvPr/>
          </p:nvSpPr>
          <p:spPr bwMode="auto">
            <a:xfrm>
              <a:off x="1102" y="2693"/>
              <a:ext cx="508" cy="273"/>
            </a:xfrm>
            <a:prstGeom prst="rect">
              <a:avLst/>
            </a:prstGeom>
            <a:noFill/>
            <a:ln w="9525">
              <a:noFill/>
              <a:miter lim="800000"/>
            </a:ln>
            <a:effectLst/>
          </p:spPr>
          <p:txBody>
            <a:bodyPr wrap="none" lIns="92075" tIns="46038" rIns="92075" bIns="46038">
              <a:spAutoFit/>
            </a:bodyPr>
            <a:lstStyle/>
            <a:p>
              <a:pPr eaLnBrk="0" hangingPunct="0"/>
              <a:r>
                <a:rPr lang="en-US" altLang="zh-CN" sz="2300" b="1" dirty="0">
                  <a:latin typeface="Arial" panose="020B0604020202020204" pitchFamily="34" charset="0"/>
                </a:rPr>
                <a:t> </a:t>
              </a:r>
              <a:r>
                <a:rPr lang="zh-CN" altLang="en-US" sz="2300" b="1" dirty="0">
                  <a:latin typeface="Arial" panose="020B0604020202020204" pitchFamily="34" charset="0"/>
                </a:rPr>
                <a:t>供应 商</a:t>
              </a:r>
            </a:p>
          </p:txBody>
        </p:sp>
        <p:sp>
          <p:nvSpPr>
            <p:cNvPr id="43022" name="Rectangle 2062"/>
            <p:cNvSpPr>
              <a:spLocks noChangeArrowheads="1"/>
            </p:cNvSpPr>
            <p:nvPr/>
          </p:nvSpPr>
          <p:spPr bwMode="auto">
            <a:xfrm>
              <a:off x="2206" y="2693"/>
              <a:ext cx="508" cy="273"/>
            </a:xfrm>
            <a:prstGeom prst="rect">
              <a:avLst/>
            </a:prstGeom>
            <a:noFill/>
            <a:ln w="9525">
              <a:noFill/>
              <a:miter lim="800000"/>
            </a:ln>
            <a:effectLst/>
          </p:spPr>
          <p:txBody>
            <a:bodyPr wrap="none" lIns="92075" tIns="46038" rIns="92075" bIns="46038">
              <a:spAutoFit/>
            </a:bodyPr>
            <a:lstStyle/>
            <a:p>
              <a:pPr eaLnBrk="0" hangingPunct="0"/>
              <a:r>
                <a:rPr lang="zh-CN" altLang="en-US" sz="2300" b="1" dirty="0">
                  <a:latin typeface="Arial" panose="020B0604020202020204" pitchFamily="34" charset="0"/>
                </a:rPr>
                <a:t>零 售 商</a:t>
              </a:r>
            </a:p>
          </p:txBody>
        </p:sp>
        <p:sp>
          <p:nvSpPr>
            <p:cNvPr id="43023" name="Rectangle 2063"/>
            <p:cNvSpPr>
              <a:spLocks noChangeArrowheads="1"/>
            </p:cNvSpPr>
            <p:nvPr/>
          </p:nvSpPr>
          <p:spPr bwMode="auto">
            <a:xfrm>
              <a:off x="3261" y="2693"/>
              <a:ext cx="319" cy="273"/>
            </a:xfrm>
            <a:prstGeom prst="rect">
              <a:avLst/>
            </a:prstGeom>
            <a:noFill/>
            <a:ln w="9525">
              <a:noFill/>
              <a:miter lim="800000"/>
            </a:ln>
            <a:effectLst/>
          </p:spPr>
          <p:txBody>
            <a:bodyPr wrap="none" lIns="92075" tIns="46038" rIns="92075" bIns="46038">
              <a:spAutoFit/>
            </a:bodyPr>
            <a:lstStyle/>
            <a:p>
              <a:pPr eaLnBrk="0" hangingPunct="0"/>
              <a:r>
                <a:rPr lang="zh-CN" altLang="en-US" sz="2300" b="1" dirty="0">
                  <a:latin typeface="Arial" panose="020B0604020202020204" pitchFamily="34" charset="0"/>
                </a:rPr>
                <a:t>商店</a:t>
              </a:r>
            </a:p>
          </p:txBody>
        </p:sp>
        <p:sp>
          <p:nvSpPr>
            <p:cNvPr id="43024" name="Rectangle 2064"/>
            <p:cNvSpPr>
              <a:spLocks noChangeArrowheads="1"/>
            </p:cNvSpPr>
            <p:nvPr/>
          </p:nvSpPr>
          <p:spPr bwMode="auto">
            <a:xfrm>
              <a:off x="4269" y="2789"/>
              <a:ext cx="541" cy="273"/>
            </a:xfrm>
            <a:prstGeom prst="rect">
              <a:avLst/>
            </a:prstGeom>
            <a:noFill/>
            <a:ln w="9525">
              <a:noFill/>
              <a:miter lim="800000"/>
            </a:ln>
            <a:effectLst/>
          </p:spPr>
          <p:txBody>
            <a:bodyPr wrap="none" lIns="92075" tIns="46038" rIns="92075" bIns="46038">
              <a:spAutoFit/>
            </a:bodyPr>
            <a:lstStyle/>
            <a:p>
              <a:pPr eaLnBrk="0" hangingPunct="0"/>
              <a:r>
                <a:rPr lang="en-US" altLang="zh-CN" sz="2300" b="1" dirty="0">
                  <a:latin typeface="Arial" panose="020B0604020202020204" pitchFamily="34" charset="0"/>
                </a:rPr>
                <a:t> </a:t>
              </a:r>
              <a:r>
                <a:rPr lang="zh-CN" altLang="en-US" sz="2300" b="1" dirty="0">
                  <a:latin typeface="Arial" panose="020B0604020202020204" pitchFamily="34" charset="0"/>
                </a:rPr>
                <a:t>消 费 者</a:t>
              </a:r>
            </a:p>
          </p:txBody>
        </p:sp>
        <p:sp>
          <p:nvSpPr>
            <p:cNvPr id="43025" name="Line 2065"/>
            <p:cNvSpPr>
              <a:spLocks noChangeShapeType="1"/>
            </p:cNvSpPr>
            <p:nvPr/>
          </p:nvSpPr>
          <p:spPr bwMode="auto">
            <a:xfrm>
              <a:off x="1015" y="956"/>
              <a:ext cx="528" cy="0"/>
            </a:xfrm>
            <a:prstGeom prst="line">
              <a:avLst/>
            </a:prstGeom>
            <a:noFill/>
            <a:ln w="50800">
              <a:solidFill>
                <a:schemeClr val="tx1"/>
              </a:solidFill>
              <a:round/>
              <a:headEnd type="stealth" w="med" len="lg"/>
              <a:tailEnd type="none" w="sm" len="sm"/>
            </a:ln>
            <a:effectLst/>
          </p:spPr>
          <p:txBody>
            <a:bodyPr/>
            <a:lstStyle/>
            <a:p>
              <a:endParaRPr lang="zh-CN" altLang="en-US"/>
            </a:p>
          </p:txBody>
        </p:sp>
        <p:sp>
          <p:nvSpPr>
            <p:cNvPr id="43026" name="Line 2066"/>
            <p:cNvSpPr>
              <a:spLocks noChangeShapeType="1"/>
            </p:cNvSpPr>
            <p:nvPr/>
          </p:nvSpPr>
          <p:spPr bwMode="auto">
            <a:xfrm>
              <a:off x="4327" y="956"/>
              <a:ext cx="480" cy="0"/>
            </a:xfrm>
            <a:prstGeom prst="line">
              <a:avLst/>
            </a:prstGeom>
            <a:noFill/>
            <a:ln w="50800">
              <a:solidFill>
                <a:schemeClr val="tx1"/>
              </a:solidFill>
              <a:round/>
              <a:headEnd type="none" w="sm" len="sm"/>
              <a:tailEnd type="stealth" w="med" len="lg"/>
            </a:ln>
            <a:effectLst/>
          </p:spPr>
          <p:txBody>
            <a:bodyPr/>
            <a:lstStyle/>
            <a:p>
              <a:endParaRPr lang="zh-CN" altLang="en-US"/>
            </a:p>
          </p:txBody>
        </p:sp>
        <p:sp>
          <p:nvSpPr>
            <p:cNvPr id="43027" name="Line 2067"/>
            <p:cNvSpPr>
              <a:spLocks noChangeShapeType="1"/>
            </p:cNvSpPr>
            <p:nvPr/>
          </p:nvSpPr>
          <p:spPr bwMode="auto">
            <a:xfrm>
              <a:off x="1303" y="3404"/>
              <a:ext cx="576" cy="0"/>
            </a:xfrm>
            <a:prstGeom prst="line">
              <a:avLst/>
            </a:prstGeom>
            <a:noFill/>
            <a:ln w="50800">
              <a:solidFill>
                <a:schemeClr val="tx1"/>
              </a:solidFill>
              <a:round/>
              <a:headEnd type="none" w="sm" len="sm"/>
              <a:tailEnd type="stealth" w="med" len="lg"/>
            </a:ln>
            <a:effectLst/>
          </p:spPr>
          <p:txBody>
            <a:bodyPr/>
            <a:lstStyle/>
            <a:p>
              <a:endParaRPr lang="zh-CN" altLang="en-US"/>
            </a:p>
          </p:txBody>
        </p:sp>
        <p:sp>
          <p:nvSpPr>
            <p:cNvPr id="43028" name="Line 2068"/>
            <p:cNvSpPr>
              <a:spLocks noChangeShapeType="1"/>
            </p:cNvSpPr>
            <p:nvPr/>
          </p:nvSpPr>
          <p:spPr bwMode="auto">
            <a:xfrm>
              <a:off x="4375" y="3404"/>
              <a:ext cx="576" cy="0"/>
            </a:xfrm>
            <a:prstGeom prst="line">
              <a:avLst/>
            </a:prstGeom>
            <a:noFill/>
            <a:ln w="50800">
              <a:solidFill>
                <a:schemeClr val="tx1"/>
              </a:solidFill>
              <a:round/>
              <a:headEnd type="none" w="sm" len="sm"/>
              <a:tailEnd type="stealth" w="med" len="lg"/>
            </a:ln>
            <a:effectLst/>
          </p:spPr>
          <p:txBody>
            <a:bodyPr/>
            <a:lstStyle/>
            <a:p>
              <a:endParaRPr lang="zh-CN" altLang="en-US"/>
            </a:p>
          </p:txBody>
        </p:sp>
        <p:sp>
          <p:nvSpPr>
            <p:cNvPr id="43029" name="Rectangle 2069"/>
            <p:cNvSpPr>
              <a:spLocks noChangeArrowheads="1"/>
            </p:cNvSpPr>
            <p:nvPr/>
          </p:nvSpPr>
          <p:spPr bwMode="auto">
            <a:xfrm>
              <a:off x="2064" y="3540"/>
              <a:ext cx="1041" cy="699"/>
            </a:xfrm>
            <a:prstGeom prst="rect">
              <a:avLst/>
            </a:prstGeom>
            <a:noFill/>
            <a:ln w="9525">
              <a:noFill/>
              <a:miter lim="800000"/>
            </a:ln>
            <a:effectLst/>
          </p:spPr>
          <p:txBody>
            <a:bodyPr wrap="none" lIns="83302" tIns="41651" rIns="83302" bIns="41651">
              <a:spAutoFit/>
            </a:bodyPr>
            <a:lstStyle/>
            <a:p>
              <a:pPr defTabSz="1190625"/>
              <a:r>
                <a:rPr lang="en-US" altLang="zh-CN" sz="2300" b="1" dirty="0">
                  <a:latin typeface="Times New Roman" panose="02020603050405020304" pitchFamily="18" charset="0"/>
                </a:rPr>
                <a:t> ERP /CM</a:t>
              </a:r>
            </a:p>
            <a:p>
              <a:pPr defTabSz="1190625"/>
              <a:r>
                <a:rPr lang="zh-CN" altLang="en-US" sz="2300" b="1" dirty="0">
                  <a:latin typeface="Times New Roman" panose="02020603050405020304" pitchFamily="18" charset="0"/>
                </a:rPr>
                <a:t>企业资源计划管理</a:t>
              </a:r>
            </a:p>
            <a:p>
              <a:pPr defTabSz="1190625"/>
              <a:r>
                <a:rPr lang="zh-CN" altLang="en-US" sz="2300" b="1" dirty="0">
                  <a:latin typeface="Arial" panose="020B0604020202020204" pitchFamily="34" charset="0"/>
                </a:rPr>
                <a:t>品类管理</a:t>
              </a:r>
            </a:p>
          </p:txBody>
        </p:sp>
        <p:sp>
          <p:nvSpPr>
            <p:cNvPr id="43030" name="Rectangle 2070"/>
            <p:cNvSpPr>
              <a:spLocks noChangeArrowheads="1"/>
            </p:cNvSpPr>
            <p:nvPr/>
          </p:nvSpPr>
          <p:spPr bwMode="auto">
            <a:xfrm>
              <a:off x="1024" y="3540"/>
              <a:ext cx="676" cy="483"/>
            </a:xfrm>
            <a:prstGeom prst="rect">
              <a:avLst/>
            </a:prstGeom>
            <a:noFill/>
            <a:ln w="9525">
              <a:noFill/>
              <a:miter lim="800000"/>
            </a:ln>
            <a:effectLst/>
          </p:spPr>
          <p:txBody>
            <a:bodyPr wrap="none" lIns="83302" tIns="41651" rIns="83302" bIns="41651">
              <a:spAutoFit/>
            </a:bodyPr>
            <a:lstStyle/>
            <a:p>
              <a:pPr defTabSz="1190625"/>
              <a:r>
                <a:rPr lang="en-US" altLang="zh-CN" sz="2300" b="1" dirty="0">
                  <a:latin typeface="Times New Roman" panose="02020603050405020304" pitchFamily="18" charset="0"/>
                </a:rPr>
                <a:t> SCM</a:t>
              </a:r>
            </a:p>
            <a:p>
              <a:pPr defTabSz="1190625"/>
              <a:r>
                <a:rPr lang="zh-CN" altLang="en-US" sz="2300" b="1" dirty="0">
                  <a:latin typeface="Times New Roman" panose="02020603050405020304" pitchFamily="18" charset="0"/>
                </a:rPr>
                <a:t>供应链管理</a:t>
              </a:r>
            </a:p>
          </p:txBody>
        </p:sp>
        <p:sp>
          <p:nvSpPr>
            <p:cNvPr id="43031" name="Text Box 2071"/>
            <p:cNvSpPr txBox="1">
              <a:spLocks noChangeArrowheads="1"/>
            </p:cNvSpPr>
            <p:nvPr/>
          </p:nvSpPr>
          <p:spPr bwMode="auto">
            <a:xfrm>
              <a:off x="4333" y="3540"/>
              <a:ext cx="805" cy="488"/>
            </a:xfrm>
            <a:prstGeom prst="rect">
              <a:avLst/>
            </a:prstGeom>
            <a:noFill/>
            <a:ln w="38100">
              <a:noFill/>
              <a:miter lim="800000"/>
            </a:ln>
            <a:effectLst/>
          </p:spPr>
          <p:txBody>
            <a:bodyPr wrap="none">
              <a:spAutoFit/>
            </a:bodyPr>
            <a:lstStyle/>
            <a:p>
              <a:pPr eaLnBrk="0" hangingPunct="0"/>
              <a:r>
                <a:rPr lang="en-US" altLang="zh-CN" sz="2300" b="1" dirty="0">
                  <a:latin typeface="Times New Roman" panose="02020603050405020304" pitchFamily="18" charset="0"/>
                </a:rPr>
                <a:t>CRM</a:t>
              </a:r>
            </a:p>
            <a:p>
              <a:pPr eaLnBrk="0" hangingPunct="0"/>
              <a:r>
                <a:rPr lang="zh-CN" altLang="en-US" sz="2300" b="1" dirty="0">
                  <a:latin typeface="Times New Roman" panose="02020603050405020304" pitchFamily="18" charset="0"/>
                </a:rPr>
                <a:t>客户关系管理</a:t>
              </a:r>
            </a:p>
          </p:txBody>
        </p:sp>
        <p:sp>
          <p:nvSpPr>
            <p:cNvPr id="43032" name="Text Box 2072"/>
            <p:cNvSpPr txBox="1">
              <a:spLocks noChangeArrowheads="1"/>
            </p:cNvSpPr>
            <p:nvPr/>
          </p:nvSpPr>
          <p:spPr bwMode="auto">
            <a:xfrm>
              <a:off x="3379" y="3517"/>
              <a:ext cx="805" cy="488"/>
            </a:xfrm>
            <a:prstGeom prst="rect">
              <a:avLst/>
            </a:prstGeom>
            <a:noFill/>
            <a:ln w="38100">
              <a:noFill/>
              <a:miter lim="800000"/>
            </a:ln>
            <a:effectLst/>
          </p:spPr>
          <p:txBody>
            <a:bodyPr wrap="none">
              <a:spAutoFit/>
            </a:bodyPr>
            <a:lstStyle/>
            <a:p>
              <a:pPr eaLnBrk="0" hangingPunct="0"/>
              <a:r>
                <a:rPr lang="en-US" altLang="zh-CN" sz="2300" b="1" dirty="0">
                  <a:latin typeface="Times New Roman" panose="02020603050405020304" pitchFamily="18" charset="0"/>
                </a:rPr>
                <a:t>POS</a:t>
              </a:r>
            </a:p>
            <a:p>
              <a:pPr eaLnBrk="0" hangingPunct="0"/>
              <a:r>
                <a:rPr lang="zh-CN" altLang="en-US" sz="2300" b="1" dirty="0">
                  <a:latin typeface="Times New Roman" panose="02020603050405020304" pitchFamily="18" charset="0"/>
                </a:rPr>
                <a:t>销售时点系统</a:t>
              </a:r>
            </a:p>
          </p:txBody>
        </p:sp>
      </p:grpSp>
      <p:sp>
        <p:nvSpPr>
          <p:cNvPr id="43033" name="Rectangle 2073"/>
          <p:cNvSpPr>
            <a:spLocks noChangeArrowheads="1"/>
          </p:cNvSpPr>
          <p:nvPr/>
        </p:nvSpPr>
        <p:spPr bwMode="auto">
          <a:xfrm>
            <a:off x="0" y="6675121"/>
            <a:ext cx="1663785" cy="920377"/>
          </a:xfrm>
          <a:prstGeom prst="rect">
            <a:avLst/>
          </a:prstGeom>
          <a:noFill/>
          <a:ln w="9525">
            <a:noFill/>
            <a:miter lim="800000"/>
          </a:ln>
          <a:effectLst/>
        </p:spPr>
        <p:txBody>
          <a:bodyPr wrap="none" lIns="118997" tIns="59498" rIns="118997" bIns="59498">
            <a:spAutoFit/>
          </a:bodyPr>
          <a:lstStyle/>
          <a:p>
            <a:pPr defTabSz="1190625"/>
            <a:r>
              <a:rPr lang="en-US" altLang="zh-CN" b="1" dirty="0">
                <a:latin typeface="Times New Roman" panose="02020603050405020304" pitchFamily="18" charset="0"/>
              </a:rPr>
              <a:t> </a:t>
            </a:r>
            <a:r>
              <a:rPr lang="zh-CN" altLang="en-US" b="1" dirty="0">
                <a:latin typeface="Times New Roman" panose="02020603050405020304" pitchFamily="18" charset="0"/>
              </a:rPr>
              <a:t>商业企业</a:t>
            </a:r>
          </a:p>
          <a:p>
            <a:pPr defTabSz="1190625"/>
            <a:r>
              <a:rPr lang="zh-CN" altLang="en-US" b="1" dirty="0">
                <a:latin typeface="Times New Roman" panose="02020603050405020304" pitchFamily="18" charset="0"/>
              </a:rPr>
              <a:t>信息系统</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ChangeArrowheads="1"/>
          </p:cNvSpPr>
          <p:nvPr/>
        </p:nvSpPr>
        <p:spPr bwMode="auto">
          <a:xfrm>
            <a:off x="581662" y="7136130"/>
            <a:ext cx="13464539" cy="548640"/>
          </a:xfrm>
          <a:prstGeom prst="rect">
            <a:avLst/>
          </a:prstGeom>
          <a:noFill/>
          <a:ln w="9525">
            <a:noFill/>
            <a:miter lim="800000"/>
          </a:ln>
          <a:effectLst/>
        </p:spPr>
        <p:txBody>
          <a:bodyPr lIns="260790" tIns="65765" rIns="260790" bIns="65765">
            <a:spAutoFit/>
          </a:bodyPr>
          <a:lstStyle/>
          <a:p>
            <a:pPr algn="r"/>
            <a:r>
              <a:rPr lang="zh-CN" altLang="en-US" b="1">
                <a:solidFill>
                  <a:srgbClr val="CC0000"/>
                </a:solidFill>
                <a:latin typeface="Times New Roman" panose="02020603050405020304" pitchFamily="18" charset="0"/>
                <a:ea typeface="楷体_GB2312" pitchFamily="49" charset="-122"/>
              </a:rPr>
              <a:t>数据爆炸，知识贫乏</a:t>
            </a:r>
            <a:endParaRPr lang="zh-CN" altLang="en-US">
              <a:latin typeface="Times New Roman" panose="02020603050405020304" pitchFamily="18" charset="0"/>
            </a:endParaRPr>
          </a:p>
        </p:txBody>
      </p:sp>
      <p:sp>
        <p:nvSpPr>
          <p:cNvPr id="21507" name="Text Box 3"/>
          <p:cNvSpPr txBox="1">
            <a:spLocks noChangeArrowheads="1"/>
          </p:cNvSpPr>
          <p:nvPr/>
        </p:nvSpPr>
        <p:spPr bwMode="auto">
          <a:xfrm>
            <a:off x="1828800" y="822960"/>
            <a:ext cx="10363200" cy="982980"/>
          </a:xfrm>
          <a:prstGeom prst="rect">
            <a:avLst/>
          </a:prstGeom>
          <a:gradFill rotWithShape="0">
            <a:gsLst>
              <a:gs pos="0">
                <a:srgbClr val="FF8141"/>
              </a:gs>
              <a:gs pos="50000">
                <a:srgbClr val="FFFF80"/>
              </a:gs>
              <a:gs pos="100000">
                <a:srgbClr val="FF8141"/>
              </a:gs>
            </a:gsLst>
            <a:lin ang="0" scaled="1"/>
          </a:gradFill>
          <a:ln w="19050">
            <a:solidFill>
              <a:srgbClr val="000000"/>
            </a:solidFill>
            <a:miter lim="800000"/>
          </a:ln>
          <a:effectLst/>
        </p:spPr>
        <p:txBody>
          <a:bodyPr lIns="0" tIns="0" rIns="0" bIns="0" anchor="ctr"/>
          <a:lstStyle/>
          <a:p>
            <a:pPr defTabSz="653415">
              <a:buClr>
                <a:srgbClr val="000080"/>
              </a:buClr>
              <a:buSzPct val="90000"/>
            </a:pPr>
            <a:r>
              <a:rPr lang="en-US" altLang="zh-CN" sz="3700" dirty="0">
                <a:solidFill>
                  <a:srgbClr val="000000"/>
                </a:solidFill>
                <a:latin typeface="Arial" panose="020B0604020202020204" pitchFamily="34" charset="0"/>
              </a:rPr>
              <a:t> </a:t>
            </a:r>
            <a:r>
              <a:rPr lang="zh-CN" altLang="en-US" sz="3700" dirty="0">
                <a:solidFill>
                  <a:srgbClr val="000000"/>
                </a:solidFill>
                <a:latin typeface="Arial" panose="020B0604020202020204" pitchFamily="34" charset="0"/>
              </a:rPr>
              <a:t>苦恼</a:t>
            </a:r>
            <a:r>
              <a:rPr lang="en-US" altLang="zh-CN" sz="3700" dirty="0">
                <a:solidFill>
                  <a:srgbClr val="000000"/>
                </a:solidFill>
                <a:latin typeface="Arial" panose="020B0604020202020204" pitchFamily="34" charset="0"/>
              </a:rPr>
              <a:t>: </a:t>
            </a:r>
            <a:r>
              <a:rPr lang="zh-CN" altLang="en-US" sz="3700" dirty="0">
                <a:solidFill>
                  <a:srgbClr val="000000"/>
                </a:solidFill>
                <a:latin typeface="Arial" panose="020B0604020202020204" pitchFamily="34" charset="0"/>
              </a:rPr>
              <a:t>淹没在数据中，不能制定合适的决策</a:t>
            </a:r>
            <a:r>
              <a:rPr lang="en-US" altLang="zh-CN" sz="3700" dirty="0">
                <a:solidFill>
                  <a:srgbClr val="000000"/>
                </a:solidFill>
                <a:latin typeface="Arial" panose="020B0604020202020204" pitchFamily="34" charset="0"/>
              </a:rPr>
              <a:t>! </a:t>
            </a:r>
            <a:endParaRPr lang="en-US" altLang="zh-CN" dirty="0">
              <a:latin typeface="Times New Roman" panose="02020603050405020304" pitchFamily="18" charset="0"/>
            </a:endParaRPr>
          </a:p>
        </p:txBody>
      </p:sp>
      <p:sp>
        <p:nvSpPr>
          <p:cNvPr id="21508" name="Rectangle 4"/>
          <p:cNvSpPr>
            <a:spLocks noChangeArrowheads="1"/>
          </p:cNvSpPr>
          <p:nvPr/>
        </p:nvSpPr>
        <p:spPr bwMode="auto">
          <a:xfrm>
            <a:off x="2194560" y="2377440"/>
            <a:ext cx="1412240" cy="512446"/>
          </a:xfrm>
          <a:prstGeom prst="rect">
            <a:avLst/>
          </a:prstGeom>
          <a:noFill/>
          <a:ln w="9525">
            <a:noFill/>
            <a:miter lim="800000"/>
          </a:ln>
          <a:effectLst/>
        </p:spPr>
        <p:txBody>
          <a:bodyPr lIns="0" tIns="0" rIns="0" bIns="0"/>
          <a:lstStyle/>
          <a:p>
            <a:pPr algn="ctr" defTabSz="653415" fontAlgn="t">
              <a:buClr>
                <a:srgbClr val="000080"/>
              </a:buClr>
            </a:pPr>
            <a:r>
              <a:rPr lang="zh-CN" altLang="en-US" b="1" dirty="0">
                <a:latin typeface="Helvetica" pitchFamily="34" charset="0"/>
              </a:rPr>
              <a:t>数据</a:t>
            </a:r>
            <a:endParaRPr lang="zh-CN" altLang="en-US" dirty="0">
              <a:latin typeface="Times New Roman" panose="02020603050405020304" pitchFamily="18" charset="0"/>
            </a:endParaRPr>
          </a:p>
        </p:txBody>
      </p:sp>
      <p:sp>
        <p:nvSpPr>
          <p:cNvPr id="21509" name="Text Box 5"/>
          <p:cNvSpPr txBox="1">
            <a:spLocks noChangeArrowheads="1"/>
          </p:cNvSpPr>
          <p:nvPr/>
        </p:nvSpPr>
        <p:spPr bwMode="auto">
          <a:xfrm>
            <a:off x="5242561" y="2377440"/>
            <a:ext cx="3347720" cy="512446"/>
          </a:xfrm>
          <a:prstGeom prst="rect">
            <a:avLst/>
          </a:prstGeom>
          <a:noFill/>
          <a:ln w="9525">
            <a:noFill/>
            <a:miter lim="800000"/>
          </a:ln>
          <a:effectLst/>
        </p:spPr>
        <p:txBody>
          <a:bodyPr lIns="0" tIns="0" rIns="0" bIns="0"/>
          <a:lstStyle/>
          <a:p>
            <a:pPr algn="ctr" defTabSz="653415" fontAlgn="t">
              <a:lnSpc>
                <a:spcPct val="90000"/>
              </a:lnSpc>
              <a:buClr>
                <a:srgbClr val="000080"/>
              </a:buClr>
              <a:buSzPct val="90000"/>
            </a:pPr>
            <a:r>
              <a:rPr lang="zh-CN" altLang="en-US" sz="3100" dirty="0">
                <a:effectLst>
                  <a:outerShdw blurRad="38100" dist="38100" dir="2700000" algn="tl">
                    <a:srgbClr val="C0C0C0"/>
                  </a:outerShdw>
                </a:effectLst>
                <a:latin typeface="Helvetica" pitchFamily="34" charset="0"/>
              </a:rPr>
              <a:t>知识</a:t>
            </a:r>
          </a:p>
        </p:txBody>
      </p:sp>
      <p:sp>
        <p:nvSpPr>
          <p:cNvPr id="21510" name="Text Box 6"/>
          <p:cNvSpPr txBox="1">
            <a:spLocks noChangeArrowheads="1"/>
          </p:cNvSpPr>
          <p:nvPr/>
        </p:nvSpPr>
        <p:spPr bwMode="auto">
          <a:xfrm>
            <a:off x="9570720" y="2286000"/>
            <a:ext cx="2783840" cy="512446"/>
          </a:xfrm>
          <a:prstGeom prst="rect">
            <a:avLst/>
          </a:prstGeom>
          <a:noFill/>
          <a:ln w="9525">
            <a:noFill/>
            <a:miter lim="800000"/>
          </a:ln>
          <a:effectLst/>
        </p:spPr>
        <p:txBody>
          <a:bodyPr lIns="0" tIns="0" rIns="0" bIns="0"/>
          <a:lstStyle/>
          <a:p>
            <a:pPr algn="ctr" defTabSz="653415" fontAlgn="t">
              <a:buClr>
                <a:srgbClr val="000080"/>
              </a:buClr>
              <a:buSzPct val="90000"/>
            </a:pPr>
            <a:r>
              <a:rPr lang="zh-CN" altLang="en-US" sz="3100" dirty="0">
                <a:effectLst>
                  <a:outerShdw blurRad="38100" dist="38100" dir="2700000" algn="tl">
                    <a:srgbClr val="C0C0C0"/>
                  </a:outerShdw>
                </a:effectLst>
                <a:latin typeface="Helvetica" pitchFamily="34" charset="0"/>
              </a:rPr>
              <a:t>决策</a:t>
            </a:r>
          </a:p>
        </p:txBody>
      </p:sp>
      <p:grpSp>
        <p:nvGrpSpPr>
          <p:cNvPr id="2" name="Group 7"/>
          <p:cNvGrpSpPr/>
          <p:nvPr/>
        </p:nvGrpSpPr>
        <p:grpSpPr bwMode="auto">
          <a:xfrm>
            <a:off x="548640" y="2560320"/>
            <a:ext cx="13228320" cy="2242186"/>
            <a:chOff x="264" y="1716"/>
            <a:chExt cx="5208" cy="1177"/>
          </a:xfrm>
        </p:grpSpPr>
        <p:sp>
          <p:nvSpPr>
            <p:cNvPr id="21512" name="Freeform 8"/>
            <p:cNvSpPr/>
            <p:nvPr/>
          </p:nvSpPr>
          <p:spPr bwMode="auto">
            <a:xfrm>
              <a:off x="275" y="2476"/>
              <a:ext cx="3604" cy="209"/>
            </a:xfrm>
            <a:custGeom>
              <a:avLst/>
              <a:gdLst/>
              <a:ahLst/>
              <a:cxnLst>
                <a:cxn ang="0">
                  <a:pos x="0" y="0"/>
                </a:cxn>
                <a:cxn ang="0">
                  <a:pos x="3603" y="0"/>
                </a:cxn>
                <a:cxn ang="0">
                  <a:pos x="3603" y="208"/>
                </a:cxn>
                <a:cxn ang="0">
                  <a:pos x="0" y="208"/>
                </a:cxn>
                <a:cxn ang="0">
                  <a:pos x="0" y="0"/>
                </a:cxn>
                <a:cxn ang="0">
                  <a:pos x="0" y="0"/>
                </a:cxn>
              </a:cxnLst>
              <a:rect l="0" t="0" r="r" b="b"/>
              <a:pathLst>
                <a:path w="3604" h="209">
                  <a:moveTo>
                    <a:pt x="0" y="0"/>
                  </a:moveTo>
                  <a:lnTo>
                    <a:pt x="3603" y="0"/>
                  </a:lnTo>
                  <a:lnTo>
                    <a:pt x="3603" y="208"/>
                  </a:lnTo>
                  <a:lnTo>
                    <a:pt x="0" y="208"/>
                  </a:lnTo>
                  <a:lnTo>
                    <a:pt x="0" y="0"/>
                  </a:lnTo>
                  <a:lnTo>
                    <a:pt x="0" y="0"/>
                  </a:lnTo>
                </a:path>
              </a:pathLst>
            </a:custGeom>
            <a:solidFill>
              <a:srgbClr val="FFFFFF"/>
            </a:solidFill>
            <a:ln w="9525">
              <a:noFill/>
              <a:round/>
              <a:headEnd type="none" w="med" len="med"/>
              <a:tailEnd type="none" w="med" len="med"/>
            </a:ln>
            <a:effectLst/>
          </p:spPr>
          <p:txBody>
            <a:bodyPr/>
            <a:lstStyle/>
            <a:p>
              <a:endParaRPr lang="zh-CN" altLang="en-US"/>
            </a:p>
          </p:txBody>
        </p:sp>
        <p:sp>
          <p:nvSpPr>
            <p:cNvPr id="21513" name="Freeform 9"/>
            <p:cNvSpPr/>
            <p:nvPr/>
          </p:nvSpPr>
          <p:spPr bwMode="auto">
            <a:xfrm>
              <a:off x="264" y="2496"/>
              <a:ext cx="3604" cy="218"/>
            </a:xfrm>
            <a:custGeom>
              <a:avLst/>
              <a:gdLst/>
              <a:ahLst/>
              <a:cxnLst>
                <a:cxn ang="0">
                  <a:pos x="0" y="0"/>
                </a:cxn>
                <a:cxn ang="0">
                  <a:pos x="3603" y="0"/>
                </a:cxn>
                <a:cxn ang="0">
                  <a:pos x="3603" y="217"/>
                </a:cxn>
                <a:cxn ang="0">
                  <a:pos x="0" y="217"/>
                </a:cxn>
                <a:cxn ang="0">
                  <a:pos x="0" y="0"/>
                </a:cxn>
                <a:cxn ang="0">
                  <a:pos x="0" y="0"/>
                </a:cxn>
              </a:cxnLst>
              <a:rect l="0" t="0" r="r" b="b"/>
              <a:pathLst>
                <a:path w="3604" h="218">
                  <a:moveTo>
                    <a:pt x="0" y="0"/>
                  </a:moveTo>
                  <a:lnTo>
                    <a:pt x="3603" y="0"/>
                  </a:lnTo>
                  <a:lnTo>
                    <a:pt x="3603" y="217"/>
                  </a:lnTo>
                  <a:lnTo>
                    <a:pt x="0" y="217"/>
                  </a:lnTo>
                  <a:lnTo>
                    <a:pt x="0" y="0"/>
                  </a:lnTo>
                  <a:lnTo>
                    <a:pt x="0" y="0"/>
                  </a:lnTo>
                </a:path>
              </a:pathLst>
            </a:custGeom>
            <a:gradFill rotWithShape="0">
              <a:gsLst>
                <a:gs pos="0">
                  <a:srgbClr val="8F8F8F"/>
                </a:gs>
                <a:gs pos="100000">
                  <a:srgbClr val="C0C0C0"/>
                </a:gs>
              </a:gsLst>
              <a:lin ang="0" scaled="1"/>
            </a:gradFill>
            <a:ln w="9525">
              <a:noFill/>
              <a:round/>
              <a:headEnd type="none" w="med" len="med"/>
              <a:tailEnd type="none" w="med" len="med"/>
            </a:ln>
            <a:effectLst/>
          </p:spPr>
          <p:txBody>
            <a:bodyPr/>
            <a:lstStyle/>
            <a:p>
              <a:endParaRPr lang="zh-CN" altLang="en-US"/>
            </a:p>
          </p:txBody>
        </p:sp>
        <p:sp>
          <p:nvSpPr>
            <p:cNvPr id="21514" name="Freeform 10"/>
            <p:cNvSpPr/>
            <p:nvPr/>
          </p:nvSpPr>
          <p:spPr bwMode="auto">
            <a:xfrm>
              <a:off x="3561" y="2198"/>
              <a:ext cx="1908" cy="695"/>
            </a:xfrm>
            <a:custGeom>
              <a:avLst/>
              <a:gdLst/>
              <a:ahLst/>
              <a:cxnLst>
                <a:cxn ang="0">
                  <a:pos x="0" y="486"/>
                </a:cxn>
                <a:cxn ang="0">
                  <a:pos x="1907" y="0"/>
                </a:cxn>
                <a:cxn ang="0">
                  <a:pos x="1907" y="208"/>
                </a:cxn>
                <a:cxn ang="0">
                  <a:pos x="0" y="694"/>
                </a:cxn>
                <a:cxn ang="0">
                  <a:pos x="0" y="486"/>
                </a:cxn>
                <a:cxn ang="0">
                  <a:pos x="0" y="486"/>
                </a:cxn>
              </a:cxnLst>
              <a:rect l="0" t="0" r="r" b="b"/>
              <a:pathLst>
                <a:path w="1908" h="695">
                  <a:moveTo>
                    <a:pt x="0" y="486"/>
                  </a:moveTo>
                  <a:lnTo>
                    <a:pt x="1907" y="0"/>
                  </a:lnTo>
                  <a:lnTo>
                    <a:pt x="1907" y="208"/>
                  </a:lnTo>
                  <a:lnTo>
                    <a:pt x="0" y="694"/>
                  </a:lnTo>
                  <a:lnTo>
                    <a:pt x="0" y="486"/>
                  </a:lnTo>
                  <a:lnTo>
                    <a:pt x="0" y="486"/>
                  </a:lnTo>
                </a:path>
              </a:pathLst>
            </a:custGeom>
            <a:gradFill rotWithShape="0">
              <a:gsLst>
                <a:gs pos="0">
                  <a:srgbClr val="B2B2B2"/>
                </a:gs>
                <a:gs pos="100000">
                  <a:srgbClr val="E1E1E1"/>
                </a:gs>
              </a:gsLst>
              <a:lin ang="18900000" scaled="1"/>
            </a:gradFill>
            <a:ln w="9525">
              <a:noFill/>
              <a:round/>
              <a:headEnd type="none" w="med" len="med"/>
              <a:tailEnd type="none" w="med" len="med"/>
            </a:ln>
            <a:effectLst/>
          </p:spPr>
          <p:txBody>
            <a:bodyPr/>
            <a:lstStyle/>
            <a:p>
              <a:endParaRPr lang="zh-CN" altLang="en-US"/>
            </a:p>
          </p:txBody>
        </p:sp>
        <p:sp>
          <p:nvSpPr>
            <p:cNvPr id="21515" name="Freeform 11"/>
            <p:cNvSpPr/>
            <p:nvPr/>
          </p:nvSpPr>
          <p:spPr bwMode="auto">
            <a:xfrm>
              <a:off x="3561" y="2198"/>
              <a:ext cx="1908" cy="695"/>
            </a:xfrm>
            <a:custGeom>
              <a:avLst/>
              <a:gdLst/>
              <a:ahLst/>
              <a:cxnLst>
                <a:cxn ang="0">
                  <a:pos x="0" y="486"/>
                </a:cxn>
                <a:cxn ang="0">
                  <a:pos x="1907" y="0"/>
                </a:cxn>
                <a:cxn ang="0">
                  <a:pos x="1907" y="208"/>
                </a:cxn>
                <a:cxn ang="0">
                  <a:pos x="0" y="694"/>
                </a:cxn>
                <a:cxn ang="0">
                  <a:pos x="0" y="486"/>
                </a:cxn>
              </a:cxnLst>
              <a:rect l="0" t="0" r="r" b="b"/>
              <a:pathLst>
                <a:path w="1908" h="695">
                  <a:moveTo>
                    <a:pt x="0" y="486"/>
                  </a:moveTo>
                  <a:lnTo>
                    <a:pt x="1907" y="0"/>
                  </a:lnTo>
                  <a:lnTo>
                    <a:pt x="1907" y="208"/>
                  </a:lnTo>
                  <a:lnTo>
                    <a:pt x="0" y="694"/>
                  </a:lnTo>
                  <a:lnTo>
                    <a:pt x="0" y="486"/>
                  </a:lnTo>
                </a:path>
              </a:pathLst>
            </a:custGeom>
            <a:noFill/>
            <a:ln w="9525">
              <a:noFill/>
              <a:round/>
              <a:headEnd type="none" w="med" len="med"/>
              <a:tailEnd type="none" w="med" len="med"/>
            </a:ln>
            <a:effectLst/>
          </p:spPr>
          <p:txBody>
            <a:bodyPr/>
            <a:lstStyle/>
            <a:p>
              <a:endParaRPr lang="zh-CN" altLang="en-US"/>
            </a:p>
          </p:txBody>
        </p:sp>
        <p:sp>
          <p:nvSpPr>
            <p:cNvPr id="21516" name="Line 12"/>
            <p:cNvSpPr>
              <a:spLocks noChangeShapeType="1"/>
            </p:cNvSpPr>
            <p:nvPr/>
          </p:nvSpPr>
          <p:spPr bwMode="auto">
            <a:xfrm flipV="1">
              <a:off x="304" y="2475"/>
              <a:ext cx="3496" cy="9"/>
            </a:xfrm>
            <a:prstGeom prst="line">
              <a:avLst/>
            </a:prstGeom>
            <a:noFill/>
            <a:ln w="31710">
              <a:solidFill>
                <a:srgbClr val="EFEFEF"/>
              </a:solidFill>
              <a:round/>
            </a:ln>
            <a:effectLst/>
          </p:spPr>
          <p:txBody>
            <a:bodyPr wrap="none" anchor="ctr"/>
            <a:lstStyle/>
            <a:p>
              <a:endParaRPr lang="zh-CN" altLang="en-US"/>
            </a:p>
          </p:txBody>
        </p:sp>
        <p:sp>
          <p:nvSpPr>
            <p:cNvPr id="21517" name="Line 13"/>
            <p:cNvSpPr>
              <a:spLocks noChangeShapeType="1"/>
            </p:cNvSpPr>
            <p:nvPr/>
          </p:nvSpPr>
          <p:spPr bwMode="auto">
            <a:xfrm flipV="1">
              <a:off x="3555" y="2216"/>
              <a:ext cx="1910" cy="478"/>
            </a:xfrm>
            <a:prstGeom prst="line">
              <a:avLst/>
            </a:prstGeom>
            <a:noFill/>
            <a:ln w="31710">
              <a:solidFill>
                <a:srgbClr val="FFFFFF"/>
              </a:solidFill>
              <a:round/>
            </a:ln>
            <a:effectLst/>
          </p:spPr>
          <p:txBody>
            <a:bodyPr wrap="none" anchor="ctr"/>
            <a:lstStyle/>
            <a:p>
              <a:endParaRPr lang="zh-CN" altLang="en-US"/>
            </a:p>
          </p:txBody>
        </p:sp>
        <p:sp>
          <p:nvSpPr>
            <p:cNvPr id="21518" name="Freeform 14"/>
            <p:cNvSpPr/>
            <p:nvPr/>
          </p:nvSpPr>
          <p:spPr bwMode="auto">
            <a:xfrm>
              <a:off x="278" y="1716"/>
              <a:ext cx="5194" cy="972"/>
            </a:xfrm>
            <a:custGeom>
              <a:avLst/>
              <a:gdLst/>
              <a:ahLst/>
              <a:cxnLst>
                <a:cxn ang="0">
                  <a:pos x="757" y="207"/>
                </a:cxn>
                <a:cxn ang="0">
                  <a:pos x="4360" y="207"/>
                </a:cxn>
                <a:cxn ang="0">
                  <a:pos x="4643" y="0"/>
                </a:cxn>
                <a:cxn ang="0">
                  <a:pos x="5193" y="485"/>
                </a:cxn>
                <a:cxn ang="0">
                  <a:pos x="3286" y="971"/>
                </a:cxn>
                <a:cxn ang="0">
                  <a:pos x="3603" y="763"/>
                </a:cxn>
                <a:cxn ang="0">
                  <a:pos x="0" y="763"/>
                </a:cxn>
                <a:cxn ang="0">
                  <a:pos x="757" y="207"/>
                </a:cxn>
                <a:cxn ang="0">
                  <a:pos x="757" y="207"/>
                </a:cxn>
              </a:cxnLst>
              <a:rect l="0" t="0" r="r" b="b"/>
              <a:pathLst>
                <a:path w="5194" h="972">
                  <a:moveTo>
                    <a:pt x="757" y="207"/>
                  </a:moveTo>
                  <a:lnTo>
                    <a:pt x="4360" y="207"/>
                  </a:lnTo>
                  <a:lnTo>
                    <a:pt x="4643" y="0"/>
                  </a:lnTo>
                  <a:lnTo>
                    <a:pt x="5193" y="485"/>
                  </a:lnTo>
                  <a:lnTo>
                    <a:pt x="3286" y="971"/>
                  </a:lnTo>
                  <a:lnTo>
                    <a:pt x="3603" y="763"/>
                  </a:lnTo>
                  <a:lnTo>
                    <a:pt x="0" y="763"/>
                  </a:lnTo>
                  <a:lnTo>
                    <a:pt x="757" y="207"/>
                  </a:lnTo>
                  <a:lnTo>
                    <a:pt x="757" y="207"/>
                  </a:lnTo>
                </a:path>
              </a:pathLst>
            </a:custGeom>
            <a:gradFill rotWithShape="0">
              <a:gsLst>
                <a:gs pos="0">
                  <a:srgbClr val="B2B2B2"/>
                </a:gs>
                <a:gs pos="100000">
                  <a:srgbClr val="E1E1E1"/>
                </a:gs>
              </a:gsLst>
              <a:lin ang="2700000" scaled="1"/>
            </a:gradFill>
            <a:ln w="9525">
              <a:noFill/>
              <a:round/>
              <a:headEnd type="none" w="med" len="med"/>
              <a:tailEnd type="none" w="med" len="med"/>
            </a:ln>
            <a:effectLst/>
          </p:spPr>
          <p:txBody>
            <a:bodyPr/>
            <a:lstStyle/>
            <a:p>
              <a:endParaRPr lang="zh-CN" altLang="en-US"/>
            </a:p>
          </p:txBody>
        </p:sp>
        <p:grpSp>
          <p:nvGrpSpPr>
            <p:cNvPr id="3" name="Group 15"/>
            <p:cNvGrpSpPr/>
            <p:nvPr/>
          </p:nvGrpSpPr>
          <p:grpSpPr bwMode="auto">
            <a:xfrm>
              <a:off x="580" y="1745"/>
              <a:ext cx="4052" cy="712"/>
              <a:chOff x="796" y="1505"/>
              <a:chExt cx="4052" cy="712"/>
            </a:xfrm>
          </p:grpSpPr>
          <p:sp>
            <p:nvSpPr>
              <p:cNvPr id="21520" name="Line 16"/>
              <p:cNvSpPr>
                <a:spLocks noChangeShapeType="1"/>
              </p:cNvSpPr>
              <p:nvPr/>
            </p:nvSpPr>
            <p:spPr bwMode="auto">
              <a:xfrm flipH="1">
                <a:off x="2999" y="1941"/>
                <a:ext cx="735" cy="0"/>
              </a:xfrm>
              <a:prstGeom prst="line">
                <a:avLst/>
              </a:prstGeom>
              <a:noFill/>
              <a:ln w="63460">
                <a:solidFill>
                  <a:srgbClr val="A2A2A2"/>
                </a:solidFill>
                <a:round/>
              </a:ln>
              <a:effectLst/>
            </p:spPr>
            <p:txBody>
              <a:bodyPr wrap="none" anchor="ctr"/>
              <a:lstStyle/>
              <a:p>
                <a:endParaRPr lang="zh-CN" altLang="en-US"/>
              </a:p>
            </p:txBody>
          </p:sp>
          <p:sp>
            <p:nvSpPr>
              <p:cNvPr id="21521" name="Freeform 17"/>
              <p:cNvSpPr/>
              <p:nvPr/>
            </p:nvSpPr>
            <p:spPr bwMode="auto">
              <a:xfrm>
                <a:off x="2073" y="1819"/>
                <a:ext cx="1508" cy="398"/>
              </a:xfrm>
              <a:custGeom>
                <a:avLst/>
                <a:gdLst/>
                <a:ahLst/>
                <a:cxnLst>
                  <a:cxn ang="0">
                    <a:pos x="353" y="4"/>
                  </a:cxn>
                  <a:cxn ang="0">
                    <a:pos x="0" y="323"/>
                  </a:cxn>
                  <a:cxn ang="0">
                    <a:pos x="222" y="323"/>
                  </a:cxn>
                  <a:cxn ang="0">
                    <a:pos x="185" y="361"/>
                  </a:cxn>
                  <a:cxn ang="0">
                    <a:pos x="548" y="364"/>
                  </a:cxn>
                  <a:cxn ang="0">
                    <a:pos x="497" y="397"/>
                  </a:cxn>
                  <a:cxn ang="0">
                    <a:pos x="1155" y="391"/>
                  </a:cxn>
                  <a:cxn ang="0">
                    <a:pos x="1481" y="78"/>
                  </a:cxn>
                  <a:cxn ang="0">
                    <a:pos x="1447" y="81"/>
                  </a:cxn>
                  <a:cxn ang="0">
                    <a:pos x="1507" y="4"/>
                  </a:cxn>
                  <a:cxn ang="0">
                    <a:pos x="357" y="0"/>
                  </a:cxn>
                  <a:cxn ang="0">
                    <a:pos x="353" y="4"/>
                  </a:cxn>
                  <a:cxn ang="0">
                    <a:pos x="353" y="4"/>
                  </a:cxn>
                </a:cxnLst>
                <a:rect l="0" t="0" r="r" b="b"/>
                <a:pathLst>
                  <a:path w="1508" h="398">
                    <a:moveTo>
                      <a:pt x="353" y="4"/>
                    </a:moveTo>
                    <a:lnTo>
                      <a:pt x="0" y="323"/>
                    </a:lnTo>
                    <a:lnTo>
                      <a:pt x="222" y="323"/>
                    </a:lnTo>
                    <a:lnTo>
                      <a:pt x="185" y="361"/>
                    </a:lnTo>
                    <a:lnTo>
                      <a:pt x="548" y="364"/>
                    </a:lnTo>
                    <a:lnTo>
                      <a:pt x="497" y="397"/>
                    </a:lnTo>
                    <a:lnTo>
                      <a:pt x="1155" y="391"/>
                    </a:lnTo>
                    <a:lnTo>
                      <a:pt x="1481" y="78"/>
                    </a:lnTo>
                    <a:lnTo>
                      <a:pt x="1447" y="81"/>
                    </a:lnTo>
                    <a:lnTo>
                      <a:pt x="1507" y="4"/>
                    </a:lnTo>
                    <a:lnTo>
                      <a:pt x="357" y="0"/>
                    </a:lnTo>
                    <a:lnTo>
                      <a:pt x="353" y="4"/>
                    </a:lnTo>
                    <a:lnTo>
                      <a:pt x="353" y="4"/>
                    </a:lnTo>
                  </a:path>
                </a:pathLst>
              </a:custGeom>
              <a:solidFill>
                <a:srgbClr val="A2A2A2"/>
              </a:solidFill>
              <a:ln w="19050" cap="flat" cmpd="sng">
                <a:solidFill>
                  <a:srgbClr val="A2A2A2"/>
                </a:solidFill>
                <a:prstDash val="solid"/>
                <a:round/>
                <a:headEnd type="none" w="med" len="med"/>
                <a:tailEnd type="none" w="med" len="med"/>
              </a:ln>
              <a:effectLst/>
            </p:spPr>
            <p:txBody>
              <a:bodyPr/>
              <a:lstStyle/>
              <a:p>
                <a:endParaRPr lang="zh-CN" altLang="en-US"/>
              </a:p>
            </p:txBody>
          </p:sp>
          <p:sp>
            <p:nvSpPr>
              <p:cNvPr id="21522" name="Oval 18"/>
              <p:cNvSpPr>
                <a:spLocks noChangeArrowheads="1"/>
              </p:cNvSpPr>
              <p:nvPr/>
            </p:nvSpPr>
            <p:spPr bwMode="auto">
              <a:xfrm>
                <a:off x="4163" y="1598"/>
                <a:ext cx="685" cy="614"/>
              </a:xfrm>
              <a:prstGeom prst="ellipse">
                <a:avLst/>
              </a:prstGeom>
              <a:gradFill rotWithShape="0">
                <a:gsLst>
                  <a:gs pos="0">
                    <a:srgbClr val="F1E0FF"/>
                  </a:gs>
                  <a:gs pos="100000">
                    <a:srgbClr val="FFFFFF"/>
                  </a:gs>
                </a:gsLst>
                <a:path path="shape">
                  <a:fillToRect l="50000" t="50000" r="50000" b="50000"/>
                </a:path>
              </a:gradFill>
              <a:ln w="9525">
                <a:noFill/>
                <a:round/>
              </a:ln>
              <a:effectLst/>
            </p:spPr>
            <p:txBody>
              <a:bodyPr wrap="none" anchor="ctr"/>
              <a:lstStyle/>
              <a:p>
                <a:endParaRPr lang="zh-CN" altLang="en-US"/>
              </a:p>
            </p:txBody>
          </p:sp>
          <p:grpSp>
            <p:nvGrpSpPr>
              <p:cNvPr id="4" name="Group 19"/>
              <p:cNvGrpSpPr/>
              <p:nvPr/>
            </p:nvGrpSpPr>
            <p:grpSpPr bwMode="auto">
              <a:xfrm>
                <a:off x="4339" y="1675"/>
                <a:ext cx="316" cy="443"/>
                <a:chOff x="4339" y="1675"/>
                <a:chExt cx="316" cy="443"/>
              </a:xfrm>
            </p:grpSpPr>
            <p:sp>
              <p:nvSpPr>
                <p:cNvPr id="21524" name="Freeform 20"/>
                <p:cNvSpPr/>
                <p:nvPr/>
              </p:nvSpPr>
              <p:spPr bwMode="auto">
                <a:xfrm>
                  <a:off x="4343" y="1679"/>
                  <a:ext cx="308" cy="278"/>
                </a:xfrm>
                <a:custGeom>
                  <a:avLst/>
                  <a:gdLst/>
                  <a:ahLst/>
                  <a:cxnLst>
                    <a:cxn ang="0">
                      <a:pos x="169" y="277"/>
                    </a:cxn>
                    <a:cxn ang="0">
                      <a:pos x="200" y="271"/>
                    </a:cxn>
                    <a:cxn ang="0">
                      <a:pos x="227" y="260"/>
                    </a:cxn>
                    <a:cxn ang="0">
                      <a:pos x="250" y="245"/>
                    </a:cxn>
                    <a:cxn ang="0">
                      <a:pos x="272" y="227"/>
                    </a:cxn>
                    <a:cxn ang="0">
                      <a:pos x="289" y="205"/>
                    </a:cxn>
                    <a:cxn ang="0">
                      <a:pos x="301" y="180"/>
                    </a:cxn>
                    <a:cxn ang="0">
                      <a:pos x="307" y="153"/>
                    </a:cxn>
                    <a:cxn ang="0">
                      <a:pos x="307" y="125"/>
                    </a:cxn>
                    <a:cxn ang="0">
                      <a:pos x="301" y="98"/>
                    </a:cxn>
                    <a:cxn ang="0">
                      <a:pos x="289" y="73"/>
                    </a:cxn>
                    <a:cxn ang="0">
                      <a:pos x="272" y="51"/>
                    </a:cxn>
                    <a:cxn ang="0">
                      <a:pos x="250" y="31"/>
                    </a:cxn>
                    <a:cxn ang="0">
                      <a:pos x="227" y="16"/>
                    </a:cxn>
                    <a:cxn ang="0">
                      <a:pos x="200" y="7"/>
                    </a:cxn>
                    <a:cxn ang="0">
                      <a:pos x="169" y="1"/>
                    </a:cxn>
                    <a:cxn ang="0">
                      <a:pos x="138" y="1"/>
                    </a:cxn>
                    <a:cxn ang="0">
                      <a:pos x="108" y="7"/>
                    </a:cxn>
                    <a:cxn ang="0">
                      <a:pos x="81" y="16"/>
                    </a:cxn>
                    <a:cxn ang="0">
                      <a:pos x="55" y="31"/>
                    </a:cxn>
                    <a:cxn ang="0">
                      <a:pos x="34" y="51"/>
                    </a:cxn>
                    <a:cxn ang="0">
                      <a:pos x="18" y="73"/>
                    </a:cxn>
                    <a:cxn ang="0">
                      <a:pos x="5" y="98"/>
                    </a:cxn>
                    <a:cxn ang="0">
                      <a:pos x="0" y="125"/>
                    </a:cxn>
                    <a:cxn ang="0">
                      <a:pos x="0" y="153"/>
                    </a:cxn>
                    <a:cxn ang="0">
                      <a:pos x="5" y="180"/>
                    </a:cxn>
                    <a:cxn ang="0">
                      <a:pos x="18" y="205"/>
                    </a:cxn>
                    <a:cxn ang="0">
                      <a:pos x="34" y="227"/>
                    </a:cxn>
                    <a:cxn ang="0">
                      <a:pos x="55" y="245"/>
                    </a:cxn>
                    <a:cxn ang="0">
                      <a:pos x="81" y="260"/>
                    </a:cxn>
                    <a:cxn ang="0">
                      <a:pos x="108" y="271"/>
                    </a:cxn>
                    <a:cxn ang="0">
                      <a:pos x="138" y="277"/>
                    </a:cxn>
                    <a:cxn ang="0">
                      <a:pos x="153" y="277"/>
                    </a:cxn>
                  </a:cxnLst>
                  <a:rect l="0" t="0" r="r" b="b"/>
                  <a:pathLst>
                    <a:path w="308" h="278">
                      <a:moveTo>
                        <a:pt x="153" y="277"/>
                      </a:moveTo>
                      <a:lnTo>
                        <a:pt x="169" y="277"/>
                      </a:lnTo>
                      <a:lnTo>
                        <a:pt x="184" y="274"/>
                      </a:lnTo>
                      <a:lnTo>
                        <a:pt x="200" y="271"/>
                      </a:lnTo>
                      <a:lnTo>
                        <a:pt x="213" y="266"/>
                      </a:lnTo>
                      <a:lnTo>
                        <a:pt x="227" y="260"/>
                      </a:lnTo>
                      <a:lnTo>
                        <a:pt x="239" y="253"/>
                      </a:lnTo>
                      <a:lnTo>
                        <a:pt x="250" y="245"/>
                      </a:lnTo>
                      <a:lnTo>
                        <a:pt x="262" y="236"/>
                      </a:lnTo>
                      <a:lnTo>
                        <a:pt x="272" y="227"/>
                      </a:lnTo>
                      <a:lnTo>
                        <a:pt x="281" y="216"/>
                      </a:lnTo>
                      <a:lnTo>
                        <a:pt x="289" y="205"/>
                      </a:lnTo>
                      <a:lnTo>
                        <a:pt x="296" y="193"/>
                      </a:lnTo>
                      <a:lnTo>
                        <a:pt x="301" y="180"/>
                      </a:lnTo>
                      <a:lnTo>
                        <a:pt x="303" y="167"/>
                      </a:lnTo>
                      <a:lnTo>
                        <a:pt x="307" y="153"/>
                      </a:lnTo>
                      <a:lnTo>
                        <a:pt x="307" y="139"/>
                      </a:lnTo>
                      <a:lnTo>
                        <a:pt x="307" y="125"/>
                      </a:lnTo>
                      <a:lnTo>
                        <a:pt x="303" y="110"/>
                      </a:lnTo>
                      <a:lnTo>
                        <a:pt x="301" y="98"/>
                      </a:lnTo>
                      <a:lnTo>
                        <a:pt x="296" y="85"/>
                      </a:lnTo>
                      <a:lnTo>
                        <a:pt x="289" y="73"/>
                      </a:lnTo>
                      <a:lnTo>
                        <a:pt x="281" y="60"/>
                      </a:lnTo>
                      <a:lnTo>
                        <a:pt x="272" y="51"/>
                      </a:lnTo>
                      <a:lnTo>
                        <a:pt x="262" y="41"/>
                      </a:lnTo>
                      <a:lnTo>
                        <a:pt x="250" y="31"/>
                      </a:lnTo>
                      <a:lnTo>
                        <a:pt x="239" y="23"/>
                      </a:lnTo>
                      <a:lnTo>
                        <a:pt x="227" y="16"/>
                      </a:lnTo>
                      <a:lnTo>
                        <a:pt x="213" y="11"/>
                      </a:lnTo>
                      <a:lnTo>
                        <a:pt x="200" y="7"/>
                      </a:lnTo>
                      <a:lnTo>
                        <a:pt x="184" y="2"/>
                      </a:lnTo>
                      <a:lnTo>
                        <a:pt x="169" y="1"/>
                      </a:lnTo>
                      <a:lnTo>
                        <a:pt x="153" y="0"/>
                      </a:lnTo>
                      <a:lnTo>
                        <a:pt x="138" y="1"/>
                      </a:lnTo>
                      <a:lnTo>
                        <a:pt x="122" y="2"/>
                      </a:lnTo>
                      <a:lnTo>
                        <a:pt x="108" y="7"/>
                      </a:lnTo>
                      <a:lnTo>
                        <a:pt x="94" y="11"/>
                      </a:lnTo>
                      <a:lnTo>
                        <a:pt x="81" y="16"/>
                      </a:lnTo>
                      <a:lnTo>
                        <a:pt x="68" y="23"/>
                      </a:lnTo>
                      <a:lnTo>
                        <a:pt x="55" y="31"/>
                      </a:lnTo>
                      <a:lnTo>
                        <a:pt x="44" y="41"/>
                      </a:lnTo>
                      <a:lnTo>
                        <a:pt x="34" y="51"/>
                      </a:lnTo>
                      <a:lnTo>
                        <a:pt x="26" y="60"/>
                      </a:lnTo>
                      <a:lnTo>
                        <a:pt x="18" y="73"/>
                      </a:lnTo>
                      <a:lnTo>
                        <a:pt x="12" y="85"/>
                      </a:lnTo>
                      <a:lnTo>
                        <a:pt x="5" y="98"/>
                      </a:lnTo>
                      <a:lnTo>
                        <a:pt x="3" y="110"/>
                      </a:lnTo>
                      <a:lnTo>
                        <a:pt x="0" y="125"/>
                      </a:lnTo>
                      <a:lnTo>
                        <a:pt x="0" y="139"/>
                      </a:lnTo>
                      <a:lnTo>
                        <a:pt x="0" y="153"/>
                      </a:lnTo>
                      <a:lnTo>
                        <a:pt x="3" y="167"/>
                      </a:lnTo>
                      <a:lnTo>
                        <a:pt x="5" y="180"/>
                      </a:lnTo>
                      <a:lnTo>
                        <a:pt x="12" y="193"/>
                      </a:lnTo>
                      <a:lnTo>
                        <a:pt x="18" y="205"/>
                      </a:lnTo>
                      <a:lnTo>
                        <a:pt x="26" y="216"/>
                      </a:lnTo>
                      <a:lnTo>
                        <a:pt x="34" y="227"/>
                      </a:lnTo>
                      <a:lnTo>
                        <a:pt x="44" y="236"/>
                      </a:lnTo>
                      <a:lnTo>
                        <a:pt x="55" y="245"/>
                      </a:lnTo>
                      <a:lnTo>
                        <a:pt x="68" y="253"/>
                      </a:lnTo>
                      <a:lnTo>
                        <a:pt x="81" y="260"/>
                      </a:lnTo>
                      <a:lnTo>
                        <a:pt x="94" y="266"/>
                      </a:lnTo>
                      <a:lnTo>
                        <a:pt x="108" y="271"/>
                      </a:lnTo>
                      <a:lnTo>
                        <a:pt x="122" y="274"/>
                      </a:lnTo>
                      <a:lnTo>
                        <a:pt x="138" y="277"/>
                      </a:lnTo>
                      <a:lnTo>
                        <a:pt x="153" y="277"/>
                      </a:lnTo>
                      <a:lnTo>
                        <a:pt x="153" y="277"/>
                      </a:lnTo>
                    </a:path>
                  </a:pathLst>
                </a:custGeom>
                <a:solidFill>
                  <a:srgbClr val="000000"/>
                </a:solidFill>
                <a:ln w="9525">
                  <a:noFill/>
                  <a:round/>
                  <a:headEnd type="none" w="med" len="med"/>
                  <a:tailEnd type="none" w="med" len="med"/>
                </a:ln>
                <a:effectLst/>
              </p:spPr>
              <p:txBody>
                <a:bodyPr/>
                <a:lstStyle/>
                <a:p>
                  <a:endParaRPr lang="zh-CN" altLang="en-US"/>
                </a:p>
              </p:txBody>
            </p:sp>
            <p:sp>
              <p:nvSpPr>
                <p:cNvPr id="21525" name="Freeform 21"/>
                <p:cNvSpPr/>
                <p:nvPr/>
              </p:nvSpPr>
              <p:spPr bwMode="auto">
                <a:xfrm>
                  <a:off x="4343" y="1680"/>
                  <a:ext cx="308" cy="352"/>
                </a:xfrm>
                <a:custGeom>
                  <a:avLst/>
                  <a:gdLst/>
                  <a:ahLst/>
                  <a:cxnLst>
                    <a:cxn ang="0">
                      <a:pos x="133" y="349"/>
                    </a:cxn>
                    <a:cxn ang="0">
                      <a:pos x="108" y="343"/>
                    </a:cxn>
                    <a:cxn ang="0">
                      <a:pos x="95" y="335"/>
                    </a:cxn>
                    <a:cxn ang="0">
                      <a:pos x="93" y="329"/>
                    </a:cxn>
                    <a:cxn ang="0">
                      <a:pos x="93" y="327"/>
                    </a:cxn>
                    <a:cxn ang="0">
                      <a:pos x="94" y="323"/>
                    </a:cxn>
                    <a:cxn ang="0">
                      <a:pos x="94" y="314"/>
                    </a:cxn>
                    <a:cxn ang="0">
                      <a:pos x="94" y="301"/>
                    </a:cxn>
                    <a:cxn ang="0">
                      <a:pos x="91" y="283"/>
                    </a:cxn>
                    <a:cxn ang="0">
                      <a:pos x="79" y="266"/>
                    </a:cxn>
                    <a:cxn ang="0">
                      <a:pos x="63" y="252"/>
                    </a:cxn>
                    <a:cxn ang="0">
                      <a:pos x="51" y="244"/>
                    </a:cxn>
                    <a:cxn ang="0">
                      <a:pos x="38" y="233"/>
                    </a:cxn>
                    <a:cxn ang="0">
                      <a:pos x="22" y="208"/>
                    </a:cxn>
                    <a:cxn ang="0">
                      <a:pos x="8" y="182"/>
                    </a:cxn>
                    <a:cxn ang="0">
                      <a:pos x="0" y="156"/>
                    </a:cxn>
                    <a:cxn ang="0">
                      <a:pos x="0" y="128"/>
                    </a:cxn>
                    <a:cxn ang="0">
                      <a:pos x="4" y="102"/>
                    </a:cxn>
                    <a:cxn ang="0">
                      <a:pos x="13" y="76"/>
                    </a:cxn>
                    <a:cxn ang="0">
                      <a:pos x="30" y="52"/>
                    </a:cxn>
                    <a:cxn ang="0">
                      <a:pos x="47" y="36"/>
                    </a:cxn>
                    <a:cxn ang="0">
                      <a:pos x="60" y="27"/>
                    </a:cxn>
                    <a:cxn ang="0">
                      <a:pos x="73" y="19"/>
                    </a:cxn>
                    <a:cxn ang="0">
                      <a:pos x="87" y="12"/>
                    </a:cxn>
                    <a:cxn ang="0">
                      <a:pos x="101" y="8"/>
                    </a:cxn>
                    <a:cxn ang="0">
                      <a:pos x="115" y="3"/>
                    </a:cxn>
                    <a:cxn ang="0">
                      <a:pos x="131" y="1"/>
                    </a:cxn>
                    <a:cxn ang="0">
                      <a:pos x="145" y="0"/>
                    </a:cxn>
                    <a:cxn ang="0">
                      <a:pos x="153" y="0"/>
                    </a:cxn>
                    <a:cxn ang="0">
                      <a:pos x="169" y="0"/>
                    </a:cxn>
                    <a:cxn ang="0">
                      <a:pos x="183" y="1"/>
                    </a:cxn>
                    <a:cxn ang="0">
                      <a:pos x="198" y="6"/>
                    </a:cxn>
                    <a:cxn ang="0">
                      <a:pos x="213" y="10"/>
                    </a:cxn>
                    <a:cxn ang="0">
                      <a:pos x="227" y="15"/>
                    </a:cxn>
                    <a:cxn ang="0">
                      <a:pos x="241" y="23"/>
                    </a:cxn>
                    <a:cxn ang="0">
                      <a:pos x="253" y="32"/>
                    </a:cxn>
                    <a:cxn ang="0">
                      <a:pos x="266" y="41"/>
                    </a:cxn>
                    <a:cxn ang="0">
                      <a:pos x="285" y="64"/>
                    </a:cxn>
                    <a:cxn ang="0">
                      <a:pos x="299" y="89"/>
                    </a:cxn>
                    <a:cxn ang="0">
                      <a:pos x="306" y="115"/>
                    </a:cxn>
                    <a:cxn ang="0">
                      <a:pos x="307" y="142"/>
                    </a:cxn>
                    <a:cxn ang="0">
                      <a:pos x="301" y="169"/>
                    </a:cxn>
                    <a:cxn ang="0">
                      <a:pos x="291" y="196"/>
                    </a:cxn>
                    <a:cxn ang="0">
                      <a:pos x="277" y="221"/>
                    </a:cxn>
                    <a:cxn ang="0">
                      <a:pos x="257" y="243"/>
                    </a:cxn>
                    <a:cxn ang="0">
                      <a:pos x="249" y="247"/>
                    </a:cxn>
                    <a:cxn ang="0">
                      <a:pos x="234" y="259"/>
                    </a:cxn>
                    <a:cxn ang="0">
                      <a:pos x="220" y="275"/>
                    </a:cxn>
                    <a:cxn ang="0">
                      <a:pos x="213" y="293"/>
                    </a:cxn>
                    <a:cxn ang="0">
                      <a:pos x="211" y="308"/>
                    </a:cxn>
                    <a:cxn ang="0">
                      <a:pos x="212" y="319"/>
                    </a:cxn>
                    <a:cxn ang="0">
                      <a:pos x="212" y="326"/>
                    </a:cxn>
                    <a:cxn ang="0">
                      <a:pos x="213" y="327"/>
                    </a:cxn>
                    <a:cxn ang="0">
                      <a:pos x="211" y="331"/>
                    </a:cxn>
                    <a:cxn ang="0">
                      <a:pos x="203" y="339"/>
                    </a:cxn>
                    <a:cxn ang="0">
                      <a:pos x="187" y="347"/>
                    </a:cxn>
                    <a:cxn ang="0">
                      <a:pos x="153" y="351"/>
                    </a:cxn>
                  </a:cxnLst>
                  <a:rect l="0" t="0" r="r" b="b"/>
                  <a:pathLst>
                    <a:path w="308" h="352">
                      <a:moveTo>
                        <a:pt x="153" y="351"/>
                      </a:moveTo>
                      <a:lnTo>
                        <a:pt x="133" y="349"/>
                      </a:lnTo>
                      <a:lnTo>
                        <a:pt x="120" y="347"/>
                      </a:lnTo>
                      <a:lnTo>
                        <a:pt x="108" y="343"/>
                      </a:lnTo>
                      <a:lnTo>
                        <a:pt x="100" y="339"/>
                      </a:lnTo>
                      <a:lnTo>
                        <a:pt x="95" y="335"/>
                      </a:lnTo>
                      <a:lnTo>
                        <a:pt x="94" y="331"/>
                      </a:lnTo>
                      <a:lnTo>
                        <a:pt x="93" y="329"/>
                      </a:lnTo>
                      <a:lnTo>
                        <a:pt x="93" y="327"/>
                      </a:lnTo>
                      <a:lnTo>
                        <a:pt x="93" y="327"/>
                      </a:lnTo>
                      <a:lnTo>
                        <a:pt x="93" y="326"/>
                      </a:lnTo>
                      <a:lnTo>
                        <a:pt x="94" y="323"/>
                      </a:lnTo>
                      <a:lnTo>
                        <a:pt x="94" y="319"/>
                      </a:lnTo>
                      <a:lnTo>
                        <a:pt x="94" y="314"/>
                      </a:lnTo>
                      <a:lnTo>
                        <a:pt x="94" y="308"/>
                      </a:lnTo>
                      <a:lnTo>
                        <a:pt x="94" y="301"/>
                      </a:lnTo>
                      <a:lnTo>
                        <a:pt x="93" y="293"/>
                      </a:lnTo>
                      <a:lnTo>
                        <a:pt x="91" y="283"/>
                      </a:lnTo>
                      <a:lnTo>
                        <a:pt x="86" y="275"/>
                      </a:lnTo>
                      <a:lnTo>
                        <a:pt x="79" y="266"/>
                      </a:lnTo>
                      <a:lnTo>
                        <a:pt x="70" y="259"/>
                      </a:lnTo>
                      <a:lnTo>
                        <a:pt x="63" y="252"/>
                      </a:lnTo>
                      <a:lnTo>
                        <a:pt x="56" y="247"/>
                      </a:lnTo>
                      <a:lnTo>
                        <a:pt x="51" y="244"/>
                      </a:lnTo>
                      <a:lnTo>
                        <a:pt x="50" y="243"/>
                      </a:lnTo>
                      <a:lnTo>
                        <a:pt x="38" y="233"/>
                      </a:lnTo>
                      <a:lnTo>
                        <a:pt x="30" y="221"/>
                      </a:lnTo>
                      <a:lnTo>
                        <a:pt x="22" y="208"/>
                      </a:lnTo>
                      <a:lnTo>
                        <a:pt x="13" y="196"/>
                      </a:lnTo>
                      <a:lnTo>
                        <a:pt x="8" y="182"/>
                      </a:lnTo>
                      <a:lnTo>
                        <a:pt x="4" y="169"/>
                      </a:lnTo>
                      <a:lnTo>
                        <a:pt x="0" y="156"/>
                      </a:lnTo>
                      <a:lnTo>
                        <a:pt x="0" y="142"/>
                      </a:lnTo>
                      <a:lnTo>
                        <a:pt x="0" y="128"/>
                      </a:lnTo>
                      <a:lnTo>
                        <a:pt x="0" y="115"/>
                      </a:lnTo>
                      <a:lnTo>
                        <a:pt x="4" y="102"/>
                      </a:lnTo>
                      <a:lnTo>
                        <a:pt x="8" y="89"/>
                      </a:lnTo>
                      <a:lnTo>
                        <a:pt x="13" y="76"/>
                      </a:lnTo>
                      <a:lnTo>
                        <a:pt x="22" y="64"/>
                      </a:lnTo>
                      <a:lnTo>
                        <a:pt x="30" y="52"/>
                      </a:lnTo>
                      <a:lnTo>
                        <a:pt x="42" y="41"/>
                      </a:lnTo>
                      <a:lnTo>
                        <a:pt x="47" y="36"/>
                      </a:lnTo>
                      <a:lnTo>
                        <a:pt x="53" y="32"/>
                      </a:lnTo>
                      <a:lnTo>
                        <a:pt x="60" y="27"/>
                      </a:lnTo>
                      <a:lnTo>
                        <a:pt x="66" y="23"/>
                      </a:lnTo>
                      <a:lnTo>
                        <a:pt x="73" y="19"/>
                      </a:lnTo>
                      <a:lnTo>
                        <a:pt x="80" y="15"/>
                      </a:lnTo>
                      <a:lnTo>
                        <a:pt x="87" y="12"/>
                      </a:lnTo>
                      <a:lnTo>
                        <a:pt x="94" y="10"/>
                      </a:lnTo>
                      <a:lnTo>
                        <a:pt x="101" y="8"/>
                      </a:lnTo>
                      <a:lnTo>
                        <a:pt x="109" y="6"/>
                      </a:lnTo>
                      <a:lnTo>
                        <a:pt x="115" y="3"/>
                      </a:lnTo>
                      <a:lnTo>
                        <a:pt x="123" y="1"/>
                      </a:lnTo>
                      <a:lnTo>
                        <a:pt x="131" y="1"/>
                      </a:lnTo>
                      <a:lnTo>
                        <a:pt x="138" y="0"/>
                      </a:lnTo>
                      <a:lnTo>
                        <a:pt x="145" y="0"/>
                      </a:lnTo>
                      <a:lnTo>
                        <a:pt x="153" y="0"/>
                      </a:lnTo>
                      <a:lnTo>
                        <a:pt x="153" y="0"/>
                      </a:lnTo>
                      <a:lnTo>
                        <a:pt x="161" y="0"/>
                      </a:lnTo>
                      <a:lnTo>
                        <a:pt x="169" y="0"/>
                      </a:lnTo>
                      <a:lnTo>
                        <a:pt x="175" y="1"/>
                      </a:lnTo>
                      <a:lnTo>
                        <a:pt x="183" y="1"/>
                      </a:lnTo>
                      <a:lnTo>
                        <a:pt x="191" y="3"/>
                      </a:lnTo>
                      <a:lnTo>
                        <a:pt x="198" y="6"/>
                      </a:lnTo>
                      <a:lnTo>
                        <a:pt x="206" y="8"/>
                      </a:lnTo>
                      <a:lnTo>
                        <a:pt x="213" y="10"/>
                      </a:lnTo>
                      <a:lnTo>
                        <a:pt x="220" y="12"/>
                      </a:lnTo>
                      <a:lnTo>
                        <a:pt x="227" y="15"/>
                      </a:lnTo>
                      <a:lnTo>
                        <a:pt x="233" y="19"/>
                      </a:lnTo>
                      <a:lnTo>
                        <a:pt x="241" y="23"/>
                      </a:lnTo>
                      <a:lnTo>
                        <a:pt x="247" y="27"/>
                      </a:lnTo>
                      <a:lnTo>
                        <a:pt x="253" y="32"/>
                      </a:lnTo>
                      <a:lnTo>
                        <a:pt x="260" y="36"/>
                      </a:lnTo>
                      <a:lnTo>
                        <a:pt x="266" y="41"/>
                      </a:lnTo>
                      <a:lnTo>
                        <a:pt x="277" y="52"/>
                      </a:lnTo>
                      <a:lnTo>
                        <a:pt x="285" y="64"/>
                      </a:lnTo>
                      <a:lnTo>
                        <a:pt x="291" y="76"/>
                      </a:lnTo>
                      <a:lnTo>
                        <a:pt x="299" y="89"/>
                      </a:lnTo>
                      <a:lnTo>
                        <a:pt x="302" y="102"/>
                      </a:lnTo>
                      <a:lnTo>
                        <a:pt x="306" y="115"/>
                      </a:lnTo>
                      <a:lnTo>
                        <a:pt x="307" y="128"/>
                      </a:lnTo>
                      <a:lnTo>
                        <a:pt x="307" y="142"/>
                      </a:lnTo>
                      <a:lnTo>
                        <a:pt x="305" y="156"/>
                      </a:lnTo>
                      <a:lnTo>
                        <a:pt x="301" y="169"/>
                      </a:lnTo>
                      <a:lnTo>
                        <a:pt x="298" y="182"/>
                      </a:lnTo>
                      <a:lnTo>
                        <a:pt x="291" y="196"/>
                      </a:lnTo>
                      <a:lnTo>
                        <a:pt x="284" y="208"/>
                      </a:lnTo>
                      <a:lnTo>
                        <a:pt x="277" y="221"/>
                      </a:lnTo>
                      <a:lnTo>
                        <a:pt x="266" y="233"/>
                      </a:lnTo>
                      <a:lnTo>
                        <a:pt x="257" y="243"/>
                      </a:lnTo>
                      <a:lnTo>
                        <a:pt x="254" y="244"/>
                      </a:lnTo>
                      <a:lnTo>
                        <a:pt x="249" y="247"/>
                      </a:lnTo>
                      <a:lnTo>
                        <a:pt x="243" y="252"/>
                      </a:lnTo>
                      <a:lnTo>
                        <a:pt x="234" y="259"/>
                      </a:lnTo>
                      <a:lnTo>
                        <a:pt x="227" y="266"/>
                      </a:lnTo>
                      <a:lnTo>
                        <a:pt x="220" y="275"/>
                      </a:lnTo>
                      <a:lnTo>
                        <a:pt x="215" y="283"/>
                      </a:lnTo>
                      <a:lnTo>
                        <a:pt x="213" y="293"/>
                      </a:lnTo>
                      <a:lnTo>
                        <a:pt x="212" y="301"/>
                      </a:lnTo>
                      <a:lnTo>
                        <a:pt x="211" y="308"/>
                      </a:lnTo>
                      <a:lnTo>
                        <a:pt x="211" y="314"/>
                      </a:lnTo>
                      <a:lnTo>
                        <a:pt x="212" y="319"/>
                      </a:lnTo>
                      <a:lnTo>
                        <a:pt x="212" y="323"/>
                      </a:lnTo>
                      <a:lnTo>
                        <a:pt x="212" y="326"/>
                      </a:lnTo>
                      <a:lnTo>
                        <a:pt x="213" y="327"/>
                      </a:lnTo>
                      <a:lnTo>
                        <a:pt x="213" y="327"/>
                      </a:lnTo>
                      <a:lnTo>
                        <a:pt x="213" y="329"/>
                      </a:lnTo>
                      <a:lnTo>
                        <a:pt x="211" y="331"/>
                      </a:lnTo>
                      <a:lnTo>
                        <a:pt x="209" y="335"/>
                      </a:lnTo>
                      <a:lnTo>
                        <a:pt x="203" y="339"/>
                      </a:lnTo>
                      <a:lnTo>
                        <a:pt x="197" y="343"/>
                      </a:lnTo>
                      <a:lnTo>
                        <a:pt x="187" y="347"/>
                      </a:lnTo>
                      <a:lnTo>
                        <a:pt x="172" y="349"/>
                      </a:lnTo>
                      <a:lnTo>
                        <a:pt x="153" y="351"/>
                      </a:lnTo>
                      <a:lnTo>
                        <a:pt x="153" y="351"/>
                      </a:lnTo>
                    </a:path>
                  </a:pathLst>
                </a:custGeom>
                <a:gradFill rotWithShape="0">
                  <a:gsLst>
                    <a:gs pos="0">
                      <a:srgbClr val="FFFF00"/>
                    </a:gs>
                    <a:gs pos="100000">
                      <a:srgbClr val="FFFFD0"/>
                    </a:gs>
                  </a:gsLst>
                  <a:path path="rect">
                    <a:fillToRect l="50000" t="50000" r="50000" b="50000"/>
                  </a:path>
                </a:gradFill>
                <a:ln w="9525">
                  <a:noFill/>
                  <a:round/>
                  <a:headEnd type="none" w="med" len="med"/>
                  <a:tailEnd type="none" w="med" len="med"/>
                </a:ln>
                <a:effectLst/>
              </p:spPr>
              <p:txBody>
                <a:bodyPr/>
                <a:lstStyle/>
                <a:p>
                  <a:endParaRPr lang="zh-CN" altLang="en-US"/>
                </a:p>
              </p:txBody>
            </p:sp>
            <p:sp>
              <p:nvSpPr>
                <p:cNvPr id="21526" name="Freeform 22"/>
                <p:cNvSpPr/>
                <p:nvPr/>
              </p:nvSpPr>
              <p:spPr bwMode="auto">
                <a:xfrm>
                  <a:off x="4431" y="2004"/>
                  <a:ext cx="66" cy="31"/>
                </a:xfrm>
                <a:custGeom>
                  <a:avLst/>
                  <a:gdLst/>
                  <a:ahLst/>
                  <a:cxnLst>
                    <a:cxn ang="0">
                      <a:pos x="0" y="3"/>
                    </a:cxn>
                    <a:cxn ang="0">
                      <a:pos x="0" y="3"/>
                    </a:cxn>
                    <a:cxn ang="0">
                      <a:pos x="0" y="6"/>
                    </a:cxn>
                    <a:cxn ang="0">
                      <a:pos x="3" y="9"/>
                    </a:cxn>
                    <a:cxn ang="0">
                      <a:pos x="5" y="13"/>
                    </a:cxn>
                    <a:cxn ang="0">
                      <a:pos x="10" y="18"/>
                    </a:cxn>
                    <a:cxn ang="0">
                      <a:pos x="18" y="22"/>
                    </a:cxn>
                    <a:cxn ang="0">
                      <a:pos x="31" y="27"/>
                    </a:cxn>
                    <a:cxn ang="0">
                      <a:pos x="44" y="29"/>
                    </a:cxn>
                    <a:cxn ang="0">
                      <a:pos x="65" y="30"/>
                    </a:cxn>
                    <a:cxn ang="0">
                      <a:pos x="65" y="23"/>
                    </a:cxn>
                    <a:cxn ang="0">
                      <a:pos x="45" y="22"/>
                    </a:cxn>
                    <a:cxn ang="0">
                      <a:pos x="32" y="20"/>
                    </a:cxn>
                    <a:cxn ang="0">
                      <a:pos x="22" y="16"/>
                    </a:cxn>
                    <a:cxn ang="0">
                      <a:pos x="14" y="12"/>
                    </a:cxn>
                    <a:cxn ang="0">
                      <a:pos x="12" y="10"/>
                    </a:cxn>
                    <a:cxn ang="0">
                      <a:pos x="10" y="6"/>
                    </a:cxn>
                    <a:cxn ang="0">
                      <a:pos x="8" y="3"/>
                    </a:cxn>
                    <a:cxn ang="0">
                      <a:pos x="8" y="3"/>
                    </a:cxn>
                    <a:cxn ang="0">
                      <a:pos x="8" y="3"/>
                    </a:cxn>
                    <a:cxn ang="0">
                      <a:pos x="8" y="3"/>
                    </a:cxn>
                    <a:cxn ang="0">
                      <a:pos x="7" y="2"/>
                    </a:cxn>
                    <a:cxn ang="0">
                      <a:pos x="5" y="0"/>
                    </a:cxn>
                    <a:cxn ang="0">
                      <a:pos x="3" y="2"/>
                    </a:cxn>
                    <a:cxn ang="0">
                      <a:pos x="0" y="3"/>
                    </a:cxn>
                    <a:cxn ang="0">
                      <a:pos x="0" y="3"/>
                    </a:cxn>
                    <a:cxn ang="0">
                      <a:pos x="0" y="3"/>
                    </a:cxn>
                  </a:cxnLst>
                  <a:rect l="0" t="0" r="r" b="b"/>
                  <a:pathLst>
                    <a:path w="66" h="31">
                      <a:moveTo>
                        <a:pt x="0" y="3"/>
                      </a:moveTo>
                      <a:lnTo>
                        <a:pt x="0" y="3"/>
                      </a:lnTo>
                      <a:lnTo>
                        <a:pt x="0" y="6"/>
                      </a:lnTo>
                      <a:lnTo>
                        <a:pt x="3" y="9"/>
                      </a:lnTo>
                      <a:lnTo>
                        <a:pt x="5" y="13"/>
                      </a:lnTo>
                      <a:lnTo>
                        <a:pt x="10" y="18"/>
                      </a:lnTo>
                      <a:lnTo>
                        <a:pt x="18" y="22"/>
                      </a:lnTo>
                      <a:lnTo>
                        <a:pt x="31" y="27"/>
                      </a:lnTo>
                      <a:lnTo>
                        <a:pt x="44" y="29"/>
                      </a:lnTo>
                      <a:lnTo>
                        <a:pt x="65" y="30"/>
                      </a:lnTo>
                      <a:lnTo>
                        <a:pt x="65" y="23"/>
                      </a:lnTo>
                      <a:lnTo>
                        <a:pt x="45" y="22"/>
                      </a:lnTo>
                      <a:lnTo>
                        <a:pt x="32" y="20"/>
                      </a:lnTo>
                      <a:lnTo>
                        <a:pt x="22" y="16"/>
                      </a:lnTo>
                      <a:lnTo>
                        <a:pt x="14" y="12"/>
                      </a:lnTo>
                      <a:lnTo>
                        <a:pt x="12" y="10"/>
                      </a:lnTo>
                      <a:lnTo>
                        <a:pt x="10" y="6"/>
                      </a:lnTo>
                      <a:lnTo>
                        <a:pt x="8" y="3"/>
                      </a:lnTo>
                      <a:lnTo>
                        <a:pt x="8" y="3"/>
                      </a:lnTo>
                      <a:lnTo>
                        <a:pt x="8" y="3"/>
                      </a:lnTo>
                      <a:lnTo>
                        <a:pt x="8" y="3"/>
                      </a:lnTo>
                      <a:lnTo>
                        <a:pt x="7" y="2"/>
                      </a:lnTo>
                      <a:lnTo>
                        <a:pt x="5" y="0"/>
                      </a:lnTo>
                      <a:lnTo>
                        <a:pt x="3" y="2"/>
                      </a:lnTo>
                      <a:lnTo>
                        <a:pt x="0" y="3"/>
                      </a:lnTo>
                      <a:lnTo>
                        <a:pt x="0" y="3"/>
                      </a:lnTo>
                      <a:lnTo>
                        <a:pt x="0" y="3"/>
                      </a:lnTo>
                    </a:path>
                  </a:pathLst>
                </a:custGeom>
                <a:solidFill>
                  <a:srgbClr val="000000"/>
                </a:solidFill>
                <a:ln w="9525">
                  <a:noFill/>
                  <a:round/>
                  <a:headEnd type="none" w="med" len="med"/>
                  <a:tailEnd type="none" w="med" len="med"/>
                </a:ln>
                <a:effectLst/>
              </p:spPr>
              <p:txBody>
                <a:bodyPr/>
                <a:lstStyle/>
                <a:p>
                  <a:endParaRPr lang="zh-CN" altLang="en-US"/>
                </a:p>
              </p:txBody>
            </p:sp>
            <p:sp>
              <p:nvSpPr>
                <p:cNvPr id="21527" name="Freeform 23"/>
                <p:cNvSpPr/>
                <p:nvPr/>
              </p:nvSpPr>
              <p:spPr bwMode="auto">
                <a:xfrm>
                  <a:off x="4431" y="1971"/>
                  <a:ext cx="11" cy="37"/>
                </a:xfrm>
                <a:custGeom>
                  <a:avLst/>
                  <a:gdLst/>
                  <a:ahLst/>
                  <a:cxnLst>
                    <a:cxn ang="0">
                      <a:pos x="0" y="2"/>
                    </a:cxn>
                    <a:cxn ang="0">
                      <a:pos x="0" y="2"/>
                    </a:cxn>
                    <a:cxn ang="0">
                      <a:pos x="2" y="10"/>
                    </a:cxn>
                    <a:cxn ang="0">
                      <a:pos x="2" y="17"/>
                    </a:cxn>
                    <a:cxn ang="0">
                      <a:pos x="2" y="23"/>
                    </a:cxn>
                    <a:cxn ang="0">
                      <a:pos x="2" y="28"/>
                    </a:cxn>
                    <a:cxn ang="0">
                      <a:pos x="2" y="32"/>
                    </a:cxn>
                    <a:cxn ang="0">
                      <a:pos x="0" y="35"/>
                    </a:cxn>
                    <a:cxn ang="0">
                      <a:pos x="0" y="36"/>
                    </a:cxn>
                    <a:cxn ang="0">
                      <a:pos x="0" y="36"/>
                    </a:cxn>
                    <a:cxn ang="0">
                      <a:pos x="8" y="36"/>
                    </a:cxn>
                    <a:cxn ang="0">
                      <a:pos x="8" y="36"/>
                    </a:cxn>
                    <a:cxn ang="0">
                      <a:pos x="8" y="36"/>
                    </a:cxn>
                    <a:cxn ang="0">
                      <a:pos x="10" y="33"/>
                    </a:cxn>
                    <a:cxn ang="0">
                      <a:pos x="10" y="28"/>
                    </a:cxn>
                    <a:cxn ang="0">
                      <a:pos x="10" y="23"/>
                    </a:cxn>
                    <a:cxn ang="0">
                      <a:pos x="10" y="17"/>
                    </a:cxn>
                    <a:cxn ang="0">
                      <a:pos x="10" y="10"/>
                    </a:cxn>
                    <a:cxn ang="0">
                      <a:pos x="8" y="2"/>
                    </a:cxn>
                    <a:cxn ang="0">
                      <a:pos x="8" y="0"/>
                    </a:cxn>
                    <a:cxn ang="0">
                      <a:pos x="0" y="2"/>
                    </a:cxn>
                    <a:cxn ang="0">
                      <a:pos x="0" y="2"/>
                    </a:cxn>
                  </a:cxnLst>
                  <a:rect l="0" t="0" r="r" b="b"/>
                  <a:pathLst>
                    <a:path w="11" h="37">
                      <a:moveTo>
                        <a:pt x="0" y="2"/>
                      </a:moveTo>
                      <a:lnTo>
                        <a:pt x="0" y="2"/>
                      </a:lnTo>
                      <a:lnTo>
                        <a:pt x="2" y="10"/>
                      </a:lnTo>
                      <a:lnTo>
                        <a:pt x="2" y="17"/>
                      </a:lnTo>
                      <a:lnTo>
                        <a:pt x="2" y="23"/>
                      </a:lnTo>
                      <a:lnTo>
                        <a:pt x="2" y="28"/>
                      </a:lnTo>
                      <a:lnTo>
                        <a:pt x="2" y="32"/>
                      </a:lnTo>
                      <a:lnTo>
                        <a:pt x="0" y="35"/>
                      </a:lnTo>
                      <a:lnTo>
                        <a:pt x="0" y="36"/>
                      </a:lnTo>
                      <a:lnTo>
                        <a:pt x="0" y="36"/>
                      </a:lnTo>
                      <a:lnTo>
                        <a:pt x="8" y="36"/>
                      </a:lnTo>
                      <a:lnTo>
                        <a:pt x="8" y="36"/>
                      </a:lnTo>
                      <a:lnTo>
                        <a:pt x="8" y="36"/>
                      </a:lnTo>
                      <a:lnTo>
                        <a:pt x="10" y="33"/>
                      </a:lnTo>
                      <a:lnTo>
                        <a:pt x="10" y="28"/>
                      </a:lnTo>
                      <a:lnTo>
                        <a:pt x="10" y="23"/>
                      </a:lnTo>
                      <a:lnTo>
                        <a:pt x="10" y="17"/>
                      </a:lnTo>
                      <a:lnTo>
                        <a:pt x="10" y="10"/>
                      </a:lnTo>
                      <a:lnTo>
                        <a:pt x="8" y="2"/>
                      </a:lnTo>
                      <a:lnTo>
                        <a:pt x="8" y="0"/>
                      </a:lnTo>
                      <a:lnTo>
                        <a:pt x="0" y="2"/>
                      </a:lnTo>
                      <a:lnTo>
                        <a:pt x="0" y="2"/>
                      </a:lnTo>
                    </a:path>
                  </a:pathLst>
                </a:custGeom>
                <a:solidFill>
                  <a:srgbClr val="000000"/>
                </a:solidFill>
                <a:ln w="9525">
                  <a:noFill/>
                  <a:round/>
                  <a:headEnd type="none" w="med" len="med"/>
                  <a:tailEnd type="none" w="med" len="med"/>
                </a:ln>
                <a:effectLst/>
              </p:spPr>
              <p:txBody>
                <a:bodyPr/>
                <a:lstStyle/>
                <a:p>
                  <a:endParaRPr lang="zh-CN" altLang="en-US"/>
                </a:p>
              </p:txBody>
            </p:sp>
            <p:sp>
              <p:nvSpPr>
                <p:cNvPr id="21528" name="Freeform 24"/>
                <p:cNvSpPr/>
                <p:nvPr/>
              </p:nvSpPr>
              <p:spPr bwMode="auto">
                <a:xfrm>
                  <a:off x="4389" y="1919"/>
                  <a:ext cx="51" cy="55"/>
                </a:xfrm>
                <a:custGeom>
                  <a:avLst/>
                  <a:gdLst/>
                  <a:ahLst/>
                  <a:cxnLst>
                    <a:cxn ang="0">
                      <a:pos x="0" y="7"/>
                    </a:cxn>
                    <a:cxn ang="0">
                      <a:pos x="1" y="7"/>
                    </a:cxn>
                    <a:cxn ang="0">
                      <a:pos x="3" y="8"/>
                    </a:cxn>
                    <a:cxn ang="0">
                      <a:pos x="8" y="10"/>
                    </a:cxn>
                    <a:cxn ang="0">
                      <a:pos x="14" y="16"/>
                    </a:cxn>
                    <a:cxn ang="0">
                      <a:pos x="23" y="22"/>
                    </a:cxn>
                    <a:cxn ang="0">
                      <a:pos x="28" y="30"/>
                    </a:cxn>
                    <a:cxn ang="0">
                      <a:pos x="36" y="37"/>
                    </a:cxn>
                    <a:cxn ang="0">
                      <a:pos x="40" y="46"/>
                    </a:cxn>
                    <a:cxn ang="0">
                      <a:pos x="42" y="54"/>
                    </a:cxn>
                    <a:cxn ang="0">
                      <a:pos x="50" y="52"/>
                    </a:cxn>
                    <a:cxn ang="0">
                      <a:pos x="48" y="44"/>
                    </a:cxn>
                    <a:cxn ang="0">
                      <a:pos x="42" y="34"/>
                    </a:cxn>
                    <a:cxn ang="0">
                      <a:pos x="35" y="25"/>
                    </a:cxn>
                    <a:cxn ang="0">
                      <a:pos x="27" y="17"/>
                    </a:cxn>
                    <a:cxn ang="0">
                      <a:pos x="19" y="10"/>
                    </a:cxn>
                    <a:cxn ang="0">
                      <a:pos x="12" y="6"/>
                    </a:cxn>
                    <a:cxn ang="0">
                      <a:pos x="7" y="2"/>
                    </a:cxn>
                    <a:cxn ang="0">
                      <a:pos x="5" y="0"/>
                    </a:cxn>
                    <a:cxn ang="0">
                      <a:pos x="6" y="1"/>
                    </a:cxn>
                    <a:cxn ang="0">
                      <a:pos x="5" y="0"/>
                    </a:cxn>
                    <a:cxn ang="0">
                      <a:pos x="2" y="0"/>
                    </a:cxn>
                    <a:cxn ang="0">
                      <a:pos x="0" y="2"/>
                    </a:cxn>
                    <a:cxn ang="0">
                      <a:pos x="0" y="4"/>
                    </a:cxn>
                    <a:cxn ang="0">
                      <a:pos x="1" y="7"/>
                    </a:cxn>
                    <a:cxn ang="0">
                      <a:pos x="0" y="7"/>
                    </a:cxn>
                    <a:cxn ang="0">
                      <a:pos x="0" y="7"/>
                    </a:cxn>
                  </a:cxnLst>
                  <a:rect l="0" t="0" r="r" b="b"/>
                  <a:pathLst>
                    <a:path w="51" h="55">
                      <a:moveTo>
                        <a:pt x="0" y="7"/>
                      </a:moveTo>
                      <a:lnTo>
                        <a:pt x="1" y="7"/>
                      </a:lnTo>
                      <a:lnTo>
                        <a:pt x="3" y="8"/>
                      </a:lnTo>
                      <a:lnTo>
                        <a:pt x="8" y="10"/>
                      </a:lnTo>
                      <a:lnTo>
                        <a:pt x="14" y="16"/>
                      </a:lnTo>
                      <a:lnTo>
                        <a:pt x="23" y="22"/>
                      </a:lnTo>
                      <a:lnTo>
                        <a:pt x="28" y="30"/>
                      </a:lnTo>
                      <a:lnTo>
                        <a:pt x="36" y="37"/>
                      </a:lnTo>
                      <a:lnTo>
                        <a:pt x="40" y="46"/>
                      </a:lnTo>
                      <a:lnTo>
                        <a:pt x="42" y="54"/>
                      </a:lnTo>
                      <a:lnTo>
                        <a:pt x="50" y="52"/>
                      </a:lnTo>
                      <a:lnTo>
                        <a:pt x="48" y="44"/>
                      </a:lnTo>
                      <a:lnTo>
                        <a:pt x="42" y="34"/>
                      </a:lnTo>
                      <a:lnTo>
                        <a:pt x="35" y="25"/>
                      </a:lnTo>
                      <a:lnTo>
                        <a:pt x="27" y="17"/>
                      </a:lnTo>
                      <a:lnTo>
                        <a:pt x="19" y="10"/>
                      </a:lnTo>
                      <a:lnTo>
                        <a:pt x="12" y="6"/>
                      </a:lnTo>
                      <a:lnTo>
                        <a:pt x="7" y="2"/>
                      </a:lnTo>
                      <a:lnTo>
                        <a:pt x="5" y="0"/>
                      </a:lnTo>
                      <a:lnTo>
                        <a:pt x="6" y="1"/>
                      </a:lnTo>
                      <a:lnTo>
                        <a:pt x="5" y="0"/>
                      </a:lnTo>
                      <a:lnTo>
                        <a:pt x="2" y="0"/>
                      </a:lnTo>
                      <a:lnTo>
                        <a:pt x="0" y="2"/>
                      </a:lnTo>
                      <a:lnTo>
                        <a:pt x="0" y="4"/>
                      </a:lnTo>
                      <a:lnTo>
                        <a:pt x="1" y="7"/>
                      </a:lnTo>
                      <a:lnTo>
                        <a:pt x="0" y="7"/>
                      </a:lnTo>
                      <a:lnTo>
                        <a:pt x="0" y="7"/>
                      </a:lnTo>
                    </a:path>
                  </a:pathLst>
                </a:custGeom>
                <a:solidFill>
                  <a:srgbClr val="000000"/>
                </a:solidFill>
                <a:ln w="9525">
                  <a:noFill/>
                  <a:round/>
                  <a:headEnd type="none" w="med" len="med"/>
                  <a:tailEnd type="none" w="med" len="med"/>
                </a:ln>
                <a:effectLst/>
              </p:spPr>
              <p:txBody>
                <a:bodyPr/>
                <a:lstStyle/>
                <a:p>
                  <a:endParaRPr lang="zh-CN" altLang="en-US"/>
                </a:p>
              </p:txBody>
            </p:sp>
            <p:sp>
              <p:nvSpPr>
                <p:cNvPr id="21529" name="Freeform 25"/>
                <p:cNvSpPr/>
                <p:nvPr/>
              </p:nvSpPr>
              <p:spPr bwMode="auto">
                <a:xfrm>
                  <a:off x="4339" y="1720"/>
                  <a:ext cx="57" cy="207"/>
                </a:xfrm>
                <a:custGeom>
                  <a:avLst/>
                  <a:gdLst/>
                  <a:ahLst/>
                  <a:cxnLst>
                    <a:cxn ang="0">
                      <a:pos x="42" y="0"/>
                    </a:cxn>
                    <a:cxn ang="0">
                      <a:pos x="42" y="0"/>
                    </a:cxn>
                    <a:cxn ang="0">
                      <a:pos x="31" y="11"/>
                    </a:cxn>
                    <a:cxn ang="0">
                      <a:pos x="22" y="22"/>
                    </a:cxn>
                    <a:cxn ang="0">
                      <a:pos x="16" y="34"/>
                    </a:cxn>
                    <a:cxn ang="0">
                      <a:pos x="8" y="48"/>
                    </a:cxn>
                    <a:cxn ang="0">
                      <a:pos x="4" y="60"/>
                    </a:cxn>
                    <a:cxn ang="0">
                      <a:pos x="1" y="75"/>
                    </a:cxn>
                    <a:cxn ang="0">
                      <a:pos x="0" y="88"/>
                    </a:cxn>
                    <a:cxn ang="0">
                      <a:pos x="0" y="102"/>
                    </a:cxn>
                    <a:cxn ang="0">
                      <a:pos x="1" y="116"/>
                    </a:cxn>
                    <a:cxn ang="0">
                      <a:pos x="4" y="130"/>
                    </a:cxn>
                    <a:cxn ang="0">
                      <a:pos x="8" y="144"/>
                    </a:cxn>
                    <a:cxn ang="0">
                      <a:pos x="16" y="157"/>
                    </a:cxn>
                    <a:cxn ang="0">
                      <a:pos x="21" y="169"/>
                    </a:cxn>
                    <a:cxn ang="0">
                      <a:pos x="30" y="183"/>
                    </a:cxn>
                    <a:cxn ang="0">
                      <a:pos x="40" y="194"/>
                    </a:cxn>
                    <a:cxn ang="0">
                      <a:pos x="50" y="206"/>
                    </a:cxn>
                    <a:cxn ang="0">
                      <a:pos x="56" y="200"/>
                    </a:cxn>
                    <a:cxn ang="0">
                      <a:pos x="46" y="189"/>
                    </a:cxn>
                    <a:cxn ang="0">
                      <a:pos x="36" y="178"/>
                    </a:cxn>
                    <a:cxn ang="0">
                      <a:pos x="28" y="167"/>
                    </a:cxn>
                    <a:cxn ang="0">
                      <a:pos x="20" y="154"/>
                    </a:cxn>
                    <a:cxn ang="0">
                      <a:pos x="16" y="142"/>
                    </a:cxn>
                    <a:cxn ang="0">
                      <a:pos x="10" y="128"/>
                    </a:cxn>
                    <a:cxn ang="0">
                      <a:pos x="8" y="115"/>
                    </a:cxn>
                    <a:cxn ang="0">
                      <a:pos x="7" y="102"/>
                    </a:cxn>
                    <a:cxn ang="0">
                      <a:pos x="7" y="88"/>
                    </a:cxn>
                    <a:cxn ang="0">
                      <a:pos x="8" y="75"/>
                    </a:cxn>
                    <a:cxn ang="0">
                      <a:pos x="10" y="62"/>
                    </a:cxn>
                    <a:cxn ang="0">
                      <a:pos x="16" y="50"/>
                    </a:cxn>
                    <a:cxn ang="0">
                      <a:pos x="20" y="38"/>
                    </a:cxn>
                    <a:cxn ang="0">
                      <a:pos x="28" y="26"/>
                    </a:cxn>
                    <a:cxn ang="0">
                      <a:pos x="37" y="14"/>
                    </a:cxn>
                    <a:cxn ang="0">
                      <a:pos x="48" y="4"/>
                    </a:cxn>
                    <a:cxn ang="0">
                      <a:pos x="48" y="4"/>
                    </a:cxn>
                    <a:cxn ang="0">
                      <a:pos x="42" y="0"/>
                    </a:cxn>
                    <a:cxn ang="0">
                      <a:pos x="42" y="0"/>
                    </a:cxn>
                  </a:cxnLst>
                  <a:rect l="0" t="0" r="r" b="b"/>
                  <a:pathLst>
                    <a:path w="57" h="207">
                      <a:moveTo>
                        <a:pt x="42" y="0"/>
                      </a:moveTo>
                      <a:lnTo>
                        <a:pt x="42" y="0"/>
                      </a:lnTo>
                      <a:lnTo>
                        <a:pt x="31" y="11"/>
                      </a:lnTo>
                      <a:lnTo>
                        <a:pt x="22" y="22"/>
                      </a:lnTo>
                      <a:lnTo>
                        <a:pt x="16" y="34"/>
                      </a:lnTo>
                      <a:lnTo>
                        <a:pt x="8" y="48"/>
                      </a:lnTo>
                      <a:lnTo>
                        <a:pt x="4" y="60"/>
                      </a:lnTo>
                      <a:lnTo>
                        <a:pt x="1" y="75"/>
                      </a:lnTo>
                      <a:lnTo>
                        <a:pt x="0" y="88"/>
                      </a:lnTo>
                      <a:lnTo>
                        <a:pt x="0" y="102"/>
                      </a:lnTo>
                      <a:lnTo>
                        <a:pt x="1" y="116"/>
                      </a:lnTo>
                      <a:lnTo>
                        <a:pt x="4" y="130"/>
                      </a:lnTo>
                      <a:lnTo>
                        <a:pt x="8" y="144"/>
                      </a:lnTo>
                      <a:lnTo>
                        <a:pt x="16" y="157"/>
                      </a:lnTo>
                      <a:lnTo>
                        <a:pt x="21" y="169"/>
                      </a:lnTo>
                      <a:lnTo>
                        <a:pt x="30" y="183"/>
                      </a:lnTo>
                      <a:lnTo>
                        <a:pt x="40" y="194"/>
                      </a:lnTo>
                      <a:lnTo>
                        <a:pt x="50" y="206"/>
                      </a:lnTo>
                      <a:lnTo>
                        <a:pt x="56" y="200"/>
                      </a:lnTo>
                      <a:lnTo>
                        <a:pt x="46" y="189"/>
                      </a:lnTo>
                      <a:lnTo>
                        <a:pt x="36" y="178"/>
                      </a:lnTo>
                      <a:lnTo>
                        <a:pt x="28" y="167"/>
                      </a:lnTo>
                      <a:lnTo>
                        <a:pt x="20" y="154"/>
                      </a:lnTo>
                      <a:lnTo>
                        <a:pt x="16" y="142"/>
                      </a:lnTo>
                      <a:lnTo>
                        <a:pt x="10" y="128"/>
                      </a:lnTo>
                      <a:lnTo>
                        <a:pt x="8" y="115"/>
                      </a:lnTo>
                      <a:lnTo>
                        <a:pt x="7" y="102"/>
                      </a:lnTo>
                      <a:lnTo>
                        <a:pt x="7" y="88"/>
                      </a:lnTo>
                      <a:lnTo>
                        <a:pt x="8" y="75"/>
                      </a:lnTo>
                      <a:lnTo>
                        <a:pt x="10" y="62"/>
                      </a:lnTo>
                      <a:lnTo>
                        <a:pt x="16" y="50"/>
                      </a:lnTo>
                      <a:lnTo>
                        <a:pt x="20" y="38"/>
                      </a:lnTo>
                      <a:lnTo>
                        <a:pt x="28" y="26"/>
                      </a:lnTo>
                      <a:lnTo>
                        <a:pt x="37" y="14"/>
                      </a:lnTo>
                      <a:lnTo>
                        <a:pt x="48" y="4"/>
                      </a:lnTo>
                      <a:lnTo>
                        <a:pt x="48" y="4"/>
                      </a:lnTo>
                      <a:lnTo>
                        <a:pt x="42" y="0"/>
                      </a:lnTo>
                      <a:lnTo>
                        <a:pt x="42" y="0"/>
                      </a:lnTo>
                    </a:path>
                  </a:pathLst>
                </a:custGeom>
                <a:solidFill>
                  <a:srgbClr val="000000"/>
                </a:solidFill>
                <a:ln w="9525">
                  <a:noFill/>
                  <a:round/>
                  <a:headEnd type="none" w="med" len="med"/>
                  <a:tailEnd type="none" w="med" len="med"/>
                </a:ln>
                <a:effectLst/>
              </p:spPr>
              <p:txBody>
                <a:bodyPr/>
                <a:lstStyle/>
                <a:p>
                  <a:endParaRPr lang="zh-CN" altLang="en-US"/>
                </a:p>
              </p:txBody>
            </p:sp>
            <p:sp>
              <p:nvSpPr>
                <p:cNvPr id="21530" name="Freeform 26"/>
                <p:cNvSpPr/>
                <p:nvPr/>
              </p:nvSpPr>
              <p:spPr bwMode="auto">
                <a:xfrm>
                  <a:off x="4381" y="1675"/>
                  <a:ext cx="120" cy="50"/>
                </a:xfrm>
                <a:custGeom>
                  <a:avLst/>
                  <a:gdLst/>
                  <a:ahLst/>
                  <a:cxnLst>
                    <a:cxn ang="0">
                      <a:pos x="115" y="0"/>
                    </a:cxn>
                    <a:cxn ang="0">
                      <a:pos x="115" y="0"/>
                    </a:cxn>
                    <a:cxn ang="0">
                      <a:pos x="107" y="0"/>
                    </a:cxn>
                    <a:cxn ang="0">
                      <a:pos x="100" y="1"/>
                    </a:cxn>
                    <a:cxn ang="0">
                      <a:pos x="91" y="2"/>
                    </a:cxn>
                    <a:cxn ang="0">
                      <a:pos x="84" y="3"/>
                    </a:cxn>
                    <a:cxn ang="0">
                      <a:pos x="76" y="5"/>
                    </a:cxn>
                    <a:cxn ang="0">
                      <a:pos x="70" y="6"/>
                    </a:cxn>
                    <a:cxn ang="0">
                      <a:pos x="62" y="9"/>
                    </a:cxn>
                    <a:cxn ang="0">
                      <a:pos x="55" y="12"/>
                    </a:cxn>
                    <a:cxn ang="0">
                      <a:pos x="48" y="15"/>
                    </a:cxn>
                    <a:cxn ang="0">
                      <a:pos x="41" y="17"/>
                    </a:cxn>
                    <a:cxn ang="0">
                      <a:pos x="32" y="21"/>
                    </a:cxn>
                    <a:cxn ang="0">
                      <a:pos x="26" y="25"/>
                    </a:cxn>
                    <a:cxn ang="0">
                      <a:pos x="19" y="29"/>
                    </a:cxn>
                    <a:cxn ang="0">
                      <a:pos x="13" y="35"/>
                    </a:cxn>
                    <a:cxn ang="0">
                      <a:pos x="6" y="39"/>
                    </a:cxn>
                    <a:cxn ang="0">
                      <a:pos x="0" y="45"/>
                    </a:cxn>
                    <a:cxn ang="0">
                      <a:pos x="6" y="49"/>
                    </a:cxn>
                    <a:cxn ang="0">
                      <a:pos x="12" y="45"/>
                    </a:cxn>
                    <a:cxn ang="0">
                      <a:pos x="17" y="39"/>
                    </a:cxn>
                    <a:cxn ang="0">
                      <a:pos x="25" y="35"/>
                    </a:cxn>
                    <a:cxn ang="0">
                      <a:pos x="31" y="31"/>
                    </a:cxn>
                    <a:cxn ang="0">
                      <a:pos x="36" y="27"/>
                    </a:cxn>
                    <a:cxn ang="0">
                      <a:pos x="43" y="23"/>
                    </a:cxn>
                    <a:cxn ang="0">
                      <a:pos x="50" y="20"/>
                    </a:cxn>
                    <a:cxn ang="0">
                      <a:pos x="57" y="17"/>
                    </a:cxn>
                    <a:cxn ang="0">
                      <a:pos x="64" y="15"/>
                    </a:cxn>
                    <a:cxn ang="0">
                      <a:pos x="72" y="14"/>
                    </a:cxn>
                    <a:cxn ang="0">
                      <a:pos x="78" y="12"/>
                    </a:cxn>
                    <a:cxn ang="0">
                      <a:pos x="85" y="11"/>
                    </a:cxn>
                    <a:cxn ang="0">
                      <a:pos x="93" y="9"/>
                    </a:cxn>
                    <a:cxn ang="0">
                      <a:pos x="100" y="8"/>
                    </a:cxn>
                    <a:cxn ang="0">
                      <a:pos x="107" y="8"/>
                    </a:cxn>
                    <a:cxn ang="0">
                      <a:pos x="115" y="8"/>
                    </a:cxn>
                    <a:cxn ang="0">
                      <a:pos x="115" y="8"/>
                    </a:cxn>
                    <a:cxn ang="0">
                      <a:pos x="115" y="8"/>
                    </a:cxn>
                    <a:cxn ang="0">
                      <a:pos x="117" y="6"/>
                    </a:cxn>
                    <a:cxn ang="0">
                      <a:pos x="119" y="5"/>
                    </a:cxn>
                    <a:cxn ang="0">
                      <a:pos x="117" y="1"/>
                    </a:cxn>
                    <a:cxn ang="0">
                      <a:pos x="115" y="0"/>
                    </a:cxn>
                    <a:cxn ang="0">
                      <a:pos x="115" y="0"/>
                    </a:cxn>
                  </a:cxnLst>
                  <a:rect l="0" t="0" r="r" b="b"/>
                  <a:pathLst>
                    <a:path w="120" h="50">
                      <a:moveTo>
                        <a:pt x="115" y="0"/>
                      </a:moveTo>
                      <a:lnTo>
                        <a:pt x="115" y="0"/>
                      </a:lnTo>
                      <a:lnTo>
                        <a:pt x="107" y="0"/>
                      </a:lnTo>
                      <a:lnTo>
                        <a:pt x="100" y="1"/>
                      </a:lnTo>
                      <a:lnTo>
                        <a:pt x="91" y="2"/>
                      </a:lnTo>
                      <a:lnTo>
                        <a:pt x="84" y="3"/>
                      </a:lnTo>
                      <a:lnTo>
                        <a:pt x="76" y="5"/>
                      </a:lnTo>
                      <a:lnTo>
                        <a:pt x="70" y="6"/>
                      </a:lnTo>
                      <a:lnTo>
                        <a:pt x="62" y="9"/>
                      </a:lnTo>
                      <a:lnTo>
                        <a:pt x="55" y="12"/>
                      </a:lnTo>
                      <a:lnTo>
                        <a:pt x="48" y="15"/>
                      </a:lnTo>
                      <a:lnTo>
                        <a:pt x="41" y="17"/>
                      </a:lnTo>
                      <a:lnTo>
                        <a:pt x="32" y="21"/>
                      </a:lnTo>
                      <a:lnTo>
                        <a:pt x="26" y="25"/>
                      </a:lnTo>
                      <a:lnTo>
                        <a:pt x="19" y="29"/>
                      </a:lnTo>
                      <a:lnTo>
                        <a:pt x="13" y="35"/>
                      </a:lnTo>
                      <a:lnTo>
                        <a:pt x="6" y="39"/>
                      </a:lnTo>
                      <a:lnTo>
                        <a:pt x="0" y="45"/>
                      </a:lnTo>
                      <a:lnTo>
                        <a:pt x="6" y="49"/>
                      </a:lnTo>
                      <a:lnTo>
                        <a:pt x="12" y="45"/>
                      </a:lnTo>
                      <a:lnTo>
                        <a:pt x="17" y="39"/>
                      </a:lnTo>
                      <a:lnTo>
                        <a:pt x="25" y="35"/>
                      </a:lnTo>
                      <a:lnTo>
                        <a:pt x="31" y="31"/>
                      </a:lnTo>
                      <a:lnTo>
                        <a:pt x="36" y="27"/>
                      </a:lnTo>
                      <a:lnTo>
                        <a:pt x="43" y="23"/>
                      </a:lnTo>
                      <a:lnTo>
                        <a:pt x="50" y="20"/>
                      </a:lnTo>
                      <a:lnTo>
                        <a:pt x="57" y="17"/>
                      </a:lnTo>
                      <a:lnTo>
                        <a:pt x="64" y="15"/>
                      </a:lnTo>
                      <a:lnTo>
                        <a:pt x="72" y="14"/>
                      </a:lnTo>
                      <a:lnTo>
                        <a:pt x="78" y="12"/>
                      </a:lnTo>
                      <a:lnTo>
                        <a:pt x="85" y="11"/>
                      </a:lnTo>
                      <a:lnTo>
                        <a:pt x="93" y="9"/>
                      </a:lnTo>
                      <a:lnTo>
                        <a:pt x="100" y="8"/>
                      </a:lnTo>
                      <a:lnTo>
                        <a:pt x="107" y="8"/>
                      </a:lnTo>
                      <a:lnTo>
                        <a:pt x="115" y="8"/>
                      </a:lnTo>
                      <a:lnTo>
                        <a:pt x="115" y="8"/>
                      </a:lnTo>
                      <a:lnTo>
                        <a:pt x="115" y="8"/>
                      </a:lnTo>
                      <a:lnTo>
                        <a:pt x="117" y="6"/>
                      </a:lnTo>
                      <a:lnTo>
                        <a:pt x="119" y="5"/>
                      </a:lnTo>
                      <a:lnTo>
                        <a:pt x="117" y="1"/>
                      </a:lnTo>
                      <a:lnTo>
                        <a:pt x="115" y="0"/>
                      </a:lnTo>
                      <a:lnTo>
                        <a:pt x="115" y="0"/>
                      </a:lnTo>
                    </a:path>
                  </a:pathLst>
                </a:custGeom>
                <a:solidFill>
                  <a:srgbClr val="000000"/>
                </a:solidFill>
                <a:ln w="9525">
                  <a:noFill/>
                  <a:round/>
                  <a:headEnd type="none" w="med" len="med"/>
                  <a:tailEnd type="none" w="med" len="med"/>
                </a:ln>
                <a:effectLst/>
              </p:spPr>
              <p:txBody>
                <a:bodyPr/>
                <a:lstStyle/>
                <a:p>
                  <a:endParaRPr lang="zh-CN" altLang="en-US"/>
                </a:p>
              </p:txBody>
            </p:sp>
            <p:sp>
              <p:nvSpPr>
                <p:cNvPr id="21531" name="Freeform 27"/>
                <p:cNvSpPr/>
                <p:nvPr/>
              </p:nvSpPr>
              <p:spPr bwMode="auto">
                <a:xfrm>
                  <a:off x="4496" y="1675"/>
                  <a:ext cx="5" cy="9"/>
                </a:xfrm>
                <a:custGeom>
                  <a:avLst/>
                  <a:gdLst/>
                  <a:ahLst/>
                  <a:cxnLst>
                    <a:cxn ang="0">
                      <a:pos x="0" y="0"/>
                    </a:cxn>
                    <a:cxn ang="0">
                      <a:pos x="0" y="5"/>
                    </a:cxn>
                    <a:cxn ang="0">
                      <a:pos x="0" y="5"/>
                    </a:cxn>
                    <a:cxn ang="0">
                      <a:pos x="0" y="5"/>
                    </a:cxn>
                    <a:cxn ang="0">
                      <a:pos x="0" y="5"/>
                    </a:cxn>
                    <a:cxn ang="0">
                      <a:pos x="0" y="8"/>
                    </a:cxn>
                    <a:cxn ang="0">
                      <a:pos x="0" y="8"/>
                    </a:cxn>
                    <a:cxn ang="0">
                      <a:pos x="2" y="6"/>
                    </a:cxn>
                    <a:cxn ang="0">
                      <a:pos x="4" y="5"/>
                    </a:cxn>
                    <a:cxn ang="0">
                      <a:pos x="2" y="1"/>
                    </a:cxn>
                    <a:cxn ang="0">
                      <a:pos x="0" y="0"/>
                    </a:cxn>
                    <a:cxn ang="0">
                      <a:pos x="0" y="0"/>
                    </a:cxn>
                  </a:cxnLst>
                  <a:rect l="0" t="0" r="r" b="b"/>
                  <a:pathLst>
                    <a:path w="5" h="9">
                      <a:moveTo>
                        <a:pt x="0" y="0"/>
                      </a:moveTo>
                      <a:lnTo>
                        <a:pt x="0" y="5"/>
                      </a:lnTo>
                      <a:lnTo>
                        <a:pt x="0" y="5"/>
                      </a:lnTo>
                      <a:lnTo>
                        <a:pt x="0" y="5"/>
                      </a:lnTo>
                      <a:lnTo>
                        <a:pt x="0" y="5"/>
                      </a:lnTo>
                      <a:lnTo>
                        <a:pt x="0" y="8"/>
                      </a:lnTo>
                      <a:lnTo>
                        <a:pt x="0" y="8"/>
                      </a:lnTo>
                      <a:lnTo>
                        <a:pt x="2" y="6"/>
                      </a:lnTo>
                      <a:lnTo>
                        <a:pt x="4" y="5"/>
                      </a:lnTo>
                      <a:lnTo>
                        <a:pt x="2" y="1"/>
                      </a:lnTo>
                      <a:lnTo>
                        <a:pt x="0" y="0"/>
                      </a:lnTo>
                      <a:lnTo>
                        <a:pt x="0" y="0"/>
                      </a:lnTo>
                    </a:path>
                  </a:pathLst>
                </a:custGeom>
                <a:solidFill>
                  <a:srgbClr val="000000"/>
                </a:solidFill>
                <a:ln w="9525">
                  <a:noFill/>
                  <a:round/>
                  <a:headEnd type="none" w="med" len="med"/>
                  <a:tailEnd type="none" w="med" len="med"/>
                </a:ln>
                <a:effectLst/>
              </p:spPr>
              <p:txBody>
                <a:bodyPr/>
                <a:lstStyle/>
                <a:p>
                  <a:endParaRPr lang="zh-CN" altLang="en-US"/>
                </a:p>
              </p:txBody>
            </p:sp>
            <p:sp>
              <p:nvSpPr>
                <p:cNvPr id="21532" name="Freeform 28"/>
                <p:cNvSpPr/>
                <p:nvPr/>
              </p:nvSpPr>
              <p:spPr bwMode="auto">
                <a:xfrm>
                  <a:off x="4496" y="1675"/>
                  <a:ext cx="116" cy="50"/>
                </a:xfrm>
                <a:custGeom>
                  <a:avLst/>
                  <a:gdLst/>
                  <a:ahLst/>
                  <a:cxnLst>
                    <a:cxn ang="0">
                      <a:pos x="115" y="45"/>
                    </a:cxn>
                    <a:cxn ang="0">
                      <a:pos x="115" y="45"/>
                    </a:cxn>
                    <a:cxn ang="0">
                      <a:pos x="109" y="39"/>
                    </a:cxn>
                    <a:cxn ang="0">
                      <a:pos x="104" y="35"/>
                    </a:cxn>
                    <a:cxn ang="0">
                      <a:pos x="96" y="29"/>
                    </a:cxn>
                    <a:cxn ang="0">
                      <a:pos x="90" y="25"/>
                    </a:cxn>
                    <a:cxn ang="0">
                      <a:pos x="83" y="21"/>
                    </a:cxn>
                    <a:cxn ang="0">
                      <a:pos x="76" y="17"/>
                    </a:cxn>
                    <a:cxn ang="0">
                      <a:pos x="68" y="15"/>
                    </a:cxn>
                    <a:cxn ang="0">
                      <a:pos x="61" y="12"/>
                    </a:cxn>
                    <a:cxn ang="0">
                      <a:pos x="54" y="9"/>
                    </a:cxn>
                    <a:cxn ang="0">
                      <a:pos x="47" y="6"/>
                    </a:cxn>
                    <a:cxn ang="0">
                      <a:pos x="40" y="5"/>
                    </a:cxn>
                    <a:cxn ang="0">
                      <a:pos x="31" y="3"/>
                    </a:cxn>
                    <a:cxn ang="0">
                      <a:pos x="24" y="2"/>
                    </a:cxn>
                    <a:cxn ang="0">
                      <a:pos x="16" y="1"/>
                    </a:cxn>
                    <a:cxn ang="0">
                      <a:pos x="8" y="0"/>
                    </a:cxn>
                    <a:cxn ang="0">
                      <a:pos x="0" y="0"/>
                    </a:cxn>
                    <a:cxn ang="0">
                      <a:pos x="0" y="8"/>
                    </a:cxn>
                    <a:cxn ang="0">
                      <a:pos x="8" y="8"/>
                    </a:cxn>
                    <a:cxn ang="0">
                      <a:pos x="16" y="8"/>
                    </a:cxn>
                    <a:cxn ang="0">
                      <a:pos x="22" y="9"/>
                    </a:cxn>
                    <a:cxn ang="0">
                      <a:pos x="30" y="11"/>
                    </a:cxn>
                    <a:cxn ang="0">
                      <a:pos x="37" y="12"/>
                    </a:cxn>
                    <a:cxn ang="0">
                      <a:pos x="44" y="14"/>
                    </a:cxn>
                    <a:cxn ang="0">
                      <a:pos x="52" y="15"/>
                    </a:cxn>
                    <a:cxn ang="0">
                      <a:pos x="58" y="17"/>
                    </a:cxn>
                    <a:cxn ang="0">
                      <a:pos x="66" y="20"/>
                    </a:cxn>
                    <a:cxn ang="0">
                      <a:pos x="74" y="23"/>
                    </a:cxn>
                    <a:cxn ang="0">
                      <a:pos x="79" y="27"/>
                    </a:cxn>
                    <a:cxn ang="0">
                      <a:pos x="85" y="31"/>
                    </a:cxn>
                    <a:cxn ang="0">
                      <a:pos x="92" y="35"/>
                    </a:cxn>
                    <a:cxn ang="0">
                      <a:pos x="97" y="39"/>
                    </a:cxn>
                    <a:cxn ang="0">
                      <a:pos x="104" y="45"/>
                    </a:cxn>
                    <a:cxn ang="0">
                      <a:pos x="110" y="49"/>
                    </a:cxn>
                    <a:cxn ang="0">
                      <a:pos x="110" y="49"/>
                    </a:cxn>
                    <a:cxn ang="0">
                      <a:pos x="115" y="45"/>
                    </a:cxn>
                    <a:cxn ang="0">
                      <a:pos x="115" y="45"/>
                    </a:cxn>
                  </a:cxnLst>
                  <a:rect l="0" t="0" r="r" b="b"/>
                  <a:pathLst>
                    <a:path w="116" h="50">
                      <a:moveTo>
                        <a:pt x="115" y="45"/>
                      </a:moveTo>
                      <a:lnTo>
                        <a:pt x="115" y="45"/>
                      </a:lnTo>
                      <a:lnTo>
                        <a:pt x="109" y="39"/>
                      </a:lnTo>
                      <a:lnTo>
                        <a:pt x="104" y="35"/>
                      </a:lnTo>
                      <a:lnTo>
                        <a:pt x="96" y="29"/>
                      </a:lnTo>
                      <a:lnTo>
                        <a:pt x="90" y="25"/>
                      </a:lnTo>
                      <a:lnTo>
                        <a:pt x="83" y="21"/>
                      </a:lnTo>
                      <a:lnTo>
                        <a:pt x="76" y="17"/>
                      </a:lnTo>
                      <a:lnTo>
                        <a:pt x="68" y="15"/>
                      </a:lnTo>
                      <a:lnTo>
                        <a:pt x="61" y="12"/>
                      </a:lnTo>
                      <a:lnTo>
                        <a:pt x="54" y="9"/>
                      </a:lnTo>
                      <a:lnTo>
                        <a:pt x="47" y="6"/>
                      </a:lnTo>
                      <a:lnTo>
                        <a:pt x="40" y="5"/>
                      </a:lnTo>
                      <a:lnTo>
                        <a:pt x="31" y="3"/>
                      </a:lnTo>
                      <a:lnTo>
                        <a:pt x="24" y="2"/>
                      </a:lnTo>
                      <a:lnTo>
                        <a:pt x="16" y="1"/>
                      </a:lnTo>
                      <a:lnTo>
                        <a:pt x="8" y="0"/>
                      </a:lnTo>
                      <a:lnTo>
                        <a:pt x="0" y="0"/>
                      </a:lnTo>
                      <a:lnTo>
                        <a:pt x="0" y="8"/>
                      </a:lnTo>
                      <a:lnTo>
                        <a:pt x="8" y="8"/>
                      </a:lnTo>
                      <a:lnTo>
                        <a:pt x="16" y="8"/>
                      </a:lnTo>
                      <a:lnTo>
                        <a:pt x="22" y="9"/>
                      </a:lnTo>
                      <a:lnTo>
                        <a:pt x="30" y="11"/>
                      </a:lnTo>
                      <a:lnTo>
                        <a:pt x="37" y="12"/>
                      </a:lnTo>
                      <a:lnTo>
                        <a:pt x="44" y="14"/>
                      </a:lnTo>
                      <a:lnTo>
                        <a:pt x="52" y="15"/>
                      </a:lnTo>
                      <a:lnTo>
                        <a:pt x="58" y="17"/>
                      </a:lnTo>
                      <a:lnTo>
                        <a:pt x="66" y="20"/>
                      </a:lnTo>
                      <a:lnTo>
                        <a:pt x="74" y="23"/>
                      </a:lnTo>
                      <a:lnTo>
                        <a:pt x="79" y="27"/>
                      </a:lnTo>
                      <a:lnTo>
                        <a:pt x="85" y="31"/>
                      </a:lnTo>
                      <a:lnTo>
                        <a:pt x="92" y="35"/>
                      </a:lnTo>
                      <a:lnTo>
                        <a:pt x="97" y="39"/>
                      </a:lnTo>
                      <a:lnTo>
                        <a:pt x="104" y="45"/>
                      </a:lnTo>
                      <a:lnTo>
                        <a:pt x="110" y="49"/>
                      </a:lnTo>
                      <a:lnTo>
                        <a:pt x="110" y="49"/>
                      </a:lnTo>
                      <a:lnTo>
                        <a:pt x="115" y="45"/>
                      </a:lnTo>
                      <a:lnTo>
                        <a:pt x="115" y="45"/>
                      </a:lnTo>
                    </a:path>
                  </a:pathLst>
                </a:custGeom>
                <a:solidFill>
                  <a:srgbClr val="000000"/>
                </a:solidFill>
                <a:ln w="9525">
                  <a:noFill/>
                  <a:round/>
                  <a:headEnd type="none" w="med" len="med"/>
                  <a:tailEnd type="none" w="med" len="med"/>
                </a:ln>
                <a:effectLst/>
              </p:spPr>
              <p:txBody>
                <a:bodyPr/>
                <a:lstStyle/>
                <a:p>
                  <a:endParaRPr lang="zh-CN" altLang="en-US"/>
                </a:p>
              </p:txBody>
            </p:sp>
            <p:sp>
              <p:nvSpPr>
                <p:cNvPr id="21533" name="Freeform 29"/>
                <p:cNvSpPr/>
                <p:nvPr/>
              </p:nvSpPr>
              <p:spPr bwMode="auto">
                <a:xfrm>
                  <a:off x="4594" y="1720"/>
                  <a:ext cx="61" cy="207"/>
                </a:xfrm>
                <a:custGeom>
                  <a:avLst/>
                  <a:gdLst/>
                  <a:ahLst/>
                  <a:cxnLst>
                    <a:cxn ang="0">
                      <a:pos x="7" y="206"/>
                    </a:cxn>
                    <a:cxn ang="0">
                      <a:pos x="7" y="206"/>
                    </a:cxn>
                    <a:cxn ang="0">
                      <a:pos x="18" y="194"/>
                    </a:cxn>
                    <a:cxn ang="0">
                      <a:pos x="28" y="183"/>
                    </a:cxn>
                    <a:cxn ang="0">
                      <a:pos x="38" y="169"/>
                    </a:cxn>
                    <a:cxn ang="0">
                      <a:pos x="45" y="157"/>
                    </a:cxn>
                    <a:cxn ang="0">
                      <a:pos x="50" y="144"/>
                    </a:cxn>
                    <a:cxn ang="0">
                      <a:pos x="55" y="130"/>
                    </a:cxn>
                    <a:cxn ang="0">
                      <a:pos x="57" y="116"/>
                    </a:cxn>
                    <a:cxn ang="0">
                      <a:pos x="60" y="102"/>
                    </a:cxn>
                    <a:cxn ang="0">
                      <a:pos x="60" y="88"/>
                    </a:cxn>
                    <a:cxn ang="0">
                      <a:pos x="58" y="75"/>
                    </a:cxn>
                    <a:cxn ang="0">
                      <a:pos x="56" y="60"/>
                    </a:cxn>
                    <a:cxn ang="0">
                      <a:pos x="50" y="48"/>
                    </a:cxn>
                    <a:cxn ang="0">
                      <a:pos x="45" y="34"/>
                    </a:cxn>
                    <a:cxn ang="0">
                      <a:pos x="38" y="22"/>
                    </a:cxn>
                    <a:cxn ang="0">
                      <a:pos x="27" y="11"/>
                    </a:cxn>
                    <a:cxn ang="0">
                      <a:pos x="17" y="0"/>
                    </a:cxn>
                    <a:cxn ang="0">
                      <a:pos x="12" y="4"/>
                    </a:cxn>
                    <a:cxn ang="0">
                      <a:pos x="22" y="14"/>
                    </a:cxn>
                    <a:cxn ang="0">
                      <a:pos x="32" y="26"/>
                    </a:cxn>
                    <a:cxn ang="0">
                      <a:pos x="38" y="38"/>
                    </a:cxn>
                    <a:cxn ang="0">
                      <a:pos x="44" y="50"/>
                    </a:cxn>
                    <a:cxn ang="0">
                      <a:pos x="48" y="62"/>
                    </a:cxn>
                    <a:cxn ang="0">
                      <a:pos x="50" y="75"/>
                    </a:cxn>
                    <a:cxn ang="0">
                      <a:pos x="52" y="88"/>
                    </a:cxn>
                    <a:cxn ang="0">
                      <a:pos x="52" y="102"/>
                    </a:cxn>
                    <a:cxn ang="0">
                      <a:pos x="50" y="115"/>
                    </a:cxn>
                    <a:cxn ang="0">
                      <a:pos x="48" y="128"/>
                    </a:cxn>
                    <a:cxn ang="0">
                      <a:pos x="42" y="142"/>
                    </a:cxn>
                    <a:cxn ang="0">
                      <a:pos x="38" y="154"/>
                    </a:cxn>
                    <a:cxn ang="0">
                      <a:pos x="31" y="167"/>
                    </a:cxn>
                    <a:cxn ang="0">
                      <a:pos x="22" y="178"/>
                    </a:cxn>
                    <a:cxn ang="0">
                      <a:pos x="12" y="189"/>
                    </a:cxn>
                    <a:cxn ang="0">
                      <a:pos x="0" y="200"/>
                    </a:cxn>
                    <a:cxn ang="0">
                      <a:pos x="2" y="199"/>
                    </a:cxn>
                    <a:cxn ang="0">
                      <a:pos x="7" y="206"/>
                    </a:cxn>
                    <a:cxn ang="0">
                      <a:pos x="7" y="206"/>
                    </a:cxn>
                  </a:cxnLst>
                  <a:rect l="0" t="0" r="r" b="b"/>
                  <a:pathLst>
                    <a:path w="61" h="207">
                      <a:moveTo>
                        <a:pt x="7" y="206"/>
                      </a:moveTo>
                      <a:lnTo>
                        <a:pt x="7" y="206"/>
                      </a:lnTo>
                      <a:lnTo>
                        <a:pt x="18" y="194"/>
                      </a:lnTo>
                      <a:lnTo>
                        <a:pt x="28" y="183"/>
                      </a:lnTo>
                      <a:lnTo>
                        <a:pt x="38" y="169"/>
                      </a:lnTo>
                      <a:lnTo>
                        <a:pt x="45" y="157"/>
                      </a:lnTo>
                      <a:lnTo>
                        <a:pt x="50" y="144"/>
                      </a:lnTo>
                      <a:lnTo>
                        <a:pt x="55" y="130"/>
                      </a:lnTo>
                      <a:lnTo>
                        <a:pt x="57" y="116"/>
                      </a:lnTo>
                      <a:lnTo>
                        <a:pt x="60" y="102"/>
                      </a:lnTo>
                      <a:lnTo>
                        <a:pt x="60" y="88"/>
                      </a:lnTo>
                      <a:lnTo>
                        <a:pt x="58" y="75"/>
                      </a:lnTo>
                      <a:lnTo>
                        <a:pt x="56" y="60"/>
                      </a:lnTo>
                      <a:lnTo>
                        <a:pt x="50" y="48"/>
                      </a:lnTo>
                      <a:lnTo>
                        <a:pt x="45" y="34"/>
                      </a:lnTo>
                      <a:lnTo>
                        <a:pt x="38" y="22"/>
                      </a:lnTo>
                      <a:lnTo>
                        <a:pt x="27" y="11"/>
                      </a:lnTo>
                      <a:lnTo>
                        <a:pt x="17" y="0"/>
                      </a:lnTo>
                      <a:lnTo>
                        <a:pt x="12" y="4"/>
                      </a:lnTo>
                      <a:lnTo>
                        <a:pt x="22" y="14"/>
                      </a:lnTo>
                      <a:lnTo>
                        <a:pt x="32" y="26"/>
                      </a:lnTo>
                      <a:lnTo>
                        <a:pt x="38" y="38"/>
                      </a:lnTo>
                      <a:lnTo>
                        <a:pt x="44" y="50"/>
                      </a:lnTo>
                      <a:lnTo>
                        <a:pt x="48" y="62"/>
                      </a:lnTo>
                      <a:lnTo>
                        <a:pt x="50" y="75"/>
                      </a:lnTo>
                      <a:lnTo>
                        <a:pt x="52" y="88"/>
                      </a:lnTo>
                      <a:lnTo>
                        <a:pt x="52" y="102"/>
                      </a:lnTo>
                      <a:lnTo>
                        <a:pt x="50" y="115"/>
                      </a:lnTo>
                      <a:lnTo>
                        <a:pt x="48" y="128"/>
                      </a:lnTo>
                      <a:lnTo>
                        <a:pt x="42" y="142"/>
                      </a:lnTo>
                      <a:lnTo>
                        <a:pt x="38" y="154"/>
                      </a:lnTo>
                      <a:lnTo>
                        <a:pt x="31" y="167"/>
                      </a:lnTo>
                      <a:lnTo>
                        <a:pt x="22" y="178"/>
                      </a:lnTo>
                      <a:lnTo>
                        <a:pt x="12" y="189"/>
                      </a:lnTo>
                      <a:lnTo>
                        <a:pt x="0" y="200"/>
                      </a:lnTo>
                      <a:lnTo>
                        <a:pt x="2" y="199"/>
                      </a:lnTo>
                      <a:lnTo>
                        <a:pt x="7" y="206"/>
                      </a:lnTo>
                      <a:lnTo>
                        <a:pt x="7" y="206"/>
                      </a:lnTo>
                    </a:path>
                  </a:pathLst>
                </a:custGeom>
                <a:solidFill>
                  <a:srgbClr val="000000"/>
                </a:solidFill>
                <a:ln w="9525">
                  <a:noFill/>
                  <a:round/>
                  <a:headEnd type="none" w="med" len="med"/>
                  <a:tailEnd type="none" w="med" len="med"/>
                </a:ln>
                <a:effectLst/>
              </p:spPr>
              <p:txBody>
                <a:bodyPr/>
                <a:lstStyle/>
                <a:p>
                  <a:endParaRPr lang="zh-CN" altLang="en-US"/>
                </a:p>
              </p:txBody>
            </p:sp>
            <p:sp>
              <p:nvSpPr>
                <p:cNvPr id="21534" name="Freeform 30"/>
                <p:cNvSpPr/>
                <p:nvPr/>
              </p:nvSpPr>
              <p:spPr bwMode="auto">
                <a:xfrm>
                  <a:off x="4552" y="1919"/>
                  <a:ext cx="50" cy="55"/>
                </a:xfrm>
                <a:custGeom>
                  <a:avLst/>
                  <a:gdLst/>
                  <a:ahLst/>
                  <a:cxnLst>
                    <a:cxn ang="0">
                      <a:pos x="8" y="54"/>
                    </a:cxn>
                    <a:cxn ang="0">
                      <a:pos x="8" y="54"/>
                    </a:cxn>
                    <a:cxn ang="0">
                      <a:pos x="10" y="46"/>
                    </a:cxn>
                    <a:cxn ang="0">
                      <a:pos x="14" y="37"/>
                    </a:cxn>
                    <a:cxn ang="0">
                      <a:pos x="21" y="30"/>
                    </a:cxn>
                    <a:cxn ang="0">
                      <a:pos x="29" y="22"/>
                    </a:cxn>
                    <a:cxn ang="0">
                      <a:pos x="37" y="16"/>
                    </a:cxn>
                    <a:cxn ang="0">
                      <a:pos x="41" y="10"/>
                    </a:cxn>
                    <a:cxn ang="0">
                      <a:pos x="48" y="8"/>
                    </a:cxn>
                    <a:cxn ang="0">
                      <a:pos x="49" y="7"/>
                    </a:cxn>
                    <a:cxn ang="0">
                      <a:pos x="44" y="0"/>
                    </a:cxn>
                    <a:cxn ang="0">
                      <a:pos x="42" y="2"/>
                    </a:cxn>
                    <a:cxn ang="0">
                      <a:pos x="38" y="6"/>
                    </a:cxn>
                    <a:cxn ang="0">
                      <a:pos x="31" y="10"/>
                    </a:cxn>
                    <a:cxn ang="0">
                      <a:pos x="23" y="17"/>
                    </a:cxn>
                    <a:cxn ang="0">
                      <a:pos x="15" y="25"/>
                    </a:cxn>
                    <a:cxn ang="0">
                      <a:pos x="9" y="34"/>
                    </a:cxn>
                    <a:cxn ang="0">
                      <a:pos x="2" y="44"/>
                    </a:cxn>
                    <a:cxn ang="0">
                      <a:pos x="0" y="54"/>
                    </a:cxn>
                    <a:cxn ang="0">
                      <a:pos x="0" y="52"/>
                    </a:cxn>
                    <a:cxn ang="0">
                      <a:pos x="8" y="54"/>
                    </a:cxn>
                    <a:cxn ang="0">
                      <a:pos x="8" y="54"/>
                    </a:cxn>
                  </a:cxnLst>
                  <a:rect l="0" t="0" r="r" b="b"/>
                  <a:pathLst>
                    <a:path w="50" h="55">
                      <a:moveTo>
                        <a:pt x="8" y="54"/>
                      </a:moveTo>
                      <a:lnTo>
                        <a:pt x="8" y="54"/>
                      </a:lnTo>
                      <a:lnTo>
                        <a:pt x="10" y="46"/>
                      </a:lnTo>
                      <a:lnTo>
                        <a:pt x="14" y="37"/>
                      </a:lnTo>
                      <a:lnTo>
                        <a:pt x="21" y="30"/>
                      </a:lnTo>
                      <a:lnTo>
                        <a:pt x="29" y="22"/>
                      </a:lnTo>
                      <a:lnTo>
                        <a:pt x="37" y="16"/>
                      </a:lnTo>
                      <a:lnTo>
                        <a:pt x="41" y="10"/>
                      </a:lnTo>
                      <a:lnTo>
                        <a:pt x="48" y="8"/>
                      </a:lnTo>
                      <a:lnTo>
                        <a:pt x="49" y="7"/>
                      </a:lnTo>
                      <a:lnTo>
                        <a:pt x="44" y="0"/>
                      </a:lnTo>
                      <a:lnTo>
                        <a:pt x="42" y="2"/>
                      </a:lnTo>
                      <a:lnTo>
                        <a:pt x="38" y="6"/>
                      </a:lnTo>
                      <a:lnTo>
                        <a:pt x="31" y="10"/>
                      </a:lnTo>
                      <a:lnTo>
                        <a:pt x="23" y="17"/>
                      </a:lnTo>
                      <a:lnTo>
                        <a:pt x="15" y="25"/>
                      </a:lnTo>
                      <a:lnTo>
                        <a:pt x="9" y="34"/>
                      </a:lnTo>
                      <a:lnTo>
                        <a:pt x="2" y="44"/>
                      </a:lnTo>
                      <a:lnTo>
                        <a:pt x="0" y="54"/>
                      </a:lnTo>
                      <a:lnTo>
                        <a:pt x="0" y="52"/>
                      </a:lnTo>
                      <a:lnTo>
                        <a:pt x="8" y="54"/>
                      </a:lnTo>
                      <a:lnTo>
                        <a:pt x="8" y="54"/>
                      </a:lnTo>
                    </a:path>
                  </a:pathLst>
                </a:custGeom>
                <a:solidFill>
                  <a:srgbClr val="000000"/>
                </a:solidFill>
                <a:ln w="9525">
                  <a:noFill/>
                  <a:round/>
                  <a:headEnd type="none" w="med" len="med"/>
                  <a:tailEnd type="none" w="med" len="med"/>
                </a:ln>
                <a:effectLst/>
              </p:spPr>
              <p:txBody>
                <a:bodyPr/>
                <a:lstStyle/>
                <a:p>
                  <a:endParaRPr lang="zh-CN" altLang="en-US"/>
                </a:p>
              </p:txBody>
            </p:sp>
            <p:sp>
              <p:nvSpPr>
                <p:cNvPr id="21535" name="Freeform 31"/>
                <p:cNvSpPr/>
                <p:nvPr/>
              </p:nvSpPr>
              <p:spPr bwMode="auto">
                <a:xfrm>
                  <a:off x="4552" y="1971"/>
                  <a:ext cx="9" cy="41"/>
                </a:xfrm>
                <a:custGeom>
                  <a:avLst/>
                  <a:gdLst/>
                  <a:ahLst/>
                  <a:cxnLst>
                    <a:cxn ang="0">
                      <a:pos x="8" y="36"/>
                    </a:cxn>
                    <a:cxn ang="0">
                      <a:pos x="8" y="36"/>
                    </a:cxn>
                    <a:cxn ang="0">
                      <a:pos x="8" y="36"/>
                    </a:cxn>
                    <a:cxn ang="0">
                      <a:pos x="8" y="35"/>
                    </a:cxn>
                    <a:cxn ang="0">
                      <a:pos x="8" y="32"/>
                    </a:cxn>
                    <a:cxn ang="0">
                      <a:pos x="8" y="28"/>
                    </a:cxn>
                    <a:cxn ang="0">
                      <a:pos x="7" y="23"/>
                    </a:cxn>
                    <a:cxn ang="0">
                      <a:pos x="7" y="17"/>
                    </a:cxn>
                    <a:cxn ang="0">
                      <a:pos x="8" y="10"/>
                    </a:cxn>
                    <a:cxn ang="0">
                      <a:pos x="8" y="2"/>
                    </a:cxn>
                    <a:cxn ang="0">
                      <a:pos x="0" y="0"/>
                    </a:cxn>
                    <a:cxn ang="0">
                      <a:pos x="0" y="10"/>
                    </a:cxn>
                    <a:cxn ang="0">
                      <a:pos x="0" y="17"/>
                    </a:cxn>
                    <a:cxn ang="0">
                      <a:pos x="0" y="23"/>
                    </a:cxn>
                    <a:cxn ang="0">
                      <a:pos x="0" y="28"/>
                    </a:cxn>
                    <a:cxn ang="0">
                      <a:pos x="0" y="32"/>
                    </a:cxn>
                    <a:cxn ang="0">
                      <a:pos x="0" y="36"/>
                    </a:cxn>
                    <a:cxn ang="0">
                      <a:pos x="0" y="36"/>
                    </a:cxn>
                    <a:cxn ang="0">
                      <a:pos x="0" y="36"/>
                    </a:cxn>
                    <a:cxn ang="0">
                      <a:pos x="0" y="36"/>
                    </a:cxn>
                    <a:cxn ang="0">
                      <a:pos x="0" y="36"/>
                    </a:cxn>
                    <a:cxn ang="0">
                      <a:pos x="1" y="39"/>
                    </a:cxn>
                    <a:cxn ang="0">
                      <a:pos x="4" y="40"/>
                    </a:cxn>
                    <a:cxn ang="0">
                      <a:pos x="7" y="39"/>
                    </a:cxn>
                    <a:cxn ang="0">
                      <a:pos x="8" y="36"/>
                    </a:cxn>
                    <a:cxn ang="0">
                      <a:pos x="8" y="36"/>
                    </a:cxn>
                    <a:cxn ang="0">
                      <a:pos x="8" y="36"/>
                    </a:cxn>
                  </a:cxnLst>
                  <a:rect l="0" t="0" r="r" b="b"/>
                  <a:pathLst>
                    <a:path w="9" h="41">
                      <a:moveTo>
                        <a:pt x="8" y="36"/>
                      </a:moveTo>
                      <a:lnTo>
                        <a:pt x="8" y="36"/>
                      </a:lnTo>
                      <a:lnTo>
                        <a:pt x="8" y="36"/>
                      </a:lnTo>
                      <a:lnTo>
                        <a:pt x="8" y="35"/>
                      </a:lnTo>
                      <a:lnTo>
                        <a:pt x="8" y="32"/>
                      </a:lnTo>
                      <a:lnTo>
                        <a:pt x="8" y="28"/>
                      </a:lnTo>
                      <a:lnTo>
                        <a:pt x="7" y="23"/>
                      </a:lnTo>
                      <a:lnTo>
                        <a:pt x="7" y="17"/>
                      </a:lnTo>
                      <a:lnTo>
                        <a:pt x="8" y="10"/>
                      </a:lnTo>
                      <a:lnTo>
                        <a:pt x="8" y="2"/>
                      </a:lnTo>
                      <a:lnTo>
                        <a:pt x="0" y="0"/>
                      </a:lnTo>
                      <a:lnTo>
                        <a:pt x="0" y="10"/>
                      </a:lnTo>
                      <a:lnTo>
                        <a:pt x="0" y="17"/>
                      </a:lnTo>
                      <a:lnTo>
                        <a:pt x="0" y="23"/>
                      </a:lnTo>
                      <a:lnTo>
                        <a:pt x="0" y="28"/>
                      </a:lnTo>
                      <a:lnTo>
                        <a:pt x="0" y="32"/>
                      </a:lnTo>
                      <a:lnTo>
                        <a:pt x="0" y="36"/>
                      </a:lnTo>
                      <a:lnTo>
                        <a:pt x="0" y="36"/>
                      </a:lnTo>
                      <a:lnTo>
                        <a:pt x="0" y="36"/>
                      </a:lnTo>
                      <a:lnTo>
                        <a:pt x="0" y="36"/>
                      </a:lnTo>
                      <a:lnTo>
                        <a:pt x="0" y="36"/>
                      </a:lnTo>
                      <a:lnTo>
                        <a:pt x="1" y="39"/>
                      </a:lnTo>
                      <a:lnTo>
                        <a:pt x="4" y="40"/>
                      </a:lnTo>
                      <a:lnTo>
                        <a:pt x="7" y="39"/>
                      </a:lnTo>
                      <a:lnTo>
                        <a:pt x="8" y="36"/>
                      </a:lnTo>
                      <a:lnTo>
                        <a:pt x="8" y="36"/>
                      </a:lnTo>
                      <a:lnTo>
                        <a:pt x="8" y="36"/>
                      </a:lnTo>
                    </a:path>
                  </a:pathLst>
                </a:custGeom>
                <a:solidFill>
                  <a:srgbClr val="000000"/>
                </a:solidFill>
                <a:ln w="9525">
                  <a:noFill/>
                  <a:round/>
                  <a:headEnd type="none" w="med" len="med"/>
                  <a:tailEnd type="none" w="med" len="med"/>
                </a:ln>
                <a:effectLst/>
              </p:spPr>
              <p:txBody>
                <a:bodyPr/>
                <a:lstStyle/>
                <a:p>
                  <a:endParaRPr lang="zh-CN" altLang="en-US"/>
                </a:p>
              </p:txBody>
            </p:sp>
            <p:sp>
              <p:nvSpPr>
                <p:cNvPr id="21536" name="Freeform 32"/>
                <p:cNvSpPr/>
                <p:nvPr/>
              </p:nvSpPr>
              <p:spPr bwMode="auto">
                <a:xfrm>
                  <a:off x="4493" y="2007"/>
                  <a:ext cx="68" cy="28"/>
                </a:xfrm>
                <a:custGeom>
                  <a:avLst/>
                  <a:gdLst/>
                  <a:ahLst/>
                  <a:cxnLst>
                    <a:cxn ang="0">
                      <a:pos x="3" y="27"/>
                    </a:cxn>
                    <a:cxn ang="0">
                      <a:pos x="3" y="27"/>
                    </a:cxn>
                    <a:cxn ang="0">
                      <a:pos x="22" y="26"/>
                    </a:cxn>
                    <a:cxn ang="0">
                      <a:pos x="38" y="24"/>
                    </a:cxn>
                    <a:cxn ang="0">
                      <a:pos x="49" y="19"/>
                    </a:cxn>
                    <a:cxn ang="0">
                      <a:pos x="57" y="15"/>
                    </a:cxn>
                    <a:cxn ang="0">
                      <a:pos x="61" y="10"/>
                    </a:cxn>
                    <a:cxn ang="0">
                      <a:pos x="64" y="6"/>
                    </a:cxn>
                    <a:cxn ang="0">
                      <a:pos x="67" y="3"/>
                    </a:cxn>
                    <a:cxn ang="0">
                      <a:pos x="67" y="0"/>
                    </a:cxn>
                    <a:cxn ang="0">
                      <a:pos x="59" y="0"/>
                    </a:cxn>
                    <a:cxn ang="0">
                      <a:pos x="60" y="0"/>
                    </a:cxn>
                    <a:cxn ang="0">
                      <a:pos x="59" y="3"/>
                    </a:cxn>
                    <a:cxn ang="0">
                      <a:pos x="57" y="7"/>
                    </a:cxn>
                    <a:cxn ang="0">
                      <a:pos x="52" y="9"/>
                    </a:cxn>
                    <a:cxn ang="0">
                      <a:pos x="45" y="13"/>
                    </a:cxn>
                    <a:cxn ang="0">
                      <a:pos x="37" y="17"/>
                    </a:cxn>
                    <a:cxn ang="0">
                      <a:pos x="22" y="19"/>
                    </a:cxn>
                    <a:cxn ang="0">
                      <a:pos x="3" y="20"/>
                    </a:cxn>
                    <a:cxn ang="0">
                      <a:pos x="3" y="20"/>
                    </a:cxn>
                    <a:cxn ang="0">
                      <a:pos x="3" y="20"/>
                    </a:cxn>
                    <a:cxn ang="0">
                      <a:pos x="0" y="21"/>
                    </a:cxn>
                    <a:cxn ang="0">
                      <a:pos x="0" y="24"/>
                    </a:cxn>
                    <a:cxn ang="0">
                      <a:pos x="0" y="26"/>
                    </a:cxn>
                    <a:cxn ang="0">
                      <a:pos x="3" y="27"/>
                    </a:cxn>
                    <a:cxn ang="0">
                      <a:pos x="3" y="27"/>
                    </a:cxn>
                  </a:cxnLst>
                  <a:rect l="0" t="0" r="r" b="b"/>
                  <a:pathLst>
                    <a:path w="68" h="28">
                      <a:moveTo>
                        <a:pt x="3" y="27"/>
                      </a:moveTo>
                      <a:lnTo>
                        <a:pt x="3" y="27"/>
                      </a:lnTo>
                      <a:lnTo>
                        <a:pt x="22" y="26"/>
                      </a:lnTo>
                      <a:lnTo>
                        <a:pt x="38" y="24"/>
                      </a:lnTo>
                      <a:lnTo>
                        <a:pt x="49" y="19"/>
                      </a:lnTo>
                      <a:lnTo>
                        <a:pt x="57" y="15"/>
                      </a:lnTo>
                      <a:lnTo>
                        <a:pt x="61" y="10"/>
                      </a:lnTo>
                      <a:lnTo>
                        <a:pt x="64" y="6"/>
                      </a:lnTo>
                      <a:lnTo>
                        <a:pt x="67" y="3"/>
                      </a:lnTo>
                      <a:lnTo>
                        <a:pt x="67" y="0"/>
                      </a:lnTo>
                      <a:lnTo>
                        <a:pt x="59" y="0"/>
                      </a:lnTo>
                      <a:lnTo>
                        <a:pt x="60" y="0"/>
                      </a:lnTo>
                      <a:lnTo>
                        <a:pt x="59" y="3"/>
                      </a:lnTo>
                      <a:lnTo>
                        <a:pt x="57" y="7"/>
                      </a:lnTo>
                      <a:lnTo>
                        <a:pt x="52" y="9"/>
                      </a:lnTo>
                      <a:lnTo>
                        <a:pt x="45" y="13"/>
                      </a:lnTo>
                      <a:lnTo>
                        <a:pt x="37" y="17"/>
                      </a:lnTo>
                      <a:lnTo>
                        <a:pt x="22" y="19"/>
                      </a:lnTo>
                      <a:lnTo>
                        <a:pt x="3" y="20"/>
                      </a:lnTo>
                      <a:lnTo>
                        <a:pt x="3" y="20"/>
                      </a:lnTo>
                      <a:lnTo>
                        <a:pt x="3" y="20"/>
                      </a:lnTo>
                      <a:lnTo>
                        <a:pt x="0" y="21"/>
                      </a:lnTo>
                      <a:lnTo>
                        <a:pt x="0" y="24"/>
                      </a:lnTo>
                      <a:lnTo>
                        <a:pt x="0" y="26"/>
                      </a:lnTo>
                      <a:lnTo>
                        <a:pt x="3" y="27"/>
                      </a:lnTo>
                      <a:lnTo>
                        <a:pt x="3" y="27"/>
                      </a:lnTo>
                    </a:path>
                  </a:pathLst>
                </a:custGeom>
                <a:solidFill>
                  <a:srgbClr val="000000"/>
                </a:solidFill>
                <a:ln w="9525">
                  <a:noFill/>
                  <a:round/>
                  <a:headEnd type="none" w="med" len="med"/>
                  <a:tailEnd type="none" w="med" len="med"/>
                </a:ln>
                <a:effectLst/>
              </p:spPr>
              <p:txBody>
                <a:bodyPr/>
                <a:lstStyle/>
                <a:p>
                  <a:endParaRPr lang="zh-CN" altLang="en-US"/>
                </a:p>
              </p:txBody>
            </p:sp>
            <p:sp>
              <p:nvSpPr>
                <p:cNvPr id="21537" name="Freeform 33"/>
                <p:cNvSpPr/>
                <p:nvPr/>
              </p:nvSpPr>
              <p:spPr bwMode="auto">
                <a:xfrm>
                  <a:off x="4436" y="2007"/>
                  <a:ext cx="121" cy="37"/>
                </a:xfrm>
                <a:custGeom>
                  <a:avLst/>
                  <a:gdLst/>
                  <a:ahLst/>
                  <a:cxnLst>
                    <a:cxn ang="0">
                      <a:pos x="120" y="14"/>
                    </a:cxn>
                    <a:cxn ang="0">
                      <a:pos x="120" y="14"/>
                    </a:cxn>
                    <a:cxn ang="0">
                      <a:pos x="118" y="17"/>
                    </a:cxn>
                    <a:cxn ang="0">
                      <a:pos x="116" y="21"/>
                    </a:cxn>
                    <a:cxn ang="0">
                      <a:pos x="110" y="25"/>
                    </a:cxn>
                    <a:cxn ang="0">
                      <a:pos x="104" y="29"/>
                    </a:cxn>
                    <a:cxn ang="0">
                      <a:pos x="94" y="33"/>
                    </a:cxn>
                    <a:cxn ang="0">
                      <a:pos x="79" y="36"/>
                    </a:cxn>
                    <a:cxn ang="0">
                      <a:pos x="60" y="36"/>
                    </a:cxn>
                    <a:cxn ang="0">
                      <a:pos x="40" y="36"/>
                    </a:cxn>
                    <a:cxn ang="0">
                      <a:pos x="27" y="33"/>
                    </a:cxn>
                    <a:cxn ang="0">
                      <a:pos x="15" y="29"/>
                    </a:cxn>
                    <a:cxn ang="0">
                      <a:pos x="7" y="25"/>
                    </a:cxn>
                    <a:cxn ang="0">
                      <a:pos x="2" y="21"/>
                    </a:cxn>
                    <a:cxn ang="0">
                      <a:pos x="1" y="17"/>
                    </a:cxn>
                    <a:cxn ang="0">
                      <a:pos x="0" y="14"/>
                    </a:cxn>
                    <a:cxn ang="0">
                      <a:pos x="0" y="14"/>
                    </a:cxn>
                    <a:cxn ang="0">
                      <a:pos x="0" y="0"/>
                    </a:cxn>
                    <a:cxn ang="0">
                      <a:pos x="0" y="2"/>
                    </a:cxn>
                    <a:cxn ang="0">
                      <a:pos x="1" y="6"/>
                    </a:cxn>
                    <a:cxn ang="0">
                      <a:pos x="2" y="8"/>
                    </a:cxn>
                    <a:cxn ang="0">
                      <a:pos x="7" y="12"/>
                    </a:cxn>
                    <a:cxn ang="0">
                      <a:pos x="15" y="17"/>
                    </a:cxn>
                    <a:cxn ang="0">
                      <a:pos x="27" y="20"/>
                    </a:cxn>
                    <a:cxn ang="0">
                      <a:pos x="40" y="24"/>
                    </a:cxn>
                    <a:cxn ang="0">
                      <a:pos x="60" y="24"/>
                    </a:cxn>
                    <a:cxn ang="0">
                      <a:pos x="79" y="24"/>
                    </a:cxn>
                    <a:cxn ang="0">
                      <a:pos x="94" y="20"/>
                    </a:cxn>
                    <a:cxn ang="0">
                      <a:pos x="104" y="17"/>
                    </a:cxn>
                    <a:cxn ang="0">
                      <a:pos x="110" y="12"/>
                    </a:cxn>
                    <a:cxn ang="0">
                      <a:pos x="116" y="8"/>
                    </a:cxn>
                    <a:cxn ang="0">
                      <a:pos x="118" y="6"/>
                    </a:cxn>
                    <a:cxn ang="0">
                      <a:pos x="120" y="2"/>
                    </a:cxn>
                    <a:cxn ang="0">
                      <a:pos x="120" y="0"/>
                    </a:cxn>
                    <a:cxn ang="0">
                      <a:pos x="120" y="14"/>
                    </a:cxn>
                    <a:cxn ang="0">
                      <a:pos x="120" y="14"/>
                    </a:cxn>
                  </a:cxnLst>
                  <a:rect l="0" t="0" r="r" b="b"/>
                  <a:pathLst>
                    <a:path w="121" h="37">
                      <a:moveTo>
                        <a:pt x="120" y="14"/>
                      </a:moveTo>
                      <a:lnTo>
                        <a:pt x="120" y="14"/>
                      </a:lnTo>
                      <a:lnTo>
                        <a:pt x="118" y="17"/>
                      </a:lnTo>
                      <a:lnTo>
                        <a:pt x="116" y="21"/>
                      </a:lnTo>
                      <a:lnTo>
                        <a:pt x="110" y="25"/>
                      </a:lnTo>
                      <a:lnTo>
                        <a:pt x="104" y="29"/>
                      </a:lnTo>
                      <a:lnTo>
                        <a:pt x="94" y="33"/>
                      </a:lnTo>
                      <a:lnTo>
                        <a:pt x="79" y="36"/>
                      </a:lnTo>
                      <a:lnTo>
                        <a:pt x="60" y="36"/>
                      </a:lnTo>
                      <a:lnTo>
                        <a:pt x="40" y="36"/>
                      </a:lnTo>
                      <a:lnTo>
                        <a:pt x="27" y="33"/>
                      </a:lnTo>
                      <a:lnTo>
                        <a:pt x="15" y="29"/>
                      </a:lnTo>
                      <a:lnTo>
                        <a:pt x="7" y="25"/>
                      </a:lnTo>
                      <a:lnTo>
                        <a:pt x="2" y="21"/>
                      </a:lnTo>
                      <a:lnTo>
                        <a:pt x="1" y="17"/>
                      </a:lnTo>
                      <a:lnTo>
                        <a:pt x="0" y="14"/>
                      </a:lnTo>
                      <a:lnTo>
                        <a:pt x="0" y="14"/>
                      </a:lnTo>
                      <a:lnTo>
                        <a:pt x="0" y="0"/>
                      </a:lnTo>
                      <a:lnTo>
                        <a:pt x="0" y="2"/>
                      </a:lnTo>
                      <a:lnTo>
                        <a:pt x="1" y="6"/>
                      </a:lnTo>
                      <a:lnTo>
                        <a:pt x="2" y="8"/>
                      </a:lnTo>
                      <a:lnTo>
                        <a:pt x="7" y="12"/>
                      </a:lnTo>
                      <a:lnTo>
                        <a:pt x="15" y="17"/>
                      </a:lnTo>
                      <a:lnTo>
                        <a:pt x="27" y="20"/>
                      </a:lnTo>
                      <a:lnTo>
                        <a:pt x="40" y="24"/>
                      </a:lnTo>
                      <a:lnTo>
                        <a:pt x="60" y="24"/>
                      </a:lnTo>
                      <a:lnTo>
                        <a:pt x="79" y="24"/>
                      </a:lnTo>
                      <a:lnTo>
                        <a:pt x="94" y="20"/>
                      </a:lnTo>
                      <a:lnTo>
                        <a:pt x="104" y="17"/>
                      </a:lnTo>
                      <a:lnTo>
                        <a:pt x="110" y="12"/>
                      </a:lnTo>
                      <a:lnTo>
                        <a:pt x="116" y="8"/>
                      </a:lnTo>
                      <a:lnTo>
                        <a:pt x="118" y="6"/>
                      </a:lnTo>
                      <a:lnTo>
                        <a:pt x="120" y="2"/>
                      </a:lnTo>
                      <a:lnTo>
                        <a:pt x="120" y="0"/>
                      </a:lnTo>
                      <a:lnTo>
                        <a:pt x="120" y="14"/>
                      </a:lnTo>
                      <a:lnTo>
                        <a:pt x="120" y="14"/>
                      </a:lnTo>
                    </a:path>
                  </a:pathLst>
                </a:custGeom>
                <a:solidFill>
                  <a:srgbClr val="D2D2D2"/>
                </a:solidFill>
                <a:ln w="9525">
                  <a:noFill/>
                  <a:round/>
                  <a:headEnd type="none" w="med" len="med"/>
                  <a:tailEnd type="none" w="med" len="med"/>
                </a:ln>
                <a:effectLst/>
              </p:spPr>
              <p:txBody>
                <a:bodyPr/>
                <a:lstStyle/>
                <a:p>
                  <a:endParaRPr lang="zh-CN" altLang="en-US"/>
                </a:p>
              </p:txBody>
            </p:sp>
            <p:sp>
              <p:nvSpPr>
                <p:cNvPr id="21538" name="Freeform 34"/>
                <p:cNvSpPr/>
                <p:nvPr/>
              </p:nvSpPr>
              <p:spPr bwMode="auto">
                <a:xfrm>
                  <a:off x="4493" y="2020"/>
                  <a:ext cx="68" cy="28"/>
                </a:xfrm>
                <a:custGeom>
                  <a:avLst/>
                  <a:gdLst/>
                  <a:ahLst/>
                  <a:cxnLst>
                    <a:cxn ang="0">
                      <a:pos x="3" y="27"/>
                    </a:cxn>
                    <a:cxn ang="0">
                      <a:pos x="3" y="27"/>
                    </a:cxn>
                    <a:cxn ang="0">
                      <a:pos x="22" y="26"/>
                    </a:cxn>
                    <a:cxn ang="0">
                      <a:pos x="38" y="23"/>
                    </a:cxn>
                    <a:cxn ang="0">
                      <a:pos x="49" y="19"/>
                    </a:cxn>
                    <a:cxn ang="0">
                      <a:pos x="57" y="15"/>
                    </a:cxn>
                    <a:cxn ang="0">
                      <a:pos x="61" y="11"/>
                    </a:cxn>
                    <a:cxn ang="0">
                      <a:pos x="64" y="6"/>
                    </a:cxn>
                    <a:cxn ang="0">
                      <a:pos x="67" y="3"/>
                    </a:cxn>
                    <a:cxn ang="0">
                      <a:pos x="67" y="1"/>
                    </a:cxn>
                    <a:cxn ang="0">
                      <a:pos x="59" y="0"/>
                    </a:cxn>
                    <a:cxn ang="0">
                      <a:pos x="60" y="0"/>
                    </a:cxn>
                    <a:cxn ang="0">
                      <a:pos x="59" y="3"/>
                    </a:cxn>
                    <a:cxn ang="0">
                      <a:pos x="57" y="6"/>
                    </a:cxn>
                    <a:cxn ang="0">
                      <a:pos x="52" y="9"/>
                    </a:cxn>
                    <a:cxn ang="0">
                      <a:pos x="45" y="13"/>
                    </a:cxn>
                    <a:cxn ang="0">
                      <a:pos x="37" y="16"/>
                    </a:cxn>
                    <a:cxn ang="0">
                      <a:pos x="22" y="19"/>
                    </a:cxn>
                    <a:cxn ang="0">
                      <a:pos x="3" y="20"/>
                    </a:cxn>
                    <a:cxn ang="0">
                      <a:pos x="3" y="20"/>
                    </a:cxn>
                    <a:cxn ang="0">
                      <a:pos x="3" y="20"/>
                    </a:cxn>
                    <a:cxn ang="0">
                      <a:pos x="0" y="21"/>
                    </a:cxn>
                    <a:cxn ang="0">
                      <a:pos x="0" y="23"/>
                    </a:cxn>
                    <a:cxn ang="0">
                      <a:pos x="0" y="26"/>
                    </a:cxn>
                    <a:cxn ang="0">
                      <a:pos x="3" y="27"/>
                    </a:cxn>
                    <a:cxn ang="0">
                      <a:pos x="3" y="27"/>
                    </a:cxn>
                  </a:cxnLst>
                  <a:rect l="0" t="0" r="r" b="b"/>
                  <a:pathLst>
                    <a:path w="68" h="28">
                      <a:moveTo>
                        <a:pt x="3" y="27"/>
                      </a:moveTo>
                      <a:lnTo>
                        <a:pt x="3" y="27"/>
                      </a:lnTo>
                      <a:lnTo>
                        <a:pt x="22" y="26"/>
                      </a:lnTo>
                      <a:lnTo>
                        <a:pt x="38" y="23"/>
                      </a:lnTo>
                      <a:lnTo>
                        <a:pt x="49" y="19"/>
                      </a:lnTo>
                      <a:lnTo>
                        <a:pt x="57" y="15"/>
                      </a:lnTo>
                      <a:lnTo>
                        <a:pt x="61" y="11"/>
                      </a:lnTo>
                      <a:lnTo>
                        <a:pt x="64" y="6"/>
                      </a:lnTo>
                      <a:lnTo>
                        <a:pt x="67" y="3"/>
                      </a:lnTo>
                      <a:lnTo>
                        <a:pt x="67" y="1"/>
                      </a:lnTo>
                      <a:lnTo>
                        <a:pt x="59" y="0"/>
                      </a:lnTo>
                      <a:lnTo>
                        <a:pt x="60" y="0"/>
                      </a:lnTo>
                      <a:lnTo>
                        <a:pt x="59" y="3"/>
                      </a:lnTo>
                      <a:lnTo>
                        <a:pt x="57" y="6"/>
                      </a:lnTo>
                      <a:lnTo>
                        <a:pt x="52" y="9"/>
                      </a:lnTo>
                      <a:lnTo>
                        <a:pt x="45" y="13"/>
                      </a:lnTo>
                      <a:lnTo>
                        <a:pt x="37" y="16"/>
                      </a:lnTo>
                      <a:lnTo>
                        <a:pt x="22" y="19"/>
                      </a:lnTo>
                      <a:lnTo>
                        <a:pt x="3" y="20"/>
                      </a:lnTo>
                      <a:lnTo>
                        <a:pt x="3" y="20"/>
                      </a:lnTo>
                      <a:lnTo>
                        <a:pt x="3" y="20"/>
                      </a:lnTo>
                      <a:lnTo>
                        <a:pt x="0" y="21"/>
                      </a:lnTo>
                      <a:lnTo>
                        <a:pt x="0" y="23"/>
                      </a:lnTo>
                      <a:lnTo>
                        <a:pt x="0" y="26"/>
                      </a:lnTo>
                      <a:lnTo>
                        <a:pt x="3" y="27"/>
                      </a:lnTo>
                      <a:lnTo>
                        <a:pt x="3" y="27"/>
                      </a:lnTo>
                    </a:path>
                  </a:pathLst>
                </a:custGeom>
                <a:solidFill>
                  <a:srgbClr val="000000"/>
                </a:solidFill>
                <a:ln w="9525">
                  <a:noFill/>
                  <a:round/>
                  <a:headEnd type="none" w="med" len="med"/>
                  <a:tailEnd type="none" w="med" len="med"/>
                </a:ln>
                <a:effectLst/>
              </p:spPr>
              <p:txBody>
                <a:bodyPr/>
                <a:lstStyle/>
                <a:p>
                  <a:endParaRPr lang="zh-CN" altLang="en-US"/>
                </a:p>
              </p:txBody>
            </p:sp>
            <p:sp>
              <p:nvSpPr>
                <p:cNvPr id="21539" name="Freeform 35"/>
                <p:cNvSpPr/>
                <p:nvPr/>
              </p:nvSpPr>
              <p:spPr bwMode="auto">
                <a:xfrm>
                  <a:off x="4431" y="2017"/>
                  <a:ext cx="66" cy="31"/>
                </a:xfrm>
                <a:custGeom>
                  <a:avLst/>
                  <a:gdLst/>
                  <a:ahLst/>
                  <a:cxnLst>
                    <a:cxn ang="0">
                      <a:pos x="0" y="4"/>
                    </a:cxn>
                    <a:cxn ang="0">
                      <a:pos x="0" y="4"/>
                    </a:cxn>
                    <a:cxn ang="0">
                      <a:pos x="0" y="6"/>
                    </a:cxn>
                    <a:cxn ang="0">
                      <a:pos x="3" y="9"/>
                    </a:cxn>
                    <a:cxn ang="0">
                      <a:pos x="5" y="14"/>
                    </a:cxn>
                    <a:cxn ang="0">
                      <a:pos x="10" y="18"/>
                    </a:cxn>
                    <a:cxn ang="0">
                      <a:pos x="18" y="22"/>
                    </a:cxn>
                    <a:cxn ang="0">
                      <a:pos x="31" y="26"/>
                    </a:cxn>
                    <a:cxn ang="0">
                      <a:pos x="44" y="29"/>
                    </a:cxn>
                    <a:cxn ang="0">
                      <a:pos x="65" y="30"/>
                    </a:cxn>
                    <a:cxn ang="0">
                      <a:pos x="65" y="23"/>
                    </a:cxn>
                    <a:cxn ang="0">
                      <a:pos x="45" y="22"/>
                    </a:cxn>
                    <a:cxn ang="0">
                      <a:pos x="32" y="19"/>
                    </a:cxn>
                    <a:cxn ang="0">
                      <a:pos x="22" y="16"/>
                    </a:cxn>
                    <a:cxn ang="0">
                      <a:pos x="14" y="12"/>
                    </a:cxn>
                    <a:cxn ang="0">
                      <a:pos x="12" y="9"/>
                    </a:cxn>
                    <a:cxn ang="0">
                      <a:pos x="10" y="6"/>
                    </a:cxn>
                    <a:cxn ang="0">
                      <a:pos x="8" y="4"/>
                    </a:cxn>
                    <a:cxn ang="0">
                      <a:pos x="8" y="4"/>
                    </a:cxn>
                    <a:cxn ang="0">
                      <a:pos x="8" y="4"/>
                    </a:cxn>
                    <a:cxn ang="0">
                      <a:pos x="8" y="4"/>
                    </a:cxn>
                    <a:cxn ang="0">
                      <a:pos x="7" y="1"/>
                    </a:cxn>
                    <a:cxn ang="0">
                      <a:pos x="5" y="0"/>
                    </a:cxn>
                    <a:cxn ang="0">
                      <a:pos x="3" y="1"/>
                    </a:cxn>
                    <a:cxn ang="0">
                      <a:pos x="0" y="4"/>
                    </a:cxn>
                    <a:cxn ang="0">
                      <a:pos x="0" y="4"/>
                    </a:cxn>
                  </a:cxnLst>
                  <a:rect l="0" t="0" r="r" b="b"/>
                  <a:pathLst>
                    <a:path w="66" h="31">
                      <a:moveTo>
                        <a:pt x="0" y="4"/>
                      </a:moveTo>
                      <a:lnTo>
                        <a:pt x="0" y="4"/>
                      </a:lnTo>
                      <a:lnTo>
                        <a:pt x="0" y="6"/>
                      </a:lnTo>
                      <a:lnTo>
                        <a:pt x="3" y="9"/>
                      </a:lnTo>
                      <a:lnTo>
                        <a:pt x="5" y="14"/>
                      </a:lnTo>
                      <a:lnTo>
                        <a:pt x="10" y="18"/>
                      </a:lnTo>
                      <a:lnTo>
                        <a:pt x="18" y="22"/>
                      </a:lnTo>
                      <a:lnTo>
                        <a:pt x="31" y="26"/>
                      </a:lnTo>
                      <a:lnTo>
                        <a:pt x="44" y="29"/>
                      </a:lnTo>
                      <a:lnTo>
                        <a:pt x="65" y="30"/>
                      </a:lnTo>
                      <a:lnTo>
                        <a:pt x="65" y="23"/>
                      </a:lnTo>
                      <a:lnTo>
                        <a:pt x="45" y="22"/>
                      </a:lnTo>
                      <a:lnTo>
                        <a:pt x="32" y="19"/>
                      </a:lnTo>
                      <a:lnTo>
                        <a:pt x="22" y="16"/>
                      </a:lnTo>
                      <a:lnTo>
                        <a:pt x="14" y="12"/>
                      </a:lnTo>
                      <a:lnTo>
                        <a:pt x="12" y="9"/>
                      </a:lnTo>
                      <a:lnTo>
                        <a:pt x="10" y="6"/>
                      </a:lnTo>
                      <a:lnTo>
                        <a:pt x="8" y="4"/>
                      </a:lnTo>
                      <a:lnTo>
                        <a:pt x="8" y="4"/>
                      </a:lnTo>
                      <a:lnTo>
                        <a:pt x="8" y="4"/>
                      </a:lnTo>
                      <a:lnTo>
                        <a:pt x="8" y="4"/>
                      </a:lnTo>
                      <a:lnTo>
                        <a:pt x="7" y="1"/>
                      </a:lnTo>
                      <a:lnTo>
                        <a:pt x="5" y="0"/>
                      </a:lnTo>
                      <a:lnTo>
                        <a:pt x="3" y="1"/>
                      </a:lnTo>
                      <a:lnTo>
                        <a:pt x="0" y="4"/>
                      </a:lnTo>
                      <a:lnTo>
                        <a:pt x="0" y="4"/>
                      </a:lnTo>
                    </a:path>
                  </a:pathLst>
                </a:custGeom>
                <a:solidFill>
                  <a:srgbClr val="000000"/>
                </a:solidFill>
                <a:ln w="9525">
                  <a:noFill/>
                  <a:round/>
                  <a:headEnd type="none" w="med" len="med"/>
                  <a:tailEnd type="none" w="med" len="med"/>
                </a:ln>
                <a:effectLst/>
              </p:spPr>
              <p:txBody>
                <a:bodyPr/>
                <a:lstStyle/>
                <a:p>
                  <a:endParaRPr lang="zh-CN" altLang="en-US"/>
                </a:p>
              </p:txBody>
            </p:sp>
            <p:sp>
              <p:nvSpPr>
                <p:cNvPr id="21540" name="Freeform 36"/>
                <p:cNvSpPr/>
                <p:nvPr/>
              </p:nvSpPr>
              <p:spPr bwMode="auto">
                <a:xfrm>
                  <a:off x="4431" y="2005"/>
                  <a:ext cx="9" cy="17"/>
                </a:xfrm>
                <a:custGeom>
                  <a:avLst/>
                  <a:gdLst/>
                  <a:ahLst/>
                  <a:cxnLst>
                    <a:cxn ang="0">
                      <a:pos x="8" y="2"/>
                    </a:cxn>
                    <a:cxn ang="0">
                      <a:pos x="0" y="2"/>
                    </a:cxn>
                    <a:cxn ang="0">
                      <a:pos x="0" y="16"/>
                    </a:cxn>
                    <a:cxn ang="0">
                      <a:pos x="8" y="16"/>
                    </a:cxn>
                    <a:cxn ang="0">
                      <a:pos x="8" y="2"/>
                    </a:cxn>
                    <a:cxn ang="0">
                      <a:pos x="0" y="2"/>
                    </a:cxn>
                    <a:cxn ang="0">
                      <a:pos x="8" y="2"/>
                    </a:cxn>
                    <a:cxn ang="0">
                      <a:pos x="7" y="1"/>
                    </a:cxn>
                    <a:cxn ang="0">
                      <a:pos x="5" y="0"/>
                    </a:cxn>
                    <a:cxn ang="0">
                      <a:pos x="3" y="1"/>
                    </a:cxn>
                    <a:cxn ang="0">
                      <a:pos x="0" y="2"/>
                    </a:cxn>
                    <a:cxn ang="0">
                      <a:pos x="8" y="2"/>
                    </a:cxn>
                    <a:cxn ang="0">
                      <a:pos x="8" y="2"/>
                    </a:cxn>
                  </a:cxnLst>
                  <a:rect l="0" t="0" r="r" b="b"/>
                  <a:pathLst>
                    <a:path w="9" h="17">
                      <a:moveTo>
                        <a:pt x="8" y="2"/>
                      </a:moveTo>
                      <a:lnTo>
                        <a:pt x="0" y="2"/>
                      </a:lnTo>
                      <a:lnTo>
                        <a:pt x="0" y="16"/>
                      </a:lnTo>
                      <a:lnTo>
                        <a:pt x="8" y="16"/>
                      </a:lnTo>
                      <a:lnTo>
                        <a:pt x="8" y="2"/>
                      </a:lnTo>
                      <a:lnTo>
                        <a:pt x="0" y="2"/>
                      </a:lnTo>
                      <a:lnTo>
                        <a:pt x="8" y="2"/>
                      </a:lnTo>
                      <a:lnTo>
                        <a:pt x="7" y="1"/>
                      </a:lnTo>
                      <a:lnTo>
                        <a:pt x="5" y="0"/>
                      </a:lnTo>
                      <a:lnTo>
                        <a:pt x="3" y="1"/>
                      </a:lnTo>
                      <a:lnTo>
                        <a:pt x="0" y="2"/>
                      </a:lnTo>
                      <a:lnTo>
                        <a:pt x="8" y="2"/>
                      </a:lnTo>
                      <a:lnTo>
                        <a:pt x="8" y="2"/>
                      </a:lnTo>
                    </a:path>
                  </a:pathLst>
                </a:custGeom>
                <a:solidFill>
                  <a:srgbClr val="000000"/>
                </a:solidFill>
                <a:ln w="9525">
                  <a:noFill/>
                  <a:round/>
                  <a:headEnd type="none" w="med" len="med"/>
                  <a:tailEnd type="none" w="med" len="med"/>
                </a:ln>
                <a:effectLst/>
              </p:spPr>
              <p:txBody>
                <a:bodyPr/>
                <a:lstStyle/>
                <a:p>
                  <a:endParaRPr lang="zh-CN" altLang="en-US"/>
                </a:p>
              </p:txBody>
            </p:sp>
            <p:sp>
              <p:nvSpPr>
                <p:cNvPr id="21541" name="Freeform 37"/>
                <p:cNvSpPr/>
                <p:nvPr/>
              </p:nvSpPr>
              <p:spPr bwMode="auto">
                <a:xfrm>
                  <a:off x="4431" y="2007"/>
                  <a:ext cx="70" cy="29"/>
                </a:xfrm>
                <a:custGeom>
                  <a:avLst/>
                  <a:gdLst/>
                  <a:ahLst/>
                  <a:cxnLst>
                    <a:cxn ang="0">
                      <a:pos x="65" y="20"/>
                    </a:cxn>
                    <a:cxn ang="0">
                      <a:pos x="65" y="20"/>
                    </a:cxn>
                    <a:cxn ang="0">
                      <a:pos x="45" y="20"/>
                    </a:cxn>
                    <a:cxn ang="0">
                      <a:pos x="32" y="17"/>
                    </a:cxn>
                    <a:cxn ang="0">
                      <a:pos x="22" y="14"/>
                    </a:cxn>
                    <a:cxn ang="0">
                      <a:pos x="14" y="9"/>
                    </a:cxn>
                    <a:cxn ang="0">
                      <a:pos x="12" y="7"/>
                    </a:cxn>
                    <a:cxn ang="0">
                      <a:pos x="10" y="3"/>
                    </a:cxn>
                    <a:cxn ang="0">
                      <a:pos x="8" y="0"/>
                    </a:cxn>
                    <a:cxn ang="0">
                      <a:pos x="8" y="0"/>
                    </a:cxn>
                    <a:cxn ang="0">
                      <a:pos x="0" y="0"/>
                    </a:cxn>
                    <a:cxn ang="0">
                      <a:pos x="0" y="3"/>
                    </a:cxn>
                    <a:cxn ang="0">
                      <a:pos x="3" y="7"/>
                    </a:cxn>
                    <a:cxn ang="0">
                      <a:pos x="5" y="10"/>
                    </a:cxn>
                    <a:cxn ang="0">
                      <a:pos x="10" y="16"/>
                    </a:cxn>
                    <a:cxn ang="0">
                      <a:pos x="18" y="20"/>
                    </a:cxn>
                    <a:cxn ang="0">
                      <a:pos x="31" y="24"/>
                    </a:cxn>
                    <a:cxn ang="0">
                      <a:pos x="44" y="26"/>
                    </a:cxn>
                    <a:cxn ang="0">
                      <a:pos x="65" y="28"/>
                    </a:cxn>
                    <a:cxn ang="0">
                      <a:pos x="65" y="28"/>
                    </a:cxn>
                    <a:cxn ang="0">
                      <a:pos x="65" y="28"/>
                    </a:cxn>
                    <a:cxn ang="0">
                      <a:pos x="67" y="26"/>
                    </a:cxn>
                    <a:cxn ang="0">
                      <a:pos x="69" y="24"/>
                    </a:cxn>
                    <a:cxn ang="0">
                      <a:pos x="67" y="22"/>
                    </a:cxn>
                    <a:cxn ang="0">
                      <a:pos x="65" y="20"/>
                    </a:cxn>
                    <a:cxn ang="0">
                      <a:pos x="65" y="20"/>
                    </a:cxn>
                  </a:cxnLst>
                  <a:rect l="0" t="0" r="r" b="b"/>
                  <a:pathLst>
                    <a:path w="70" h="29">
                      <a:moveTo>
                        <a:pt x="65" y="20"/>
                      </a:moveTo>
                      <a:lnTo>
                        <a:pt x="65" y="20"/>
                      </a:lnTo>
                      <a:lnTo>
                        <a:pt x="45" y="20"/>
                      </a:lnTo>
                      <a:lnTo>
                        <a:pt x="32" y="17"/>
                      </a:lnTo>
                      <a:lnTo>
                        <a:pt x="22" y="14"/>
                      </a:lnTo>
                      <a:lnTo>
                        <a:pt x="14" y="9"/>
                      </a:lnTo>
                      <a:lnTo>
                        <a:pt x="12" y="7"/>
                      </a:lnTo>
                      <a:lnTo>
                        <a:pt x="10" y="3"/>
                      </a:lnTo>
                      <a:lnTo>
                        <a:pt x="8" y="0"/>
                      </a:lnTo>
                      <a:lnTo>
                        <a:pt x="8" y="0"/>
                      </a:lnTo>
                      <a:lnTo>
                        <a:pt x="0" y="0"/>
                      </a:lnTo>
                      <a:lnTo>
                        <a:pt x="0" y="3"/>
                      </a:lnTo>
                      <a:lnTo>
                        <a:pt x="3" y="7"/>
                      </a:lnTo>
                      <a:lnTo>
                        <a:pt x="5" y="10"/>
                      </a:lnTo>
                      <a:lnTo>
                        <a:pt x="10" y="16"/>
                      </a:lnTo>
                      <a:lnTo>
                        <a:pt x="18" y="20"/>
                      </a:lnTo>
                      <a:lnTo>
                        <a:pt x="31" y="24"/>
                      </a:lnTo>
                      <a:lnTo>
                        <a:pt x="44" y="26"/>
                      </a:lnTo>
                      <a:lnTo>
                        <a:pt x="65" y="28"/>
                      </a:lnTo>
                      <a:lnTo>
                        <a:pt x="65" y="28"/>
                      </a:lnTo>
                      <a:lnTo>
                        <a:pt x="65" y="28"/>
                      </a:lnTo>
                      <a:lnTo>
                        <a:pt x="67" y="26"/>
                      </a:lnTo>
                      <a:lnTo>
                        <a:pt x="69" y="24"/>
                      </a:lnTo>
                      <a:lnTo>
                        <a:pt x="67" y="22"/>
                      </a:lnTo>
                      <a:lnTo>
                        <a:pt x="65" y="20"/>
                      </a:lnTo>
                      <a:lnTo>
                        <a:pt x="65" y="20"/>
                      </a:lnTo>
                    </a:path>
                  </a:pathLst>
                </a:custGeom>
                <a:solidFill>
                  <a:srgbClr val="000000"/>
                </a:solidFill>
                <a:ln w="9525">
                  <a:noFill/>
                  <a:round/>
                  <a:headEnd type="none" w="med" len="med"/>
                  <a:tailEnd type="none" w="med" len="med"/>
                </a:ln>
                <a:effectLst/>
              </p:spPr>
              <p:txBody>
                <a:bodyPr/>
                <a:lstStyle/>
                <a:p>
                  <a:endParaRPr lang="zh-CN" altLang="en-US"/>
                </a:p>
              </p:txBody>
            </p:sp>
            <p:sp>
              <p:nvSpPr>
                <p:cNvPr id="21542" name="Freeform 38"/>
                <p:cNvSpPr/>
                <p:nvPr/>
              </p:nvSpPr>
              <p:spPr bwMode="auto">
                <a:xfrm>
                  <a:off x="4496" y="2005"/>
                  <a:ext cx="65" cy="31"/>
                </a:xfrm>
                <a:custGeom>
                  <a:avLst/>
                  <a:gdLst/>
                  <a:ahLst/>
                  <a:cxnLst>
                    <a:cxn ang="0">
                      <a:pos x="64" y="2"/>
                    </a:cxn>
                    <a:cxn ang="0">
                      <a:pos x="56" y="2"/>
                    </a:cxn>
                    <a:cxn ang="0">
                      <a:pos x="57" y="2"/>
                    </a:cxn>
                    <a:cxn ang="0">
                      <a:pos x="56" y="5"/>
                    </a:cxn>
                    <a:cxn ang="0">
                      <a:pos x="54" y="9"/>
                    </a:cxn>
                    <a:cxn ang="0">
                      <a:pos x="49" y="11"/>
                    </a:cxn>
                    <a:cxn ang="0">
                      <a:pos x="42" y="16"/>
                    </a:cxn>
                    <a:cxn ang="0">
                      <a:pos x="34" y="19"/>
                    </a:cxn>
                    <a:cxn ang="0">
                      <a:pos x="19" y="22"/>
                    </a:cxn>
                    <a:cxn ang="0">
                      <a:pos x="0" y="22"/>
                    </a:cxn>
                    <a:cxn ang="0">
                      <a:pos x="0" y="30"/>
                    </a:cxn>
                    <a:cxn ang="0">
                      <a:pos x="19" y="28"/>
                    </a:cxn>
                    <a:cxn ang="0">
                      <a:pos x="35" y="26"/>
                    </a:cxn>
                    <a:cxn ang="0">
                      <a:pos x="46" y="22"/>
                    </a:cxn>
                    <a:cxn ang="0">
                      <a:pos x="54" y="18"/>
                    </a:cxn>
                    <a:cxn ang="0">
                      <a:pos x="58" y="12"/>
                    </a:cxn>
                    <a:cxn ang="0">
                      <a:pos x="61" y="9"/>
                    </a:cxn>
                    <a:cxn ang="0">
                      <a:pos x="64" y="5"/>
                    </a:cxn>
                    <a:cxn ang="0">
                      <a:pos x="64" y="4"/>
                    </a:cxn>
                    <a:cxn ang="0">
                      <a:pos x="56" y="2"/>
                    </a:cxn>
                    <a:cxn ang="0">
                      <a:pos x="64" y="4"/>
                    </a:cxn>
                    <a:cxn ang="0">
                      <a:pos x="63" y="2"/>
                    </a:cxn>
                    <a:cxn ang="0">
                      <a:pos x="60" y="0"/>
                    </a:cxn>
                    <a:cxn ang="0">
                      <a:pos x="57" y="1"/>
                    </a:cxn>
                    <a:cxn ang="0">
                      <a:pos x="56" y="2"/>
                    </a:cxn>
                    <a:cxn ang="0">
                      <a:pos x="64" y="2"/>
                    </a:cxn>
                    <a:cxn ang="0">
                      <a:pos x="64" y="2"/>
                    </a:cxn>
                  </a:cxnLst>
                  <a:rect l="0" t="0" r="r" b="b"/>
                  <a:pathLst>
                    <a:path w="65" h="31">
                      <a:moveTo>
                        <a:pt x="64" y="2"/>
                      </a:moveTo>
                      <a:lnTo>
                        <a:pt x="56" y="2"/>
                      </a:lnTo>
                      <a:lnTo>
                        <a:pt x="57" y="2"/>
                      </a:lnTo>
                      <a:lnTo>
                        <a:pt x="56" y="5"/>
                      </a:lnTo>
                      <a:lnTo>
                        <a:pt x="54" y="9"/>
                      </a:lnTo>
                      <a:lnTo>
                        <a:pt x="49" y="11"/>
                      </a:lnTo>
                      <a:lnTo>
                        <a:pt x="42" y="16"/>
                      </a:lnTo>
                      <a:lnTo>
                        <a:pt x="34" y="19"/>
                      </a:lnTo>
                      <a:lnTo>
                        <a:pt x="19" y="22"/>
                      </a:lnTo>
                      <a:lnTo>
                        <a:pt x="0" y="22"/>
                      </a:lnTo>
                      <a:lnTo>
                        <a:pt x="0" y="30"/>
                      </a:lnTo>
                      <a:lnTo>
                        <a:pt x="19" y="28"/>
                      </a:lnTo>
                      <a:lnTo>
                        <a:pt x="35" y="26"/>
                      </a:lnTo>
                      <a:lnTo>
                        <a:pt x="46" y="22"/>
                      </a:lnTo>
                      <a:lnTo>
                        <a:pt x="54" y="18"/>
                      </a:lnTo>
                      <a:lnTo>
                        <a:pt x="58" y="12"/>
                      </a:lnTo>
                      <a:lnTo>
                        <a:pt x="61" y="9"/>
                      </a:lnTo>
                      <a:lnTo>
                        <a:pt x="64" y="5"/>
                      </a:lnTo>
                      <a:lnTo>
                        <a:pt x="64" y="4"/>
                      </a:lnTo>
                      <a:lnTo>
                        <a:pt x="56" y="2"/>
                      </a:lnTo>
                      <a:lnTo>
                        <a:pt x="64" y="4"/>
                      </a:lnTo>
                      <a:lnTo>
                        <a:pt x="63" y="2"/>
                      </a:lnTo>
                      <a:lnTo>
                        <a:pt x="60" y="0"/>
                      </a:lnTo>
                      <a:lnTo>
                        <a:pt x="57" y="1"/>
                      </a:lnTo>
                      <a:lnTo>
                        <a:pt x="56" y="2"/>
                      </a:lnTo>
                      <a:lnTo>
                        <a:pt x="64" y="2"/>
                      </a:lnTo>
                      <a:lnTo>
                        <a:pt x="64" y="2"/>
                      </a:lnTo>
                    </a:path>
                  </a:pathLst>
                </a:custGeom>
                <a:solidFill>
                  <a:srgbClr val="000000"/>
                </a:solidFill>
                <a:ln w="9525">
                  <a:noFill/>
                  <a:round/>
                  <a:headEnd type="none" w="med" len="med"/>
                  <a:tailEnd type="none" w="med" len="med"/>
                </a:ln>
                <a:effectLst/>
              </p:spPr>
              <p:txBody>
                <a:bodyPr/>
                <a:lstStyle/>
                <a:p>
                  <a:endParaRPr lang="zh-CN" altLang="en-US"/>
                </a:p>
              </p:txBody>
            </p:sp>
            <p:sp>
              <p:nvSpPr>
                <p:cNvPr id="21543" name="Freeform 39"/>
                <p:cNvSpPr/>
                <p:nvPr/>
              </p:nvSpPr>
              <p:spPr bwMode="auto">
                <a:xfrm>
                  <a:off x="4552" y="2007"/>
                  <a:ext cx="9" cy="18"/>
                </a:xfrm>
                <a:custGeom>
                  <a:avLst/>
                  <a:gdLst/>
                  <a:ahLst/>
                  <a:cxnLst>
                    <a:cxn ang="0">
                      <a:pos x="8" y="14"/>
                    </a:cxn>
                    <a:cxn ang="0">
                      <a:pos x="8" y="14"/>
                    </a:cxn>
                    <a:cxn ang="0">
                      <a:pos x="8" y="0"/>
                    </a:cxn>
                    <a:cxn ang="0">
                      <a:pos x="0" y="0"/>
                    </a:cxn>
                    <a:cxn ang="0">
                      <a:pos x="0" y="14"/>
                    </a:cxn>
                    <a:cxn ang="0">
                      <a:pos x="0" y="13"/>
                    </a:cxn>
                    <a:cxn ang="0">
                      <a:pos x="0" y="14"/>
                    </a:cxn>
                    <a:cxn ang="0">
                      <a:pos x="1" y="16"/>
                    </a:cxn>
                    <a:cxn ang="0">
                      <a:pos x="4" y="17"/>
                    </a:cxn>
                    <a:cxn ang="0">
                      <a:pos x="7" y="16"/>
                    </a:cxn>
                    <a:cxn ang="0">
                      <a:pos x="8" y="14"/>
                    </a:cxn>
                    <a:cxn ang="0">
                      <a:pos x="8" y="14"/>
                    </a:cxn>
                    <a:cxn ang="0">
                      <a:pos x="8" y="14"/>
                    </a:cxn>
                  </a:cxnLst>
                  <a:rect l="0" t="0" r="r" b="b"/>
                  <a:pathLst>
                    <a:path w="9" h="18">
                      <a:moveTo>
                        <a:pt x="8" y="14"/>
                      </a:moveTo>
                      <a:lnTo>
                        <a:pt x="8" y="14"/>
                      </a:lnTo>
                      <a:lnTo>
                        <a:pt x="8" y="0"/>
                      </a:lnTo>
                      <a:lnTo>
                        <a:pt x="0" y="0"/>
                      </a:lnTo>
                      <a:lnTo>
                        <a:pt x="0" y="14"/>
                      </a:lnTo>
                      <a:lnTo>
                        <a:pt x="0" y="13"/>
                      </a:lnTo>
                      <a:lnTo>
                        <a:pt x="0" y="14"/>
                      </a:lnTo>
                      <a:lnTo>
                        <a:pt x="1" y="16"/>
                      </a:lnTo>
                      <a:lnTo>
                        <a:pt x="4" y="17"/>
                      </a:lnTo>
                      <a:lnTo>
                        <a:pt x="7" y="16"/>
                      </a:lnTo>
                      <a:lnTo>
                        <a:pt x="8" y="14"/>
                      </a:lnTo>
                      <a:lnTo>
                        <a:pt x="8" y="14"/>
                      </a:lnTo>
                      <a:lnTo>
                        <a:pt x="8" y="14"/>
                      </a:lnTo>
                    </a:path>
                  </a:pathLst>
                </a:custGeom>
                <a:solidFill>
                  <a:srgbClr val="000000"/>
                </a:solidFill>
                <a:ln w="9525">
                  <a:noFill/>
                  <a:round/>
                  <a:headEnd type="none" w="med" len="med"/>
                  <a:tailEnd type="none" w="med" len="med"/>
                </a:ln>
                <a:effectLst/>
              </p:spPr>
              <p:txBody>
                <a:bodyPr/>
                <a:lstStyle/>
                <a:p>
                  <a:endParaRPr lang="zh-CN" altLang="en-US"/>
                </a:p>
              </p:txBody>
            </p:sp>
            <p:sp>
              <p:nvSpPr>
                <p:cNvPr id="21544" name="Freeform 40"/>
                <p:cNvSpPr/>
                <p:nvPr/>
              </p:nvSpPr>
              <p:spPr bwMode="auto">
                <a:xfrm>
                  <a:off x="4436" y="2021"/>
                  <a:ext cx="121" cy="36"/>
                </a:xfrm>
                <a:custGeom>
                  <a:avLst/>
                  <a:gdLst/>
                  <a:ahLst/>
                  <a:cxnLst>
                    <a:cxn ang="0">
                      <a:pos x="120" y="12"/>
                    </a:cxn>
                    <a:cxn ang="0">
                      <a:pos x="120" y="13"/>
                    </a:cxn>
                    <a:cxn ang="0">
                      <a:pos x="118" y="15"/>
                    </a:cxn>
                    <a:cxn ang="0">
                      <a:pos x="116" y="20"/>
                    </a:cxn>
                    <a:cxn ang="0">
                      <a:pos x="110" y="23"/>
                    </a:cxn>
                    <a:cxn ang="0">
                      <a:pos x="104" y="28"/>
                    </a:cxn>
                    <a:cxn ang="0">
                      <a:pos x="94" y="32"/>
                    </a:cxn>
                    <a:cxn ang="0">
                      <a:pos x="79" y="33"/>
                    </a:cxn>
                    <a:cxn ang="0">
                      <a:pos x="60" y="35"/>
                    </a:cxn>
                    <a:cxn ang="0">
                      <a:pos x="40" y="33"/>
                    </a:cxn>
                    <a:cxn ang="0">
                      <a:pos x="27" y="32"/>
                    </a:cxn>
                    <a:cxn ang="0">
                      <a:pos x="15" y="28"/>
                    </a:cxn>
                    <a:cxn ang="0">
                      <a:pos x="7" y="23"/>
                    </a:cxn>
                    <a:cxn ang="0">
                      <a:pos x="2" y="20"/>
                    </a:cxn>
                    <a:cxn ang="0">
                      <a:pos x="1" y="15"/>
                    </a:cxn>
                    <a:cxn ang="0">
                      <a:pos x="0" y="13"/>
                    </a:cxn>
                    <a:cxn ang="0">
                      <a:pos x="0" y="12"/>
                    </a:cxn>
                    <a:cxn ang="0">
                      <a:pos x="0" y="0"/>
                    </a:cxn>
                    <a:cxn ang="0">
                      <a:pos x="0" y="0"/>
                    </a:cxn>
                    <a:cxn ang="0">
                      <a:pos x="1" y="3"/>
                    </a:cxn>
                    <a:cxn ang="0">
                      <a:pos x="2" y="7"/>
                    </a:cxn>
                    <a:cxn ang="0">
                      <a:pos x="7" y="11"/>
                    </a:cxn>
                    <a:cxn ang="0">
                      <a:pos x="15" y="15"/>
                    </a:cxn>
                    <a:cxn ang="0">
                      <a:pos x="27" y="19"/>
                    </a:cxn>
                    <a:cxn ang="0">
                      <a:pos x="40" y="22"/>
                    </a:cxn>
                    <a:cxn ang="0">
                      <a:pos x="60" y="22"/>
                    </a:cxn>
                    <a:cxn ang="0">
                      <a:pos x="79" y="22"/>
                    </a:cxn>
                    <a:cxn ang="0">
                      <a:pos x="94" y="19"/>
                    </a:cxn>
                    <a:cxn ang="0">
                      <a:pos x="104" y="15"/>
                    </a:cxn>
                    <a:cxn ang="0">
                      <a:pos x="110" y="11"/>
                    </a:cxn>
                    <a:cxn ang="0">
                      <a:pos x="116" y="7"/>
                    </a:cxn>
                    <a:cxn ang="0">
                      <a:pos x="118" y="3"/>
                    </a:cxn>
                    <a:cxn ang="0">
                      <a:pos x="120" y="0"/>
                    </a:cxn>
                    <a:cxn ang="0">
                      <a:pos x="120" y="0"/>
                    </a:cxn>
                    <a:cxn ang="0">
                      <a:pos x="120" y="12"/>
                    </a:cxn>
                    <a:cxn ang="0">
                      <a:pos x="120" y="12"/>
                    </a:cxn>
                  </a:cxnLst>
                  <a:rect l="0" t="0" r="r" b="b"/>
                  <a:pathLst>
                    <a:path w="121" h="36">
                      <a:moveTo>
                        <a:pt x="120" y="12"/>
                      </a:moveTo>
                      <a:lnTo>
                        <a:pt x="120" y="13"/>
                      </a:lnTo>
                      <a:lnTo>
                        <a:pt x="118" y="15"/>
                      </a:lnTo>
                      <a:lnTo>
                        <a:pt x="116" y="20"/>
                      </a:lnTo>
                      <a:lnTo>
                        <a:pt x="110" y="23"/>
                      </a:lnTo>
                      <a:lnTo>
                        <a:pt x="104" y="28"/>
                      </a:lnTo>
                      <a:lnTo>
                        <a:pt x="94" y="32"/>
                      </a:lnTo>
                      <a:lnTo>
                        <a:pt x="79" y="33"/>
                      </a:lnTo>
                      <a:lnTo>
                        <a:pt x="60" y="35"/>
                      </a:lnTo>
                      <a:lnTo>
                        <a:pt x="40" y="33"/>
                      </a:lnTo>
                      <a:lnTo>
                        <a:pt x="27" y="32"/>
                      </a:lnTo>
                      <a:lnTo>
                        <a:pt x="15" y="28"/>
                      </a:lnTo>
                      <a:lnTo>
                        <a:pt x="7" y="23"/>
                      </a:lnTo>
                      <a:lnTo>
                        <a:pt x="2" y="20"/>
                      </a:lnTo>
                      <a:lnTo>
                        <a:pt x="1" y="15"/>
                      </a:lnTo>
                      <a:lnTo>
                        <a:pt x="0" y="13"/>
                      </a:lnTo>
                      <a:lnTo>
                        <a:pt x="0" y="12"/>
                      </a:lnTo>
                      <a:lnTo>
                        <a:pt x="0" y="0"/>
                      </a:lnTo>
                      <a:lnTo>
                        <a:pt x="0" y="0"/>
                      </a:lnTo>
                      <a:lnTo>
                        <a:pt x="1" y="3"/>
                      </a:lnTo>
                      <a:lnTo>
                        <a:pt x="2" y="7"/>
                      </a:lnTo>
                      <a:lnTo>
                        <a:pt x="7" y="11"/>
                      </a:lnTo>
                      <a:lnTo>
                        <a:pt x="15" y="15"/>
                      </a:lnTo>
                      <a:lnTo>
                        <a:pt x="27" y="19"/>
                      </a:lnTo>
                      <a:lnTo>
                        <a:pt x="40" y="22"/>
                      </a:lnTo>
                      <a:lnTo>
                        <a:pt x="60" y="22"/>
                      </a:lnTo>
                      <a:lnTo>
                        <a:pt x="79" y="22"/>
                      </a:lnTo>
                      <a:lnTo>
                        <a:pt x="94" y="19"/>
                      </a:lnTo>
                      <a:lnTo>
                        <a:pt x="104" y="15"/>
                      </a:lnTo>
                      <a:lnTo>
                        <a:pt x="110" y="11"/>
                      </a:lnTo>
                      <a:lnTo>
                        <a:pt x="116" y="7"/>
                      </a:lnTo>
                      <a:lnTo>
                        <a:pt x="118" y="3"/>
                      </a:lnTo>
                      <a:lnTo>
                        <a:pt x="120" y="0"/>
                      </a:lnTo>
                      <a:lnTo>
                        <a:pt x="120" y="0"/>
                      </a:lnTo>
                      <a:lnTo>
                        <a:pt x="120" y="12"/>
                      </a:lnTo>
                      <a:lnTo>
                        <a:pt x="120" y="12"/>
                      </a:lnTo>
                    </a:path>
                  </a:pathLst>
                </a:custGeom>
                <a:solidFill>
                  <a:srgbClr val="D2D2D2"/>
                </a:solidFill>
                <a:ln w="9525">
                  <a:noFill/>
                  <a:round/>
                  <a:headEnd type="none" w="med" len="med"/>
                  <a:tailEnd type="none" w="med" len="med"/>
                </a:ln>
                <a:effectLst/>
              </p:spPr>
              <p:txBody>
                <a:bodyPr/>
                <a:lstStyle/>
                <a:p>
                  <a:endParaRPr lang="zh-CN" altLang="en-US"/>
                </a:p>
              </p:txBody>
            </p:sp>
            <p:sp>
              <p:nvSpPr>
                <p:cNvPr id="21545" name="Freeform 41"/>
                <p:cNvSpPr/>
                <p:nvPr/>
              </p:nvSpPr>
              <p:spPr bwMode="auto">
                <a:xfrm>
                  <a:off x="4493" y="2032"/>
                  <a:ext cx="68" cy="28"/>
                </a:xfrm>
                <a:custGeom>
                  <a:avLst/>
                  <a:gdLst/>
                  <a:ahLst/>
                  <a:cxnLst>
                    <a:cxn ang="0">
                      <a:pos x="3" y="27"/>
                    </a:cxn>
                    <a:cxn ang="0">
                      <a:pos x="3" y="27"/>
                    </a:cxn>
                    <a:cxn ang="0">
                      <a:pos x="22" y="26"/>
                    </a:cxn>
                    <a:cxn ang="0">
                      <a:pos x="38" y="24"/>
                    </a:cxn>
                    <a:cxn ang="0">
                      <a:pos x="49" y="19"/>
                    </a:cxn>
                    <a:cxn ang="0">
                      <a:pos x="57" y="15"/>
                    </a:cxn>
                    <a:cxn ang="0">
                      <a:pos x="61" y="11"/>
                    </a:cxn>
                    <a:cxn ang="0">
                      <a:pos x="64" y="5"/>
                    </a:cxn>
                    <a:cxn ang="0">
                      <a:pos x="67" y="3"/>
                    </a:cxn>
                    <a:cxn ang="0">
                      <a:pos x="67" y="1"/>
                    </a:cxn>
                    <a:cxn ang="0">
                      <a:pos x="59" y="0"/>
                    </a:cxn>
                    <a:cxn ang="0">
                      <a:pos x="60" y="0"/>
                    </a:cxn>
                    <a:cxn ang="0">
                      <a:pos x="59" y="3"/>
                    </a:cxn>
                    <a:cxn ang="0">
                      <a:pos x="57" y="6"/>
                    </a:cxn>
                    <a:cxn ang="0">
                      <a:pos x="52" y="10"/>
                    </a:cxn>
                    <a:cxn ang="0">
                      <a:pos x="45" y="13"/>
                    </a:cxn>
                    <a:cxn ang="0">
                      <a:pos x="37" y="17"/>
                    </a:cxn>
                    <a:cxn ang="0">
                      <a:pos x="22" y="19"/>
                    </a:cxn>
                    <a:cxn ang="0">
                      <a:pos x="3" y="21"/>
                    </a:cxn>
                    <a:cxn ang="0">
                      <a:pos x="3" y="21"/>
                    </a:cxn>
                    <a:cxn ang="0">
                      <a:pos x="3" y="21"/>
                    </a:cxn>
                    <a:cxn ang="0">
                      <a:pos x="0" y="21"/>
                    </a:cxn>
                    <a:cxn ang="0">
                      <a:pos x="0" y="24"/>
                    </a:cxn>
                    <a:cxn ang="0">
                      <a:pos x="0" y="26"/>
                    </a:cxn>
                    <a:cxn ang="0">
                      <a:pos x="3" y="27"/>
                    </a:cxn>
                    <a:cxn ang="0">
                      <a:pos x="3" y="27"/>
                    </a:cxn>
                  </a:cxnLst>
                  <a:rect l="0" t="0" r="r" b="b"/>
                  <a:pathLst>
                    <a:path w="68" h="28">
                      <a:moveTo>
                        <a:pt x="3" y="27"/>
                      </a:moveTo>
                      <a:lnTo>
                        <a:pt x="3" y="27"/>
                      </a:lnTo>
                      <a:lnTo>
                        <a:pt x="22" y="26"/>
                      </a:lnTo>
                      <a:lnTo>
                        <a:pt x="38" y="24"/>
                      </a:lnTo>
                      <a:lnTo>
                        <a:pt x="49" y="19"/>
                      </a:lnTo>
                      <a:lnTo>
                        <a:pt x="57" y="15"/>
                      </a:lnTo>
                      <a:lnTo>
                        <a:pt x="61" y="11"/>
                      </a:lnTo>
                      <a:lnTo>
                        <a:pt x="64" y="5"/>
                      </a:lnTo>
                      <a:lnTo>
                        <a:pt x="67" y="3"/>
                      </a:lnTo>
                      <a:lnTo>
                        <a:pt x="67" y="1"/>
                      </a:lnTo>
                      <a:lnTo>
                        <a:pt x="59" y="0"/>
                      </a:lnTo>
                      <a:lnTo>
                        <a:pt x="60" y="0"/>
                      </a:lnTo>
                      <a:lnTo>
                        <a:pt x="59" y="3"/>
                      </a:lnTo>
                      <a:lnTo>
                        <a:pt x="57" y="6"/>
                      </a:lnTo>
                      <a:lnTo>
                        <a:pt x="52" y="10"/>
                      </a:lnTo>
                      <a:lnTo>
                        <a:pt x="45" y="13"/>
                      </a:lnTo>
                      <a:lnTo>
                        <a:pt x="37" y="17"/>
                      </a:lnTo>
                      <a:lnTo>
                        <a:pt x="22" y="19"/>
                      </a:lnTo>
                      <a:lnTo>
                        <a:pt x="3" y="21"/>
                      </a:lnTo>
                      <a:lnTo>
                        <a:pt x="3" y="21"/>
                      </a:lnTo>
                      <a:lnTo>
                        <a:pt x="3" y="21"/>
                      </a:lnTo>
                      <a:lnTo>
                        <a:pt x="0" y="21"/>
                      </a:lnTo>
                      <a:lnTo>
                        <a:pt x="0" y="24"/>
                      </a:lnTo>
                      <a:lnTo>
                        <a:pt x="0" y="26"/>
                      </a:lnTo>
                      <a:lnTo>
                        <a:pt x="3" y="27"/>
                      </a:lnTo>
                      <a:lnTo>
                        <a:pt x="3" y="27"/>
                      </a:lnTo>
                    </a:path>
                  </a:pathLst>
                </a:custGeom>
                <a:solidFill>
                  <a:srgbClr val="000000"/>
                </a:solidFill>
                <a:ln w="9525">
                  <a:noFill/>
                  <a:round/>
                  <a:headEnd type="none" w="med" len="med"/>
                  <a:tailEnd type="none" w="med" len="med"/>
                </a:ln>
                <a:effectLst/>
              </p:spPr>
              <p:txBody>
                <a:bodyPr/>
                <a:lstStyle/>
                <a:p>
                  <a:endParaRPr lang="zh-CN" altLang="en-US"/>
                </a:p>
              </p:txBody>
            </p:sp>
            <p:sp>
              <p:nvSpPr>
                <p:cNvPr id="21546" name="Freeform 42"/>
                <p:cNvSpPr/>
                <p:nvPr/>
              </p:nvSpPr>
              <p:spPr bwMode="auto">
                <a:xfrm>
                  <a:off x="4431" y="2029"/>
                  <a:ext cx="66" cy="31"/>
                </a:xfrm>
                <a:custGeom>
                  <a:avLst/>
                  <a:gdLst/>
                  <a:ahLst/>
                  <a:cxnLst>
                    <a:cxn ang="0">
                      <a:pos x="0" y="4"/>
                    </a:cxn>
                    <a:cxn ang="0">
                      <a:pos x="0" y="4"/>
                    </a:cxn>
                    <a:cxn ang="0">
                      <a:pos x="0" y="6"/>
                    </a:cxn>
                    <a:cxn ang="0">
                      <a:pos x="3" y="8"/>
                    </a:cxn>
                    <a:cxn ang="0">
                      <a:pos x="5" y="14"/>
                    </a:cxn>
                    <a:cxn ang="0">
                      <a:pos x="10" y="18"/>
                    </a:cxn>
                    <a:cxn ang="0">
                      <a:pos x="18" y="22"/>
                    </a:cxn>
                    <a:cxn ang="0">
                      <a:pos x="31" y="27"/>
                    </a:cxn>
                    <a:cxn ang="0">
                      <a:pos x="44" y="29"/>
                    </a:cxn>
                    <a:cxn ang="0">
                      <a:pos x="65" y="30"/>
                    </a:cxn>
                    <a:cxn ang="0">
                      <a:pos x="65" y="24"/>
                    </a:cxn>
                    <a:cxn ang="0">
                      <a:pos x="45" y="22"/>
                    </a:cxn>
                    <a:cxn ang="0">
                      <a:pos x="32" y="20"/>
                    </a:cxn>
                    <a:cxn ang="0">
                      <a:pos x="22" y="16"/>
                    </a:cxn>
                    <a:cxn ang="0">
                      <a:pos x="14" y="13"/>
                    </a:cxn>
                    <a:cxn ang="0">
                      <a:pos x="12" y="9"/>
                    </a:cxn>
                    <a:cxn ang="0">
                      <a:pos x="10" y="6"/>
                    </a:cxn>
                    <a:cxn ang="0">
                      <a:pos x="8" y="4"/>
                    </a:cxn>
                    <a:cxn ang="0">
                      <a:pos x="8" y="4"/>
                    </a:cxn>
                    <a:cxn ang="0">
                      <a:pos x="8" y="4"/>
                    </a:cxn>
                    <a:cxn ang="0">
                      <a:pos x="8" y="4"/>
                    </a:cxn>
                    <a:cxn ang="0">
                      <a:pos x="7" y="2"/>
                    </a:cxn>
                    <a:cxn ang="0">
                      <a:pos x="5" y="0"/>
                    </a:cxn>
                    <a:cxn ang="0">
                      <a:pos x="3" y="2"/>
                    </a:cxn>
                    <a:cxn ang="0">
                      <a:pos x="0" y="4"/>
                    </a:cxn>
                    <a:cxn ang="0">
                      <a:pos x="0" y="4"/>
                    </a:cxn>
                  </a:cxnLst>
                  <a:rect l="0" t="0" r="r" b="b"/>
                  <a:pathLst>
                    <a:path w="66" h="31">
                      <a:moveTo>
                        <a:pt x="0" y="4"/>
                      </a:moveTo>
                      <a:lnTo>
                        <a:pt x="0" y="4"/>
                      </a:lnTo>
                      <a:lnTo>
                        <a:pt x="0" y="6"/>
                      </a:lnTo>
                      <a:lnTo>
                        <a:pt x="3" y="8"/>
                      </a:lnTo>
                      <a:lnTo>
                        <a:pt x="5" y="14"/>
                      </a:lnTo>
                      <a:lnTo>
                        <a:pt x="10" y="18"/>
                      </a:lnTo>
                      <a:lnTo>
                        <a:pt x="18" y="22"/>
                      </a:lnTo>
                      <a:lnTo>
                        <a:pt x="31" y="27"/>
                      </a:lnTo>
                      <a:lnTo>
                        <a:pt x="44" y="29"/>
                      </a:lnTo>
                      <a:lnTo>
                        <a:pt x="65" y="30"/>
                      </a:lnTo>
                      <a:lnTo>
                        <a:pt x="65" y="24"/>
                      </a:lnTo>
                      <a:lnTo>
                        <a:pt x="45" y="22"/>
                      </a:lnTo>
                      <a:lnTo>
                        <a:pt x="32" y="20"/>
                      </a:lnTo>
                      <a:lnTo>
                        <a:pt x="22" y="16"/>
                      </a:lnTo>
                      <a:lnTo>
                        <a:pt x="14" y="13"/>
                      </a:lnTo>
                      <a:lnTo>
                        <a:pt x="12" y="9"/>
                      </a:lnTo>
                      <a:lnTo>
                        <a:pt x="10" y="6"/>
                      </a:lnTo>
                      <a:lnTo>
                        <a:pt x="8" y="4"/>
                      </a:lnTo>
                      <a:lnTo>
                        <a:pt x="8" y="4"/>
                      </a:lnTo>
                      <a:lnTo>
                        <a:pt x="8" y="4"/>
                      </a:lnTo>
                      <a:lnTo>
                        <a:pt x="8" y="4"/>
                      </a:lnTo>
                      <a:lnTo>
                        <a:pt x="7" y="2"/>
                      </a:lnTo>
                      <a:lnTo>
                        <a:pt x="5" y="0"/>
                      </a:lnTo>
                      <a:lnTo>
                        <a:pt x="3" y="2"/>
                      </a:lnTo>
                      <a:lnTo>
                        <a:pt x="0" y="4"/>
                      </a:lnTo>
                      <a:lnTo>
                        <a:pt x="0" y="4"/>
                      </a:lnTo>
                    </a:path>
                  </a:pathLst>
                </a:custGeom>
                <a:solidFill>
                  <a:srgbClr val="000000"/>
                </a:solidFill>
                <a:ln w="9525">
                  <a:noFill/>
                  <a:round/>
                  <a:headEnd type="none" w="med" len="med"/>
                  <a:tailEnd type="none" w="med" len="med"/>
                </a:ln>
                <a:effectLst/>
              </p:spPr>
              <p:txBody>
                <a:bodyPr/>
                <a:lstStyle/>
                <a:p>
                  <a:endParaRPr lang="zh-CN" altLang="en-US"/>
                </a:p>
              </p:txBody>
            </p:sp>
            <p:sp>
              <p:nvSpPr>
                <p:cNvPr id="21547" name="Freeform 43"/>
                <p:cNvSpPr/>
                <p:nvPr/>
              </p:nvSpPr>
              <p:spPr bwMode="auto">
                <a:xfrm>
                  <a:off x="4431" y="2017"/>
                  <a:ext cx="9" cy="17"/>
                </a:xfrm>
                <a:custGeom>
                  <a:avLst/>
                  <a:gdLst/>
                  <a:ahLst/>
                  <a:cxnLst>
                    <a:cxn ang="0">
                      <a:pos x="8" y="4"/>
                    </a:cxn>
                    <a:cxn ang="0">
                      <a:pos x="0" y="4"/>
                    </a:cxn>
                    <a:cxn ang="0">
                      <a:pos x="0" y="16"/>
                    </a:cxn>
                    <a:cxn ang="0">
                      <a:pos x="8" y="16"/>
                    </a:cxn>
                    <a:cxn ang="0">
                      <a:pos x="8" y="4"/>
                    </a:cxn>
                    <a:cxn ang="0">
                      <a:pos x="0" y="4"/>
                    </a:cxn>
                    <a:cxn ang="0">
                      <a:pos x="8" y="4"/>
                    </a:cxn>
                    <a:cxn ang="0">
                      <a:pos x="7" y="1"/>
                    </a:cxn>
                    <a:cxn ang="0">
                      <a:pos x="5" y="0"/>
                    </a:cxn>
                    <a:cxn ang="0">
                      <a:pos x="3" y="1"/>
                    </a:cxn>
                    <a:cxn ang="0">
                      <a:pos x="0" y="4"/>
                    </a:cxn>
                    <a:cxn ang="0">
                      <a:pos x="8" y="4"/>
                    </a:cxn>
                    <a:cxn ang="0">
                      <a:pos x="8" y="4"/>
                    </a:cxn>
                  </a:cxnLst>
                  <a:rect l="0" t="0" r="r" b="b"/>
                  <a:pathLst>
                    <a:path w="9" h="17">
                      <a:moveTo>
                        <a:pt x="8" y="4"/>
                      </a:moveTo>
                      <a:lnTo>
                        <a:pt x="0" y="4"/>
                      </a:lnTo>
                      <a:lnTo>
                        <a:pt x="0" y="16"/>
                      </a:lnTo>
                      <a:lnTo>
                        <a:pt x="8" y="16"/>
                      </a:lnTo>
                      <a:lnTo>
                        <a:pt x="8" y="4"/>
                      </a:lnTo>
                      <a:lnTo>
                        <a:pt x="0" y="4"/>
                      </a:lnTo>
                      <a:lnTo>
                        <a:pt x="8" y="4"/>
                      </a:lnTo>
                      <a:lnTo>
                        <a:pt x="7" y="1"/>
                      </a:lnTo>
                      <a:lnTo>
                        <a:pt x="5" y="0"/>
                      </a:lnTo>
                      <a:lnTo>
                        <a:pt x="3" y="1"/>
                      </a:lnTo>
                      <a:lnTo>
                        <a:pt x="0" y="4"/>
                      </a:lnTo>
                      <a:lnTo>
                        <a:pt x="8" y="4"/>
                      </a:lnTo>
                      <a:lnTo>
                        <a:pt x="8" y="4"/>
                      </a:lnTo>
                    </a:path>
                  </a:pathLst>
                </a:custGeom>
                <a:solidFill>
                  <a:srgbClr val="000000"/>
                </a:solidFill>
                <a:ln w="9525">
                  <a:noFill/>
                  <a:round/>
                  <a:headEnd type="none" w="med" len="med"/>
                  <a:tailEnd type="none" w="med" len="med"/>
                </a:ln>
                <a:effectLst/>
              </p:spPr>
              <p:txBody>
                <a:bodyPr/>
                <a:lstStyle/>
                <a:p>
                  <a:endParaRPr lang="zh-CN" altLang="en-US"/>
                </a:p>
              </p:txBody>
            </p:sp>
            <p:sp>
              <p:nvSpPr>
                <p:cNvPr id="21548" name="Freeform 44"/>
                <p:cNvSpPr/>
                <p:nvPr/>
              </p:nvSpPr>
              <p:spPr bwMode="auto">
                <a:xfrm>
                  <a:off x="4431" y="2021"/>
                  <a:ext cx="70" cy="27"/>
                </a:xfrm>
                <a:custGeom>
                  <a:avLst/>
                  <a:gdLst/>
                  <a:ahLst/>
                  <a:cxnLst>
                    <a:cxn ang="0">
                      <a:pos x="65" y="19"/>
                    </a:cxn>
                    <a:cxn ang="0">
                      <a:pos x="65" y="19"/>
                    </a:cxn>
                    <a:cxn ang="0">
                      <a:pos x="45" y="18"/>
                    </a:cxn>
                    <a:cxn ang="0">
                      <a:pos x="32" y="15"/>
                    </a:cxn>
                    <a:cxn ang="0">
                      <a:pos x="22" y="12"/>
                    </a:cxn>
                    <a:cxn ang="0">
                      <a:pos x="14" y="8"/>
                    </a:cxn>
                    <a:cxn ang="0">
                      <a:pos x="12" y="5"/>
                    </a:cxn>
                    <a:cxn ang="0">
                      <a:pos x="10" y="2"/>
                    </a:cxn>
                    <a:cxn ang="0">
                      <a:pos x="8" y="0"/>
                    </a:cxn>
                    <a:cxn ang="0">
                      <a:pos x="8" y="0"/>
                    </a:cxn>
                    <a:cxn ang="0">
                      <a:pos x="0" y="0"/>
                    </a:cxn>
                    <a:cxn ang="0">
                      <a:pos x="0" y="2"/>
                    </a:cxn>
                    <a:cxn ang="0">
                      <a:pos x="3" y="5"/>
                    </a:cxn>
                    <a:cxn ang="0">
                      <a:pos x="5" y="10"/>
                    </a:cxn>
                    <a:cxn ang="0">
                      <a:pos x="10" y="14"/>
                    </a:cxn>
                    <a:cxn ang="0">
                      <a:pos x="18" y="18"/>
                    </a:cxn>
                    <a:cxn ang="0">
                      <a:pos x="31" y="22"/>
                    </a:cxn>
                    <a:cxn ang="0">
                      <a:pos x="44" y="25"/>
                    </a:cxn>
                    <a:cxn ang="0">
                      <a:pos x="65" y="26"/>
                    </a:cxn>
                    <a:cxn ang="0">
                      <a:pos x="65" y="26"/>
                    </a:cxn>
                    <a:cxn ang="0">
                      <a:pos x="65" y="26"/>
                    </a:cxn>
                    <a:cxn ang="0">
                      <a:pos x="67" y="25"/>
                    </a:cxn>
                    <a:cxn ang="0">
                      <a:pos x="69" y="22"/>
                    </a:cxn>
                    <a:cxn ang="0">
                      <a:pos x="67" y="20"/>
                    </a:cxn>
                    <a:cxn ang="0">
                      <a:pos x="65" y="19"/>
                    </a:cxn>
                    <a:cxn ang="0">
                      <a:pos x="65" y="19"/>
                    </a:cxn>
                  </a:cxnLst>
                  <a:rect l="0" t="0" r="r" b="b"/>
                  <a:pathLst>
                    <a:path w="70" h="27">
                      <a:moveTo>
                        <a:pt x="65" y="19"/>
                      </a:moveTo>
                      <a:lnTo>
                        <a:pt x="65" y="19"/>
                      </a:lnTo>
                      <a:lnTo>
                        <a:pt x="45" y="18"/>
                      </a:lnTo>
                      <a:lnTo>
                        <a:pt x="32" y="15"/>
                      </a:lnTo>
                      <a:lnTo>
                        <a:pt x="22" y="12"/>
                      </a:lnTo>
                      <a:lnTo>
                        <a:pt x="14" y="8"/>
                      </a:lnTo>
                      <a:lnTo>
                        <a:pt x="12" y="5"/>
                      </a:lnTo>
                      <a:lnTo>
                        <a:pt x="10" y="2"/>
                      </a:lnTo>
                      <a:lnTo>
                        <a:pt x="8" y="0"/>
                      </a:lnTo>
                      <a:lnTo>
                        <a:pt x="8" y="0"/>
                      </a:lnTo>
                      <a:lnTo>
                        <a:pt x="0" y="0"/>
                      </a:lnTo>
                      <a:lnTo>
                        <a:pt x="0" y="2"/>
                      </a:lnTo>
                      <a:lnTo>
                        <a:pt x="3" y="5"/>
                      </a:lnTo>
                      <a:lnTo>
                        <a:pt x="5" y="10"/>
                      </a:lnTo>
                      <a:lnTo>
                        <a:pt x="10" y="14"/>
                      </a:lnTo>
                      <a:lnTo>
                        <a:pt x="18" y="18"/>
                      </a:lnTo>
                      <a:lnTo>
                        <a:pt x="31" y="22"/>
                      </a:lnTo>
                      <a:lnTo>
                        <a:pt x="44" y="25"/>
                      </a:lnTo>
                      <a:lnTo>
                        <a:pt x="65" y="26"/>
                      </a:lnTo>
                      <a:lnTo>
                        <a:pt x="65" y="26"/>
                      </a:lnTo>
                      <a:lnTo>
                        <a:pt x="65" y="26"/>
                      </a:lnTo>
                      <a:lnTo>
                        <a:pt x="67" y="25"/>
                      </a:lnTo>
                      <a:lnTo>
                        <a:pt x="69" y="22"/>
                      </a:lnTo>
                      <a:lnTo>
                        <a:pt x="67" y="20"/>
                      </a:lnTo>
                      <a:lnTo>
                        <a:pt x="65" y="19"/>
                      </a:lnTo>
                      <a:lnTo>
                        <a:pt x="65" y="19"/>
                      </a:lnTo>
                    </a:path>
                  </a:pathLst>
                </a:custGeom>
                <a:solidFill>
                  <a:srgbClr val="000000"/>
                </a:solidFill>
                <a:ln w="9525">
                  <a:noFill/>
                  <a:round/>
                  <a:headEnd type="none" w="med" len="med"/>
                  <a:tailEnd type="none" w="med" len="med"/>
                </a:ln>
                <a:effectLst/>
              </p:spPr>
              <p:txBody>
                <a:bodyPr/>
                <a:lstStyle/>
                <a:p>
                  <a:endParaRPr lang="zh-CN" altLang="en-US"/>
                </a:p>
              </p:txBody>
            </p:sp>
            <p:sp>
              <p:nvSpPr>
                <p:cNvPr id="21549" name="Freeform 45"/>
                <p:cNvSpPr/>
                <p:nvPr/>
              </p:nvSpPr>
              <p:spPr bwMode="auto">
                <a:xfrm>
                  <a:off x="4496" y="2017"/>
                  <a:ext cx="65" cy="31"/>
                </a:xfrm>
                <a:custGeom>
                  <a:avLst/>
                  <a:gdLst/>
                  <a:ahLst/>
                  <a:cxnLst>
                    <a:cxn ang="0">
                      <a:pos x="64" y="4"/>
                    </a:cxn>
                    <a:cxn ang="0">
                      <a:pos x="56" y="3"/>
                    </a:cxn>
                    <a:cxn ang="0">
                      <a:pos x="57" y="3"/>
                    </a:cxn>
                    <a:cxn ang="0">
                      <a:pos x="56" y="6"/>
                    </a:cxn>
                    <a:cxn ang="0">
                      <a:pos x="54" y="9"/>
                    </a:cxn>
                    <a:cxn ang="0">
                      <a:pos x="49" y="12"/>
                    </a:cxn>
                    <a:cxn ang="0">
                      <a:pos x="42" y="16"/>
                    </a:cxn>
                    <a:cxn ang="0">
                      <a:pos x="34" y="19"/>
                    </a:cxn>
                    <a:cxn ang="0">
                      <a:pos x="19" y="22"/>
                    </a:cxn>
                    <a:cxn ang="0">
                      <a:pos x="0" y="23"/>
                    </a:cxn>
                    <a:cxn ang="0">
                      <a:pos x="0" y="30"/>
                    </a:cxn>
                    <a:cxn ang="0">
                      <a:pos x="19" y="29"/>
                    </a:cxn>
                    <a:cxn ang="0">
                      <a:pos x="35" y="26"/>
                    </a:cxn>
                    <a:cxn ang="0">
                      <a:pos x="46" y="22"/>
                    </a:cxn>
                    <a:cxn ang="0">
                      <a:pos x="54" y="18"/>
                    </a:cxn>
                    <a:cxn ang="0">
                      <a:pos x="58" y="14"/>
                    </a:cxn>
                    <a:cxn ang="0">
                      <a:pos x="61" y="9"/>
                    </a:cxn>
                    <a:cxn ang="0">
                      <a:pos x="64" y="6"/>
                    </a:cxn>
                    <a:cxn ang="0">
                      <a:pos x="64" y="4"/>
                    </a:cxn>
                    <a:cxn ang="0">
                      <a:pos x="56" y="4"/>
                    </a:cxn>
                    <a:cxn ang="0">
                      <a:pos x="64" y="4"/>
                    </a:cxn>
                    <a:cxn ang="0">
                      <a:pos x="63" y="2"/>
                    </a:cxn>
                    <a:cxn ang="0">
                      <a:pos x="60" y="0"/>
                    </a:cxn>
                    <a:cxn ang="0">
                      <a:pos x="57" y="0"/>
                    </a:cxn>
                    <a:cxn ang="0">
                      <a:pos x="56" y="3"/>
                    </a:cxn>
                    <a:cxn ang="0">
                      <a:pos x="64" y="4"/>
                    </a:cxn>
                    <a:cxn ang="0">
                      <a:pos x="64" y="4"/>
                    </a:cxn>
                  </a:cxnLst>
                  <a:rect l="0" t="0" r="r" b="b"/>
                  <a:pathLst>
                    <a:path w="65" h="31">
                      <a:moveTo>
                        <a:pt x="64" y="4"/>
                      </a:moveTo>
                      <a:lnTo>
                        <a:pt x="56" y="3"/>
                      </a:lnTo>
                      <a:lnTo>
                        <a:pt x="57" y="3"/>
                      </a:lnTo>
                      <a:lnTo>
                        <a:pt x="56" y="6"/>
                      </a:lnTo>
                      <a:lnTo>
                        <a:pt x="54" y="9"/>
                      </a:lnTo>
                      <a:lnTo>
                        <a:pt x="49" y="12"/>
                      </a:lnTo>
                      <a:lnTo>
                        <a:pt x="42" y="16"/>
                      </a:lnTo>
                      <a:lnTo>
                        <a:pt x="34" y="19"/>
                      </a:lnTo>
                      <a:lnTo>
                        <a:pt x="19" y="22"/>
                      </a:lnTo>
                      <a:lnTo>
                        <a:pt x="0" y="23"/>
                      </a:lnTo>
                      <a:lnTo>
                        <a:pt x="0" y="30"/>
                      </a:lnTo>
                      <a:lnTo>
                        <a:pt x="19" y="29"/>
                      </a:lnTo>
                      <a:lnTo>
                        <a:pt x="35" y="26"/>
                      </a:lnTo>
                      <a:lnTo>
                        <a:pt x="46" y="22"/>
                      </a:lnTo>
                      <a:lnTo>
                        <a:pt x="54" y="18"/>
                      </a:lnTo>
                      <a:lnTo>
                        <a:pt x="58" y="14"/>
                      </a:lnTo>
                      <a:lnTo>
                        <a:pt x="61" y="9"/>
                      </a:lnTo>
                      <a:lnTo>
                        <a:pt x="64" y="6"/>
                      </a:lnTo>
                      <a:lnTo>
                        <a:pt x="64" y="4"/>
                      </a:lnTo>
                      <a:lnTo>
                        <a:pt x="56" y="4"/>
                      </a:lnTo>
                      <a:lnTo>
                        <a:pt x="64" y="4"/>
                      </a:lnTo>
                      <a:lnTo>
                        <a:pt x="63" y="2"/>
                      </a:lnTo>
                      <a:lnTo>
                        <a:pt x="60" y="0"/>
                      </a:lnTo>
                      <a:lnTo>
                        <a:pt x="57" y="0"/>
                      </a:lnTo>
                      <a:lnTo>
                        <a:pt x="56" y="3"/>
                      </a:lnTo>
                      <a:lnTo>
                        <a:pt x="64" y="4"/>
                      </a:lnTo>
                      <a:lnTo>
                        <a:pt x="64" y="4"/>
                      </a:lnTo>
                    </a:path>
                  </a:pathLst>
                </a:custGeom>
                <a:solidFill>
                  <a:srgbClr val="000000"/>
                </a:solidFill>
                <a:ln w="9525">
                  <a:noFill/>
                  <a:round/>
                  <a:headEnd type="none" w="med" len="med"/>
                  <a:tailEnd type="none" w="med" len="med"/>
                </a:ln>
                <a:effectLst/>
              </p:spPr>
              <p:txBody>
                <a:bodyPr/>
                <a:lstStyle/>
                <a:p>
                  <a:endParaRPr lang="zh-CN" altLang="en-US"/>
                </a:p>
              </p:txBody>
            </p:sp>
            <p:sp>
              <p:nvSpPr>
                <p:cNvPr id="21550" name="Freeform 46"/>
                <p:cNvSpPr/>
                <p:nvPr/>
              </p:nvSpPr>
              <p:spPr bwMode="auto">
                <a:xfrm>
                  <a:off x="4552" y="2021"/>
                  <a:ext cx="9" cy="16"/>
                </a:xfrm>
                <a:custGeom>
                  <a:avLst/>
                  <a:gdLst/>
                  <a:ahLst/>
                  <a:cxnLst>
                    <a:cxn ang="0">
                      <a:pos x="8" y="12"/>
                    </a:cxn>
                    <a:cxn ang="0">
                      <a:pos x="8" y="12"/>
                    </a:cxn>
                    <a:cxn ang="0">
                      <a:pos x="8" y="0"/>
                    </a:cxn>
                    <a:cxn ang="0">
                      <a:pos x="0" y="0"/>
                    </a:cxn>
                    <a:cxn ang="0">
                      <a:pos x="0" y="12"/>
                    </a:cxn>
                    <a:cxn ang="0">
                      <a:pos x="0" y="11"/>
                    </a:cxn>
                    <a:cxn ang="0">
                      <a:pos x="0" y="12"/>
                    </a:cxn>
                    <a:cxn ang="0">
                      <a:pos x="1" y="14"/>
                    </a:cxn>
                    <a:cxn ang="0">
                      <a:pos x="4" y="15"/>
                    </a:cxn>
                    <a:cxn ang="0">
                      <a:pos x="7" y="14"/>
                    </a:cxn>
                    <a:cxn ang="0">
                      <a:pos x="8" y="12"/>
                    </a:cxn>
                    <a:cxn ang="0">
                      <a:pos x="8" y="12"/>
                    </a:cxn>
                    <a:cxn ang="0">
                      <a:pos x="8" y="12"/>
                    </a:cxn>
                  </a:cxnLst>
                  <a:rect l="0" t="0" r="r" b="b"/>
                  <a:pathLst>
                    <a:path w="9" h="16">
                      <a:moveTo>
                        <a:pt x="8" y="12"/>
                      </a:moveTo>
                      <a:lnTo>
                        <a:pt x="8" y="12"/>
                      </a:lnTo>
                      <a:lnTo>
                        <a:pt x="8" y="0"/>
                      </a:lnTo>
                      <a:lnTo>
                        <a:pt x="0" y="0"/>
                      </a:lnTo>
                      <a:lnTo>
                        <a:pt x="0" y="12"/>
                      </a:lnTo>
                      <a:lnTo>
                        <a:pt x="0" y="11"/>
                      </a:lnTo>
                      <a:lnTo>
                        <a:pt x="0" y="12"/>
                      </a:lnTo>
                      <a:lnTo>
                        <a:pt x="1" y="14"/>
                      </a:lnTo>
                      <a:lnTo>
                        <a:pt x="4" y="15"/>
                      </a:lnTo>
                      <a:lnTo>
                        <a:pt x="7" y="14"/>
                      </a:lnTo>
                      <a:lnTo>
                        <a:pt x="8" y="12"/>
                      </a:lnTo>
                      <a:lnTo>
                        <a:pt x="8" y="12"/>
                      </a:lnTo>
                      <a:lnTo>
                        <a:pt x="8" y="12"/>
                      </a:lnTo>
                    </a:path>
                  </a:pathLst>
                </a:custGeom>
                <a:solidFill>
                  <a:srgbClr val="000000"/>
                </a:solidFill>
                <a:ln w="9525">
                  <a:noFill/>
                  <a:round/>
                  <a:headEnd type="none" w="med" len="med"/>
                  <a:tailEnd type="none" w="med" len="med"/>
                </a:ln>
                <a:effectLst/>
              </p:spPr>
              <p:txBody>
                <a:bodyPr/>
                <a:lstStyle/>
                <a:p>
                  <a:endParaRPr lang="zh-CN" altLang="en-US"/>
                </a:p>
              </p:txBody>
            </p:sp>
            <p:sp>
              <p:nvSpPr>
                <p:cNvPr id="21551" name="Freeform 47"/>
                <p:cNvSpPr/>
                <p:nvPr/>
              </p:nvSpPr>
              <p:spPr bwMode="auto">
                <a:xfrm>
                  <a:off x="4436" y="2033"/>
                  <a:ext cx="121" cy="36"/>
                </a:xfrm>
                <a:custGeom>
                  <a:avLst/>
                  <a:gdLst/>
                  <a:ahLst/>
                  <a:cxnLst>
                    <a:cxn ang="0">
                      <a:pos x="0" y="12"/>
                    </a:cxn>
                    <a:cxn ang="0">
                      <a:pos x="0" y="13"/>
                    </a:cxn>
                    <a:cxn ang="0">
                      <a:pos x="1" y="16"/>
                    </a:cxn>
                    <a:cxn ang="0">
                      <a:pos x="2" y="20"/>
                    </a:cxn>
                    <a:cxn ang="0">
                      <a:pos x="7" y="23"/>
                    </a:cxn>
                    <a:cxn ang="0">
                      <a:pos x="13" y="28"/>
                    </a:cxn>
                    <a:cxn ang="0">
                      <a:pos x="26" y="32"/>
                    </a:cxn>
                    <a:cxn ang="0">
                      <a:pos x="39" y="34"/>
                    </a:cxn>
                    <a:cxn ang="0">
                      <a:pos x="59" y="35"/>
                    </a:cxn>
                    <a:cxn ang="0">
                      <a:pos x="78" y="34"/>
                    </a:cxn>
                    <a:cxn ang="0">
                      <a:pos x="94" y="32"/>
                    </a:cxn>
                    <a:cxn ang="0">
                      <a:pos x="102" y="28"/>
                    </a:cxn>
                    <a:cxn ang="0">
                      <a:pos x="110" y="23"/>
                    </a:cxn>
                    <a:cxn ang="0">
                      <a:pos x="116" y="20"/>
                    </a:cxn>
                    <a:cxn ang="0">
                      <a:pos x="118" y="16"/>
                    </a:cxn>
                    <a:cxn ang="0">
                      <a:pos x="119" y="13"/>
                    </a:cxn>
                    <a:cxn ang="0">
                      <a:pos x="120" y="12"/>
                    </a:cxn>
                    <a:cxn ang="0">
                      <a:pos x="120" y="0"/>
                    </a:cxn>
                    <a:cxn ang="0">
                      <a:pos x="120" y="1"/>
                    </a:cxn>
                    <a:cxn ang="0">
                      <a:pos x="118" y="3"/>
                    </a:cxn>
                    <a:cxn ang="0">
                      <a:pos x="116" y="8"/>
                    </a:cxn>
                    <a:cxn ang="0">
                      <a:pos x="110" y="11"/>
                    </a:cxn>
                    <a:cxn ang="0">
                      <a:pos x="104" y="16"/>
                    </a:cxn>
                    <a:cxn ang="0">
                      <a:pos x="94" y="20"/>
                    </a:cxn>
                    <a:cxn ang="0">
                      <a:pos x="79" y="21"/>
                    </a:cxn>
                    <a:cxn ang="0">
                      <a:pos x="60" y="23"/>
                    </a:cxn>
                    <a:cxn ang="0">
                      <a:pos x="40" y="21"/>
                    </a:cxn>
                    <a:cxn ang="0">
                      <a:pos x="27" y="20"/>
                    </a:cxn>
                    <a:cxn ang="0">
                      <a:pos x="15" y="16"/>
                    </a:cxn>
                    <a:cxn ang="0">
                      <a:pos x="7" y="11"/>
                    </a:cxn>
                    <a:cxn ang="0">
                      <a:pos x="2" y="8"/>
                    </a:cxn>
                    <a:cxn ang="0">
                      <a:pos x="1" y="3"/>
                    </a:cxn>
                    <a:cxn ang="0">
                      <a:pos x="0" y="1"/>
                    </a:cxn>
                    <a:cxn ang="0">
                      <a:pos x="0" y="0"/>
                    </a:cxn>
                    <a:cxn ang="0">
                      <a:pos x="0" y="12"/>
                    </a:cxn>
                    <a:cxn ang="0">
                      <a:pos x="0" y="12"/>
                    </a:cxn>
                  </a:cxnLst>
                  <a:rect l="0" t="0" r="r" b="b"/>
                  <a:pathLst>
                    <a:path w="121" h="36">
                      <a:moveTo>
                        <a:pt x="0" y="12"/>
                      </a:moveTo>
                      <a:lnTo>
                        <a:pt x="0" y="13"/>
                      </a:lnTo>
                      <a:lnTo>
                        <a:pt x="1" y="16"/>
                      </a:lnTo>
                      <a:lnTo>
                        <a:pt x="2" y="20"/>
                      </a:lnTo>
                      <a:lnTo>
                        <a:pt x="7" y="23"/>
                      </a:lnTo>
                      <a:lnTo>
                        <a:pt x="13" y="28"/>
                      </a:lnTo>
                      <a:lnTo>
                        <a:pt x="26" y="32"/>
                      </a:lnTo>
                      <a:lnTo>
                        <a:pt x="39" y="34"/>
                      </a:lnTo>
                      <a:lnTo>
                        <a:pt x="59" y="35"/>
                      </a:lnTo>
                      <a:lnTo>
                        <a:pt x="78" y="34"/>
                      </a:lnTo>
                      <a:lnTo>
                        <a:pt x="94" y="32"/>
                      </a:lnTo>
                      <a:lnTo>
                        <a:pt x="102" y="28"/>
                      </a:lnTo>
                      <a:lnTo>
                        <a:pt x="110" y="23"/>
                      </a:lnTo>
                      <a:lnTo>
                        <a:pt x="116" y="20"/>
                      </a:lnTo>
                      <a:lnTo>
                        <a:pt x="118" y="16"/>
                      </a:lnTo>
                      <a:lnTo>
                        <a:pt x="119" y="13"/>
                      </a:lnTo>
                      <a:lnTo>
                        <a:pt x="120" y="12"/>
                      </a:lnTo>
                      <a:lnTo>
                        <a:pt x="120" y="0"/>
                      </a:lnTo>
                      <a:lnTo>
                        <a:pt x="120" y="1"/>
                      </a:lnTo>
                      <a:lnTo>
                        <a:pt x="118" y="3"/>
                      </a:lnTo>
                      <a:lnTo>
                        <a:pt x="116" y="8"/>
                      </a:lnTo>
                      <a:lnTo>
                        <a:pt x="110" y="11"/>
                      </a:lnTo>
                      <a:lnTo>
                        <a:pt x="104" y="16"/>
                      </a:lnTo>
                      <a:lnTo>
                        <a:pt x="94" y="20"/>
                      </a:lnTo>
                      <a:lnTo>
                        <a:pt x="79" y="21"/>
                      </a:lnTo>
                      <a:lnTo>
                        <a:pt x="60" y="23"/>
                      </a:lnTo>
                      <a:lnTo>
                        <a:pt x="40" y="21"/>
                      </a:lnTo>
                      <a:lnTo>
                        <a:pt x="27" y="20"/>
                      </a:lnTo>
                      <a:lnTo>
                        <a:pt x="15" y="16"/>
                      </a:lnTo>
                      <a:lnTo>
                        <a:pt x="7" y="11"/>
                      </a:lnTo>
                      <a:lnTo>
                        <a:pt x="2" y="8"/>
                      </a:lnTo>
                      <a:lnTo>
                        <a:pt x="1" y="3"/>
                      </a:lnTo>
                      <a:lnTo>
                        <a:pt x="0" y="1"/>
                      </a:lnTo>
                      <a:lnTo>
                        <a:pt x="0" y="0"/>
                      </a:lnTo>
                      <a:lnTo>
                        <a:pt x="0" y="12"/>
                      </a:lnTo>
                      <a:lnTo>
                        <a:pt x="0" y="12"/>
                      </a:lnTo>
                    </a:path>
                  </a:pathLst>
                </a:custGeom>
                <a:solidFill>
                  <a:srgbClr val="D2D2D2"/>
                </a:solidFill>
                <a:ln w="9525">
                  <a:noFill/>
                  <a:round/>
                  <a:headEnd type="none" w="med" len="med"/>
                  <a:tailEnd type="none" w="med" len="med"/>
                </a:ln>
                <a:effectLst/>
              </p:spPr>
              <p:txBody>
                <a:bodyPr/>
                <a:lstStyle/>
                <a:p>
                  <a:endParaRPr lang="zh-CN" altLang="en-US"/>
                </a:p>
              </p:txBody>
            </p:sp>
            <p:sp>
              <p:nvSpPr>
                <p:cNvPr id="21552" name="Freeform 48"/>
                <p:cNvSpPr/>
                <p:nvPr/>
              </p:nvSpPr>
              <p:spPr bwMode="auto">
                <a:xfrm>
                  <a:off x="4431" y="2045"/>
                  <a:ext cx="68" cy="27"/>
                </a:xfrm>
                <a:custGeom>
                  <a:avLst/>
                  <a:gdLst/>
                  <a:ahLst/>
                  <a:cxnLst>
                    <a:cxn ang="0">
                      <a:pos x="64" y="20"/>
                    </a:cxn>
                    <a:cxn ang="0">
                      <a:pos x="64" y="20"/>
                    </a:cxn>
                    <a:cxn ang="0">
                      <a:pos x="44" y="19"/>
                    </a:cxn>
                    <a:cxn ang="0">
                      <a:pos x="32" y="16"/>
                    </a:cxn>
                    <a:cxn ang="0">
                      <a:pos x="21" y="13"/>
                    </a:cxn>
                    <a:cxn ang="0">
                      <a:pos x="14" y="9"/>
                    </a:cxn>
                    <a:cxn ang="0">
                      <a:pos x="12" y="5"/>
                    </a:cxn>
                    <a:cxn ang="0">
                      <a:pos x="10" y="2"/>
                    </a:cxn>
                    <a:cxn ang="0">
                      <a:pos x="8" y="0"/>
                    </a:cxn>
                    <a:cxn ang="0">
                      <a:pos x="8" y="0"/>
                    </a:cxn>
                    <a:cxn ang="0">
                      <a:pos x="0" y="0"/>
                    </a:cxn>
                    <a:cxn ang="0">
                      <a:pos x="0" y="2"/>
                    </a:cxn>
                    <a:cxn ang="0">
                      <a:pos x="3" y="5"/>
                    </a:cxn>
                    <a:cxn ang="0">
                      <a:pos x="5" y="9"/>
                    </a:cxn>
                    <a:cxn ang="0">
                      <a:pos x="10" y="14"/>
                    </a:cxn>
                    <a:cxn ang="0">
                      <a:pos x="17" y="19"/>
                    </a:cxn>
                    <a:cxn ang="0">
                      <a:pos x="28" y="23"/>
                    </a:cxn>
                    <a:cxn ang="0">
                      <a:pos x="43" y="26"/>
                    </a:cxn>
                    <a:cxn ang="0">
                      <a:pos x="64" y="26"/>
                    </a:cxn>
                    <a:cxn ang="0">
                      <a:pos x="64" y="26"/>
                    </a:cxn>
                    <a:cxn ang="0">
                      <a:pos x="64" y="26"/>
                    </a:cxn>
                    <a:cxn ang="0">
                      <a:pos x="66" y="26"/>
                    </a:cxn>
                    <a:cxn ang="0">
                      <a:pos x="67" y="23"/>
                    </a:cxn>
                    <a:cxn ang="0">
                      <a:pos x="66" y="20"/>
                    </a:cxn>
                    <a:cxn ang="0">
                      <a:pos x="64" y="20"/>
                    </a:cxn>
                    <a:cxn ang="0">
                      <a:pos x="64" y="20"/>
                    </a:cxn>
                  </a:cxnLst>
                  <a:rect l="0" t="0" r="r" b="b"/>
                  <a:pathLst>
                    <a:path w="68" h="27">
                      <a:moveTo>
                        <a:pt x="64" y="20"/>
                      </a:moveTo>
                      <a:lnTo>
                        <a:pt x="64" y="20"/>
                      </a:lnTo>
                      <a:lnTo>
                        <a:pt x="44" y="19"/>
                      </a:lnTo>
                      <a:lnTo>
                        <a:pt x="32" y="16"/>
                      </a:lnTo>
                      <a:lnTo>
                        <a:pt x="21" y="13"/>
                      </a:lnTo>
                      <a:lnTo>
                        <a:pt x="14" y="9"/>
                      </a:lnTo>
                      <a:lnTo>
                        <a:pt x="12" y="5"/>
                      </a:lnTo>
                      <a:lnTo>
                        <a:pt x="10" y="2"/>
                      </a:lnTo>
                      <a:lnTo>
                        <a:pt x="8" y="0"/>
                      </a:lnTo>
                      <a:lnTo>
                        <a:pt x="8" y="0"/>
                      </a:lnTo>
                      <a:lnTo>
                        <a:pt x="0" y="0"/>
                      </a:lnTo>
                      <a:lnTo>
                        <a:pt x="0" y="2"/>
                      </a:lnTo>
                      <a:lnTo>
                        <a:pt x="3" y="5"/>
                      </a:lnTo>
                      <a:lnTo>
                        <a:pt x="5" y="9"/>
                      </a:lnTo>
                      <a:lnTo>
                        <a:pt x="10" y="14"/>
                      </a:lnTo>
                      <a:lnTo>
                        <a:pt x="17" y="19"/>
                      </a:lnTo>
                      <a:lnTo>
                        <a:pt x="28" y="23"/>
                      </a:lnTo>
                      <a:lnTo>
                        <a:pt x="43" y="26"/>
                      </a:lnTo>
                      <a:lnTo>
                        <a:pt x="64" y="26"/>
                      </a:lnTo>
                      <a:lnTo>
                        <a:pt x="64" y="26"/>
                      </a:lnTo>
                      <a:lnTo>
                        <a:pt x="64" y="26"/>
                      </a:lnTo>
                      <a:lnTo>
                        <a:pt x="66" y="26"/>
                      </a:lnTo>
                      <a:lnTo>
                        <a:pt x="67" y="23"/>
                      </a:lnTo>
                      <a:lnTo>
                        <a:pt x="66" y="20"/>
                      </a:lnTo>
                      <a:lnTo>
                        <a:pt x="64" y="20"/>
                      </a:lnTo>
                      <a:lnTo>
                        <a:pt x="64" y="20"/>
                      </a:lnTo>
                    </a:path>
                  </a:pathLst>
                </a:custGeom>
                <a:solidFill>
                  <a:srgbClr val="000000"/>
                </a:solidFill>
                <a:ln w="9525">
                  <a:noFill/>
                  <a:round/>
                  <a:headEnd type="none" w="med" len="med"/>
                  <a:tailEnd type="none" w="med" len="med"/>
                </a:ln>
                <a:effectLst/>
              </p:spPr>
              <p:txBody>
                <a:bodyPr/>
                <a:lstStyle/>
                <a:p>
                  <a:endParaRPr lang="zh-CN" altLang="en-US"/>
                </a:p>
              </p:txBody>
            </p:sp>
            <p:sp>
              <p:nvSpPr>
                <p:cNvPr id="21553" name="Freeform 49"/>
                <p:cNvSpPr/>
                <p:nvPr/>
              </p:nvSpPr>
              <p:spPr bwMode="auto">
                <a:xfrm>
                  <a:off x="4495" y="2042"/>
                  <a:ext cx="66" cy="30"/>
                </a:xfrm>
                <a:custGeom>
                  <a:avLst/>
                  <a:gdLst/>
                  <a:ahLst/>
                  <a:cxnLst>
                    <a:cxn ang="0">
                      <a:pos x="57" y="3"/>
                    </a:cxn>
                    <a:cxn ang="0">
                      <a:pos x="57" y="3"/>
                    </a:cxn>
                    <a:cxn ang="0">
                      <a:pos x="57" y="3"/>
                    </a:cxn>
                    <a:cxn ang="0">
                      <a:pos x="57" y="5"/>
                    </a:cxn>
                    <a:cxn ang="0">
                      <a:pos x="54" y="8"/>
                    </a:cxn>
                    <a:cxn ang="0">
                      <a:pos x="49" y="11"/>
                    </a:cxn>
                    <a:cxn ang="0">
                      <a:pos x="42" y="16"/>
                    </a:cxn>
                    <a:cxn ang="0">
                      <a:pos x="32" y="19"/>
                    </a:cxn>
                    <a:cxn ang="0">
                      <a:pos x="18" y="22"/>
                    </a:cxn>
                    <a:cxn ang="0">
                      <a:pos x="0" y="23"/>
                    </a:cxn>
                    <a:cxn ang="0">
                      <a:pos x="0" y="29"/>
                    </a:cxn>
                    <a:cxn ang="0">
                      <a:pos x="20" y="29"/>
                    </a:cxn>
                    <a:cxn ang="0">
                      <a:pos x="35" y="26"/>
                    </a:cxn>
                    <a:cxn ang="0">
                      <a:pos x="46" y="22"/>
                    </a:cxn>
                    <a:cxn ang="0">
                      <a:pos x="54" y="17"/>
                    </a:cxn>
                    <a:cxn ang="0">
                      <a:pos x="59" y="12"/>
                    </a:cxn>
                    <a:cxn ang="0">
                      <a:pos x="62" y="9"/>
                    </a:cxn>
                    <a:cxn ang="0">
                      <a:pos x="64" y="5"/>
                    </a:cxn>
                    <a:cxn ang="0">
                      <a:pos x="65" y="4"/>
                    </a:cxn>
                    <a:cxn ang="0">
                      <a:pos x="65" y="3"/>
                    </a:cxn>
                    <a:cxn ang="0">
                      <a:pos x="65" y="4"/>
                    </a:cxn>
                    <a:cxn ang="0">
                      <a:pos x="64" y="1"/>
                    </a:cxn>
                    <a:cxn ang="0">
                      <a:pos x="61" y="0"/>
                    </a:cxn>
                    <a:cxn ang="0">
                      <a:pos x="58" y="1"/>
                    </a:cxn>
                    <a:cxn ang="0">
                      <a:pos x="57" y="3"/>
                    </a:cxn>
                    <a:cxn ang="0">
                      <a:pos x="57" y="3"/>
                    </a:cxn>
                    <a:cxn ang="0">
                      <a:pos x="57" y="3"/>
                    </a:cxn>
                  </a:cxnLst>
                  <a:rect l="0" t="0" r="r" b="b"/>
                  <a:pathLst>
                    <a:path w="66" h="30">
                      <a:moveTo>
                        <a:pt x="57" y="3"/>
                      </a:moveTo>
                      <a:lnTo>
                        <a:pt x="57" y="3"/>
                      </a:lnTo>
                      <a:lnTo>
                        <a:pt x="57" y="3"/>
                      </a:lnTo>
                      <a:lnTo>
                        <a:pt x="57" y="5"/>
                      </a:lnTo>
                      <a:lnTo>
                        <a:pt x="54" y="8"/>
                      </a:lnTo>
                      <a:lnTo>
                        <a:pt x="49" y="11"/>
                      </a:lnTo>
                      <a:lnTo>
                        <a:pt x="42" y="16"/>
                      </a:lnTo>
                      <a:lnTo>
                        <a:pt x="32" y="19"/>
                      </a:lnTo>
                      <a:lnTo>
                        <a:pt x="18" y="22"/>
                      </a:lnTo>
                      <a:lnTo>
                        <a:pt x="0" y="23"/>
                      </a:lnTo>
                      <a:lnTo>
                        <a:pt x="0" y="29"/>
                      </a:lnTo>
                      <a:lnTo>
                        <a:pt x="20" y="29"/>
                      </a:lnTo>
                      <a:lnTo>
                        <a:pt x="35" y="26"/>
                      </a:lnTo>
                      <a:lnTo>
                        <a:pt x="46" y="22"/>
                      </a:lnTo>
                      <a:lnTo>
                        <a:pt x="54" y="17"/>
                      </a:lnTo>
                      <a:lnTo>
                        <a:pt x="59" y="12"/>
                      </a:lnTo>
                      <a:lnTo>
                        <a:pt x="62" y="9"/>
                      </a:lnTo>
                      <a:lnTo>
                        <a:pt x="64" y="5"/>
                      </a:lnTo>
                      <a:lnTo>
                        <a:pt x="65" y="4"/>
                      </a:lnTo>
                      <a:lnTo>
                        <a:pt x="65" y="3"/>
                      </a:lnTo>
                      <a:lnTo>
                        <a:pt x="65" y="4"/>
                      </a:lnTo>
                      <a:lnTo>
                        <a:pt x="64" y="1"/>
                      </a:lnTo>
                      <a:lnTo>
                        <a:pt x="61" y="0"/>
                      </a:lnTo>
                      <a:lnTo>
                        <a:pt x="58" y="1"/>
                      </a:lnTo>
                      <a:lnTo>
                        <a:pt x="57" y="3"/>
                      </a:lnTo>
                      <a:lnTo>
                        <a:pt x="57" y="3"/>
                      </a:lnTo>
                      <a:lnTo>
                        <a:pt x="57" y="3"/>
                      </a:lnTo>
                    </a:path>
                  </a:pathLst>
                </a:custGeom>
                <a:solidFill>
                  <a:srgbClr val="000000"/>
                </a:solidFill>
                <a:ln w="9525">
                  <a:noFill/>
                  <a:round/>
                  <a:headEnd type="none" w="med" len="med"/>
                  <a:tailEnd type="none" w="med" len="med"/>
                </a:ln>
                <a:effectLst/>
              </p:spPr>
              <p:txBody>
                <a:bodyPr/>
                <a:lstStyle/>
                <a:p>
                  <a:endParaRPr lang="zh-CN" altLang="en-US"/>
                </a:p>
              </p:txBody>
            </p:sp>
            <p:sp>
              <p:nvSpPr>
                <p:cNvPr id="21554" name="Freeform 50"/>
                <p:cNvSpPr/>
                <p:nvPr/>
              </p:nvSpPr>
              <p:spPr bwMode="auto">
                <a:xfrm>
                  <a:off x="4552" y="2029"/>
                  <a:ext cx="9" cy="17"/>
                </a:xfrm>
                <a:custGeom>
                  <a:avLst/>
                  <a:gdLst/>
                  <a:ahLst/>
                  <a:cxnLst>
                    <a:cxn ang="0">
                      <a:pos x="8" y="4"/>
                    </a:cxn>
                    <a:cxn ang="0">
                      <a:pos x="0" y="4"/>
                    </a:cxn>
                    <a:cxn ang="0">
                      <a:pos x="0" y="16"/>
                    </a:cxn>
                    <a:cxn ang="0">
                      <a:pos x="8" y="16"/>
                    </a:cxn>
                    <a:cxn ang="0">
                      <a:pos x="8" y="4"/>
                    </a:cxn>
                    <a:cxn ang="0">
                      <a:pos x="0" y="3"/>
                    </a:cxn>
                    <a:cxn ang="0">
                      <a:pos x="8" y="4"/>
                    </a:cxn>
                    <a:cxn ang="0">
                      <a:pos x="7" y="2"/>
                    </a:cxn>
                    <a:cxn ang="0">
                      <a:pos x="4" y="0"/>
                    </a:cxn>
                    <a:cxn ang="0">
                      <a:pos x="1" y="2"/>
                    </a:cxn>
                    <a:cxn ang="0">
                      <a:pos x="0" y="4"/>
                    </a:cxn>
                    <a:cxn ang="0">
                      <a:pos x="8" y="4"/>
                    </a:cxn>
                    <a:cxn ang="0">
                      <a:pos x="8" y="4"/>
                    </a:cxn>
                  </a:cxnLst>
                  <a:rect l="0" t="0" r="r" b="b"/>
                  <a:pathLst>
                    <a:path w="9" h="17">
                      <a:moveTo>
                        <a:pt x="8" y="4"/>
                      </a:moveTo>
                      <a:lnTo>
                        <a:pt x="0" y="4"/>
                      </a:lnTo>
                      <a:lnTo>
                        <a:pt x="0" y="16"/>
                      </a:lnTo>
                      <a:lnTo>
                        <a:pt x="8" y="16"/>
                      </a:lnTo>
                      <a:lnTo>
                        <a:pt x="8" y="4"/>
                      </a:lnTo>
                      <a:lnTo>
                        <a:pt x="0" y="3"/>
                      </a:lnTo>
                      <a:lnTo>
                        <a:pt x="8" y="4"/>
                      </a:lnTo>
                      <a:lnTo>
                        <a:pt x="7" y="2"/>
                      </a:lnTo>
                      <a:lnTo>
                        <a:pt x="4" y="0"/>
                      </a:lnTo>
                      <a:lnTo>
                        <a:pt x="1" y="2"/>
                      </a:lnTo>
                      <a:lnTo>
                        <a:pt x="0" y="4"/>
                      </a:lnTo>
                      <a:lnTo>
                        <a:pt x="8" y="4"/>
                      </a:lnTo>
                      <a:lnTo>
                        <a:pt x="8" y="4"/>
                      </a:lnTo>
                    </a:path>
                  </a:pathLst>
                </a:custGeom>
                <a:solidFill>
                  <a:srgbClr val="000000"/>
                </a:solidFill>
                <a:ln w="9525">
                  <a:noFill/>
                  <a:round/>
                  <a:headEnd type="none" w="med" len="med"/>
                  <a:tailEnd type="none" w="med" len="med"/>
                </a:ln>
                <a:effectLst/>
              </p:spPr>
              <p:txBody>
                <a:bodyPr/>
                <a:lstStyle/>
                <a:p>
                  <a:endParaRPr lang="zh-CN" altLang="en-US"/>
                </a:p>
              </p:txBody>
            </p:sp>
            <p:sp>
              <p:nvSpPr>
                <p:cNvPr id="21555" name="Freeform 51"/>
                <p:cNvSpPr/>
                <p:nvPr/>
              </p:nvSpPr>
              <p:spPr bwMode="auto">
                <a:xfrm>
                  <a:off x="4493" y="2032"/>
                  <a:ext cx="68" cy="28"/>
                </a:xfrm>
                <a:custGeom>
                  <a:avLst/>
                  <a:gdLst/>
                  <a:ahLst/>
                  <a:cxnLst>
                    <a:cxn ang="0">
                      <a:pos x="3" y="27"/>
                    </a:cxn>
                    <a:cxn ang="0">
                      <a:pos x="3" y="27"/>
                    </a:cxn>
                    <a:cxn ang="0">
                      <a:pos x="22" y="26"/>
                    </a:cxn>
                    <a:cxn ang="0">
                      <a:pos x="38" y="24"/>
                    </a:cxn>
                    <a:cxn ang="0">
                      <a:pos x="49" y="19"/>
                    </a:cxn>
                    <a:cxn ang="0">
                      <a:pos x="57" y="15"/>
                    </a:cxn>
                    <a:cxn ang="0">
                      <a:pos x="61" y="11"/>
                    </a:cxn>
                    <a:cxn ang="0">
                      <a:pos x="64" y="5"/>
                    </a:cxn>
                    <a:cxn ang="0">
                      <a:pos x="67" y="3"/>
                    </a:cxn>
                    <a:cxn ang="0">
                      <a:pos x="67" y="1"/>
                    </a:cxn>
                    <a:cxn ang="0">
                      <a:pos x="59" y="0"/>
                    </a:cxn>
                    <a:cxn ang="0">
                      <a:pos x="60" y="0"/>
                    </a:cxn>
                    <a:cxn ang="0">
                      <a:pos x="59" y="3"/>
                    </a:cxn>
                    <a:cxn ang="0">
                      <a:pos x="57" y="6"/>
                    </a:cxn>
                    <a:cxn ang="0">
                      <a:pos x="52" y="10"/>
                    </a:cxn>
                    <a:cxn ang="0">
                      <a:pos x="45" y="13"/>
                    </a:cxn>
                    <a:cxn ang="0">
                      <a:pos x="37" y="17"/>
                    </a:cxn>
                    <a:cxn ang="0">
                      <a:pos x="22" y="19"/>
                    </a:cxn>
                    <a:cxn ang="0">
                      <a:pos x="3" y="21"/>
                    </a:cxn>
                    <a:cxn ang="0">
                      <a:pos x="3" y="21"/>
                    </a:cxn>
                    <a:cxn ang="0">
                      <a:pos x="3" y="21"/>
                    </a:cxn>
                    <a:cxn ang="0">
                      <a:pos x="0" y="21"/>
                    </a:cxn>
                    <a:cxn ang="0">
                      <a:pos x="0" y="24"/>
                    </a:cxn>
                    <a:cxn ang="0">
                      <a:pos x="0" y="26"/>
                    </a:cxn>
                    <a:cxn ang="0">
                      <a:pos x="3" y="27"/>
                    </a:cxn>
                    <a:cxn ang="0">
                      <a:pos x="3" y="27"/>
                    </a:cxn>
                  </a:cxnLst>
                  <a:rect l="0" t="0" r="r" b="b"/>
                  <a:pathLst>
                    <a:path w="68" h="28">
                      <a:moveTo>
                        <a:pt x="3" y="27"/>
                      </a:moveTo>
                      <a:lnTo>
                        <a:pt x="3" y="27"/>
                      </a:lnTo>
                      <a:lnTo>
                        <a:pt x="22" y="26"/>
                      </a:lnTo>
                      <a:lnTo>
                        <a:pt x="38" y="24"/>
                      </a:lnTo>
                      <a:lnTo>
                        <a:pt x="49" y="19"/>
                      </a:lnTo>
                      <a:lnTo>
                        <a:pt x="57" y="15"/>
                      </a:lnTo>
                      <a:lnTo>
                        <a:pt x="61" y="11"/>
                      </a:lnTo>
                      <a:lnTo>
                        <a:pt x="64" y="5"/>
                      </a:lnTo>
                      <a:lnTo>
                        <a:pt x="67" y="3"/>
                      </a:lnTo>
                      <a:lnTo>
                        <a:pt x="67" y="1"/>
                      </a:lnTo>
                      <a:lnTo>
                        <a:pt x="59" y="0"/>
                      </a:lnTo>
                      <a:lnTo>
                        <a:pt x="60" y="0"/>
                      </a:lnTo>
                      <a:lnTo>
                        <a:pt x="59" y="3"/>
                      </a:lnTo>
                      <a:lnTo>
                        <a:pt x="57" y="6"/>
                      </a:lnTo>
                      <a:lnTo>
                        <a:pt x="52" y="10"/>
                      </a:lnTo>
                      <a:lnTo>
                        <a:pt x="45" y="13"/>
                      </a:lnTo>
                      <a:lnTo>
                        <a:pt x="37" y="17"/>
                      </a:lnTo>
                      <a:lnTo>
                        <a:pt x="22" y="19"/>
                      </a:lnTo>
                      <a:lnTo>
                        <a:pt x="3" y="21"/>
                      </a:lnTo>
                      <a:lnTo>
                        <a:pt x="3" y="21"/>
                      </a:lnTo>
                      <a:lnTo>
                        <a:pt x="3" y="21"/>
                      </a:lnTo>
                      <a:lnTo>
                        <a:pt x="0" y="21"/>
                      </a:lnTo>
                      <a:lnTo>
                        <a:pt x="0" y="24"/>
                      </a:lnTo>
                      <a:lnTo>
                        <a:pt x="0" y="26"/>
                      </a:lnTo>
                      <a:lnTo>
                        <a:pt x="3" y="27"/>
                      </a:lnTo>
                      <a:lnTo>
                        <a:pt x="3" y="27"/>
                      </a:lnTo>
                    </a:path>
                  </a:pathLst>
                </a:custGeom>
                <a:solidFill>
                  <a:srgbClr val="000000"/>
                </a:solidFill>
                <a:ln w="9525">
                  <a:noFill/>
                  <a:round/>
                  <a:headEnd type="none" w="med" len="med"/>
                  <a:tailEnd type="none" w="med" len="med"/>
                </a:ln>
                <a:effectLst/>
              </p:spPr>
              <p:txBody>
                <a:bodyPr/>
                <a:lstStyle/>
                <a:p>
                  <a:endParaRPr lang="zh-CN" altLang="en-US"/>
                </a:p>
              </p:txBody>
            </p:sp>
            <p:sp>
              <p:nvSpPr>
                <p:cNvPr id="21556" name="Freeform 52"/>
                <p:cNvSpPr/>
                <p:nvPr/>
              </p:nvSpPr>
              <p:spPr bwMode="auto">
                <a:xfrm>
                  <a:off x="4431" y="2029"/>
                  <a:ext cx="66" cy="31"/>
                </a:xfrm>
                <a:custGeom>
                  <a:avLst/>
                  <a:gdLst/>
                  <a:ahLst/>
                  <a:cxnLst>
                    <a:cxn ang="0">
                      <a:pos x="8" y="4"/>
                    </a:cxn>
                    <a:cxn ang="0">
                      <a:pos x="0" y="4"/>
                    </a:cxn>
                    <a:cxn ang="0">
                      <a:pos x="0" y="6"/>
                    </a:cxn>
                    <a:cxn ang="0">
                      <a:pos x="3" y="8"/>
                    </a:cxn>
                    <a:cxn ang="0">
                      <a:pos x="5" y="14"/>
                    </a:cxn>
                    <a:cxn ang="0">
                      <a:pos x="10" y="18"/>
                    </a:cxn>
                    <a:cxn ang="0">
                      <a:pos x="18" y="22"/>
                    </a:cxn>
                    <a:cxn ang="0">
                      <a:pos x="31" y="27"/>
                    </a:cxn>
                    <a:cxn ang="0">
                      <a:pos x="44" y="29"/>
                    </a:cxn>
                    <a:cxn ang="0">
                      <a:pos x="65" y="30"/>
                    </a:cxn>
                    <a:cxn ang="0">
                      <a:pos x="65" y="24"/>
                    </a:cxn>
                    <a:cxn ang="0">
                      <a:pos x="45" y="22"/>
                    </a:cxn>
                    <a:cxn ang="0">
                      <a:pos x="32" y="20"/>
                    </a:cxn>
                    <a:cxn ang="0">
                      <a:pos x="22" y="16"/>
                    </a:cxn>
                    <a:cxn ang="0">
                      <a:pos x="14" y="13"/>
                    </a:cxn>
                    <a:cxn ang="0">
                      <a:pos x="12" y="9"/>
                    </a:cxn>
                    <a:cxn ang="0">
                      <a:pos x="10" y="6"/>
                    </a:cxn>
                    <a:cxn ang="0">
                      <a:pos x="8" y="4"/>
                    </a:cxn>
                    <a:cxn ang="0">
                      <a:pos x="8" y="4"/>
                    </a:cxn>
                    <a:cxn ang="0">
                      <a:pos x="0" y="4"/>
                    </a:cxn>
                    <a:cxn ang="0">
                      <a:pos x="8" y="4"/>
                    </a:cxn>
                    <a:cxn ang="0">
                      <a:pos x="7" y="2"/>
                    </a:cxn>
                    <a:cxn ang="0">
                      <a:pos x="5" y="0"/>
                    </a:cxn>
                    <a:cxn ang="0">
                      <a:pos x="3" y="2"/>
                    </a:cxn>
                    <a:cxn ang="0">
                      <a:pos x="0" y="4"/>
                    </a:cxn>
                    <a:cxn ang="0">
                      <a:pos x="8" y="4"/>
                    </a:cxn>
                    <a:cxn ang="0">
                      <a:pos x="8" y="4"/>
                    </a:cxn>
                  </a:cxnLst>
                  <a:rect l="0" t="0" r="r" b="b"/>
                  <a:pathLst>
                    <a:path w="66" h="31">
                      <a:moveTo>
                        <a:pt x="8" y="4"/>
                      </a:moveTo>
                      <a:lnTo>
                        <a:pt x="0" y="4"/>
                      </a:lnTo>
                      <a:lnTo>
                        <a:pt x="0" y="6"/>
                      </a:lnTo>
                      <a:lnTo>
                        <a:pt x="3" y="8"/>
                      </a:lnTo>
                      <a:lnTo>
                        <a:pt x="5" y="14"/>
                      </a:lnTo>
                      <a:lnTo>
                        <a:pt x="10" y="18"/>
                      </a:lnTo>
                      <a:lnTo>
                        <a:pt x="18" y="22"/>
                      </a:lnTo>
                      <a:lnTo>
                        <a:pt x="31" y="27"/>
                      </a:lnTo>
                      <a:lnTo>
                        <a:pt x="44" y="29"/>
                      </a:lnTo>
                      <a:lnTo>
                        <a:pt x="65" y="30"/>
                      </a:lnTo>
                      <a:lnTo>
                        <a:pt x="65" y="24"/>
                      </a:lnTo>
                      <a:lnTo>
                        <a:pt x="45" y="22"/>
                      </a:lnTo>
                      <a:lnTo>
                        <a:pt x="32" y="20"/>
                      </a:lnTo>
                      <a:lnTo>
                        <a:pt x="22" y="16"/>
                      </a:lnTo>
                      <a:lnTo>
                        <a:pt x="14" y="13"/>
                      </a:lnTo>
                      <a:lnTo>
                        <a:pt x="12" y="9"/>
                      </a:lnTo>
                      <a:lnTo>
                        <a:pt x="10" y="6"/>
                      </a:lnTo>
                      <a:lnTo>
                        <a:pt x="8" y="4"/>
                      </a:lnTo>
                      <a:lnTo>
                        <a:pt x="8" y="4"/>
                      </a:lnTo>
                      <a:lnTo>
                        <a:pt x="0" y="4"/>
                      </a:lnTo>
                      <a:lnTo>
                        <a:pt x="8" y="4"/>
                      </a:lnTo>
                      <a:lnTo>
                        <a:pt x="7" y="2"/>
                      </a:lnTo>
                      <a:lnTo>
                        <a:pt x="5" y="0"/>
                      </a:lnTo>
                      <a:lnTo>
                        <a:pt x="3" y="2"/>
                      </a:lnTo>
                      <a:lnTo>
                        <a:pt x="0" y="4"/>
                      </a:lnTo>
                      <a:lnTo>
                        <a:pt x="8" y="4"/>
                      </a:lnTo>
                      <a:lnTo>
                        <a:pt x="8" y="4"/>
                      </a:lnTo>
                    </a:path>
                  </a:pathLst>
                </a:custGeom>
                <a:solidFill>
                  <a:srgbClr val="000000"/>
                </a:solidFill>
                <a:ln w="9525">
                  <a:noFill/>
                  <a:round/>
                  <a:headEnd type="none" w="med" len="med"/>
                  <a:tailEnd type="none" w="med" len="med"/>
                </a:ln>
                <a:effectLst/>
              </p:spPr>
              <p:txBody>
                <a:bodyPr/>
                <a:lstStyle/>
                <a:p>
                  <a:endParaRPr lang="zh-CN" altLang="en-US"/>
                </a:p>
              </p:txBody>
            </p:sp>
            <p:sp>
              <p:nvSpPr>
                <p:cNvPr id="21557" name="Freeform 53"/>
                <p:cNvSpPr/>
                <p:nvPr/>
              </p:nvSpPr>
              <p:spPr bwMode="auto">
                <a:xfrm>
                  <a:off x="4431" y="2033"/>
                  <a:ext cx="9" cy="17"/>
                </a:xfrm>
                <a:custGeom>
                  <a:avLst/>
                  <a:gdLst/>
                  <a:ahLst/>
                  <a:cxnLst>
                    <a:cxn ang="0">
                      <a:pos x="8" y="12"/>
                    </a:cxn>
                    <a:cxn ang="0">
                      <a:pos x="8" y="12"/>
                    </a:cxn>
                    <a:cxn ang="0">
                      <a:pos x="8" y="0"/>
                    </a:cxn>
                    <a:cxn ang="0">
                      <a:pos x="0" y="0"/>
                    </a:cxn>
                    <a:cxn ang="0">
                      <a:pos x="0" y="12"/>
                    </a:cxn>
                    <a:cxn ang="0">
                      <a:pos x="0" y="12"/>
                    </a:cxn>
                    <a:cxn ang="0">
                      <a:pos x="0" y="12"/>
                    </a:cxn>
                    <a:cxn ang="0">
                      <a:pos x="3" y="14"/>
                    </a:cxn>
                    <a:cxn ang="0">
                      <a:pos x="5" y="16"/>
                    </a:cxn>
                    <a:cxn ang="0">
                      <a:pos x="7" y="14"/>
                    </a:cxn>
                    <a:cxn ang="0">
                      <a:pos x="8" y="12"/>
                    </a:cxn>
                    <a:cxn ang="0">
                      <a:pos x="8" y="12"/>
                    </a:cxn>
                  </a:cxnLst>
                  <a:rect l="0" t="0" r="r" b="b"/>
                  <a:pathLst>
                    <a:path w="9" h="17">
                      <a:moveTo>
                        <a:pt x="8" y="12"/>
                      </a:moveTo>
                      <a:lnTo>
                        <a:pt x="8" y="12"/>
                      </a:lnTo>
                      <a:lnTo>
                        <a:pt x="8" y="0"/>
                      </a:lnTo>
                      <a:lnTo>
                        <a:pt x="0" y="0"/>
                      </a:lnTo>
                      <a:lnTo>
                        <a:pt x="0" y="12"/>
                      </a:lnTo>
                      <a:lnTo>
                        <a:pt x="0" y="12"/>
                      </a:lnTo>
                      <a:lnTo>
                        <a:pt x="0" y="12"/>
                      </a:lnTo>
                      <a:lnTo>
                        <a:pt x="3" y="14"/>
                      </a:lnTo>
                      <a:lnTo>
                        <a:pt x="5" y="16"/>
                      </a:lnTo>
                      <a:lnTo>
                        <a:pt x="7" y="14"/>
                      </a:lnTo>
                      <a:lnTo>
                        <a:pt x="8" y="12"/>
                      </a:lnTo>
                      <a:lnTo>
                        <a:pt x="8" y="12"/>
                      </a:lnTo>
                    </a:path>
                  </a:pathLst>
                </a:custGeom>
                <a:solidFill>
                  <a:srgbClr val="000000"/>
                </a:solidFill>
                <a:ln w="9525">
                  <a:noFill/>
                  <a:round/>
                  <a:headEnd type="none" w="med" len="med"/>
                  <a:tailEnd type="none" w="med" len="med"/>
                </a:ln>
                <a:effectLst/>
              </p:spPr>
              <p:txBody>
                <a:bodyPr/>
                <a:lstStyle/>
                <a:p>
                  <a:endParaRPr lang="zh-CN" altLang="en-US"/>
                </a:p>
              </p:txBody>
            </p:sp>
            <p:sp>
              <p:nvSpPr>
                <p:cNvPr id="21558" name="Freeform 54"/>
                <p:cNvSpPr/>
                <p:nvPr/>
              </p:nvSpPr>
              <p:spPr bwMode="auto">
                <a:xfrm>
                  <a:off x="4436" y="2045"/>
                  <a:ext cx="121" cy="37"/>
                </a:xfrm>
                <a:custGeom>
                  <a:avLst/>
                  <a:gdLst/>
                  <a:ahLst/>
                  <a:cxnLst>
                    <a:cxn ang="0">
                      <a:pos x="0" y="13"/>
                    </a:cxn>
                    <a:cxn ang="0">
                      <a:pos x="0" y="13"/>
                    </a:cxn>
                    <a:cxn ang="0">
                      <a:pos x="1" y="16"/>
                    </a:cxn>
                    <a:cxn ang="0">
                      <a:pos x="2" y="20"/>
                    </a:cxn>
                    <a:cxn ang="0">
                      <a:pos x="7" y="24"/>
                    </a:cxn>
                    <a:cxn ang="0">
                      <a:pos x="15" y="28"/>
                    </a:cxn>
                    <a:cxn ang="0">
                      <a:pos x="27" y="31"/>
                    </a:cxn>
                    <a:cxn ang="0">
                      <a:pos x="40" y="34"/>
                    </a:cxn>
                    <a:cxn ang="0">
                      <a:pos x="60" y="36"/>
                    </a:cxn>
                    <a:cxn ang="0">
                      <a:pos x="79" y="34"/>
                    </a:cxn>
                    <a:cxn ang="0">
                      <a:pos x="94" y="31"/>
                    </a:cxn>
                    <a:cxn ang="0">
                      <a:pos x="104" y="28"/>
                    </a:cxn>
                    <a:cxn ang="0">
                      <a:pos x="110" y="24"/>
                    </a:cxn>
                    <a:cxn ang="0">
                      <a:pos x="116" y="20"/>
                    </a:cxn>
                    <a:cxn ang="0">
                      <a:pos x="118" y="16"/>
                    </a:cxn>
                    <a:cxn ang="0">
                      <a:pos x="120" y="13"/>
                    </a:cxn>
                    <a:cxn ang="0">
                      <a:pos x="120" y="13"/>
                    </a:cxn>
                    <a:cxn ang="0">
                      <a:pos x="120" y="0"/>
                    </a:cxn>
                    <a:cxn ang="0">
                      <a:pos x="119" y="1"/>
                    </a:cxn>
                    <a:cxn ang="0">
                      <a:pos x="118" y="4"/>
                    </a:cxn>
                    <a:cxn ang="0">
                      <a:pos x="116" y="8"/>
                    </a:cxn>
                    <a:cxn ang="0">
                      <a:pos x="110" y="11"/>
                    </a:cxn>
                    <a:cxn ang="0">
                      <a:pos x="102" y="16"/>
                    </a:cxn>
                    <a:cxn ang="0">
                      <a:pos x="94" y="20"/>
                    </a:cxn>
                    <a:cxn ang="0">
                      <a:pos x="78" y="22"/>
                    </a:cxn>
                    <a:cxn ang="0">
                      <a:pos x="59" y="23"/>
                    </a:cxn>
                    <a:cxn ang="0">
                      <a:pos x="39" y="22"/>
                    </a:cxn>
                    <a:cxn ang="0">
                      <a:pos x="26" y="20"/>
                    </a:cxn>
                    <a:cxn ang="0">
                      <a:pos x="13" y="16"/>
                    </a:cxn>
                    <a:cxn ang="0">
                      <a:pos x="7" y="11"/>
                    </a:cxn>
                    <a:cxn ang="0">
                      <a:pos x="2" y="8"/>
                    </a:cxn>
                    <a:cxn ang="0">
                      <a:pos x="1" y="4"/>
                    </a:cxn>
                    <a:cxn ang="0">
                      <a:pos x="0" y="1"/>
                    </a:cxn>
                    <a:cxn ang="0">
                      <a:pos x="0" y="0"/>
                    </a:cxn>
                    <a:cxn ang="0">
                      <a:pos x="0" y="13"/>
                    </a:cxn>
                    <a:cxn ang="0">
                      <a:pos x="0" y="13"/>
                    </a:cxn>
                  </a:cxnLst>
                  <a:rect l="0" t="0" r="r" b="b"/>
                  <a:pathLst>
                    <a:path w="121" h="37">
                      <a:moveTo>
                        <a:pt x="0" y="13"/>
                      </a:moveTo>
                      <a:lnTo>
                        <a:pt x="0" y="13"/>
                      </a:lnTo>
                      <a:lnTo>
                        <a:pt x="1" y="16"/>
                      </a:lnTo>
                      <a:lnTo>
                        <a:pt x="2" y="20"/>
                      </a:lnTo>
                      <a:lnTo>
                        <a:pt x="7" y="24"/>
                      </a:lnTo>
                      <a:lnTo>
                        <a:pt x="15" y="28"/>
                      </a:lnTo>
                      <a:lnTo>
                        <a:pt x="27" y="31"/>
                      </a:lnTo>
                      <a:lnTo>
                        <a:pt x="40" y="34"/>
                      </a:lnTo>
                      <a:lnTo>
                        <a:pt x="60" y="36"/>
                      </a:lnTo>
                      <a:lnTo>
                        <a:pt x="79" y="34"/>
                      </a:lnTo>
                      <a:lnTo>
                        <a:pt x="94" y="31"/>
                      </a:lnTo>
                      <a:lnTo>
                        <a:pt x="104" y="28"/>
                      </a:lnTo>
                      <a:lnTo>
                        <a:pt x="110" y="24"/>
                      </a:lnTo>
                      <a:lnTo>
                        <a:pt x="116" y="20"/>
                      </a:lnTo>
                      <a:lnTo>
                        <a:pt x="118" y="16"/>
                      </a:lnTo>
                      <a:lnTo>
                        <a:pt x="120" y="13"/>
                      </a:lnTo>
                      <a:lnTo>
                        <a:pt x="120" y="13"/>
                      </a:lnTo>
                      <a:lnTo>
                        <a:pt x="120" y="0"/>
                      </a:lnTo>
                      <a:lnTo>
                        <a:pt x="119" y="1"/>
                      </a:lnTo>
                      <a:lnTo>
                        <a:pt x="118" y="4"/>
                      </a:lnTo>
                      <a:lnTo>
                        <a:pt x="116" y="8"/>
                      </a:lnTo>
                      <a:lnTo>
                        <a:pt x="110" y="11"/>
                      </a:lnTo>
                      <a:lnTo>
                        <a:pt x="102" y="16"/>
                      </a:lnTo>
                      <a:lnTo>
                        <a:pt x="94" y="20"/>
                      </a:lnTo>
                      <a:lnTo>
                        <a:pt x="78" y="22"/>
                      </a:lnTo>
                      <a:lnTo>
                        <a:pt x="59" y="23"/>
                      </a:lnTo>
                      <a:lnTo>
                        <a:pt x="39" y="22"/>
                      </a:lnTo>
                      <a:lnTo>
                        <a:pt x="26" y="20"/>
                      </a:lnTo>
                      <a:lnTo>
                        <a:pt x="13" y="16"/>
                      </a:lnTo>
                      <a:lnTo>
                        <a:pt x="7" y="11"/>
                      </a:lnTo>
                      <a:lnTo>
                        <a:pt x="2" y="8"/>
                      </a:lnTo>
                      <a:lnTo>
                        <a:pt x="1" y="4"/>
                      </a:lnTo>
                      <a:lnTo>
                        <a:pt x="0" y="1"/>
                      </a:lnTo>
                      <a:lnTo>
                        <a:pt x="0" y="0"/>
                      </a:lnTo>
                      <a:lnTo>
                        <a:pt x="0" y="13"/>
                      </a:lnTo>
                      <a:lnTo>
                        <a:pt x="0" y="13"/>
                      </a:lnTo>
                    </a:path>
                  </a:pathLst>
                </a:custGeom>
                <a:solidFill>
                  <a:srgbClr val="D2D2D2"/>
                </a:solidFill>
                <a:ln w="9525">
                  <a:noFill/>
                  <a:round/>
                  <a:headEnd type="none" w="med" len="med"/>
                  <a:tailEnd type="none" w="med" len="med"/>
                </a:ln>
                <a:effectLst/>
              </p:spPr>
              <p:txBody>
                <a:bodyPr/>
                <a:lstStyle/>
                <a:p>
                  <a:endParaRPr lang="zh-CN" altLang="en-US"/>
                </a:p>
              </p:txBody>
            </p:sp>
            <p:sp>
              <p:nvSpPr>
                <p:cNvPr id="21559" name="Freeform 55"/>
                <p:cNvSpPr/>
                <p:nvPr/>
              </p:nvSpPr>
              <p:spPr bwMode="auto">
                <a:xfrm>
                  <a:off x="4431" y="2058"/>
                  <a:ext cx="70" cy="27"/>
                </a:xfrm>
                <a:custGeom>
                  <a:avLst/>
                  <a:gdLst/>
                  <a:ahLst/>
                  <a:cxnLst>
                    <a:cxn ang="0">
                      <a:pos x="65" y="18"/>
                    </a:cxn>
                    <a:cxn ang="0">
                      <a:pos x="65" y="18"/>
                    </a:cxn>
                    <a:cxn ang="0">
                      <a:pos x="45" y="17"/>
                    </a:cxn>
                    <a:cxn ang="0">
                      <a:pos x="32" y="15"/>
                    </a:cxn>
                    <a:cxn ang="0">
                      <a:pos x="22" y="13"/>
                    </a:cxn>
                    <a:cxn ang="0">
                      <a:pos x="14" y="7"/>
                    </a:cxn>
                    <a:cxn ang="0">
                      <a:pos x="12" y="5"/>
                    </a:cxn>
                    <a:cxn ang="0">
                      <a:pos x="10" y="1"/>
                    </a:cxn>
                    <a:cxn ang="0">
                      <a:pos x="8" y="0"/>
                    </a:cxn>
                    <a:cxn ang="0">
                      <a:pos x="8" y="0"/>
                    </a:cxn>
                    <a:cxn ang="0">
                      <a:pos x="0" y="0"/>
                    </a:cxn>
                    <a:cxn ang="0">
                      <a:pos x="0" y="1"/>
                    </a:cxn>
                    <a:cxn ang="0">
                      <a:pos x="3" y="5"/>
                    </a:cxn>
                    <a:cxn ang="0">
                      <a:pos x="5" y="9"/>
                    </a:cxn>
                    <a:cxn ang="0">
                      <a:pos x="10" y="13"/>
                    </a:cxn>
                    <a:cxn ang="0">
                      <a:pos x="18" y="17"/>
                    </a:cxn>
                    <a:cxn ang="0">
                      <a:pos x="31" y="23"/>
                    </a:cxn>
                    <a:cxn ang="0">
                      <a:pos x="44" y="24"/>
                    </a:cxn>
                    <a:cxn ang="0">
                      <a:pos x="65" y="26"/>
                    </a:cxn>
                    <a:cxn ang="0">
                      <a:pos x="65" y="26"/>
                    </a:cxn>
                    <a:cxn ang="0">
                      <a:pos x="65" y="26"/>
                    </a:cxn>
                    <a:cxn ang="0">
                      <a:pos x="67" y="24"/>
                    </a:cxn>
                    <a:cxn ang="0">
                      <a:pos x="69" y="23"/>
                    </a:cxn>
                    <a:cxn ang="0">
                      <a:pos x="67" y="19"/>
                    </a:cxn>
                    <a:cxn ang="0">
                      <a:pos x="65" y="18"/>
                    </a:cxn>
                    <a:cxn ang="0">
                      <a:pos x="65" y="18"/>
                    </a:cxn>
                  </a:cxnLst>
                  <a:rect l="0" t="0" r="r" b="b"/>
                  <a:pathLst>
                    <a:path w="70" h="27">
                      <a:moveTo>
                        <a:pt x="65" y="18"/>
                      </a:moveTo>
                      <a:lnTo>
                        <a:pt x="65" y="18"/>
                      </a:lnTo>
                      <a:lnTo>
                        <a:pt x="45" y="17"/>
                      </a:lnTo>
                      <a:lnTo>
                        <a:pt x="32" y="15"/>
                      </a:lnTo>
                      <a:lnTo>
                        <a:pt x="22" y="13"/>
                      </a:lnTo>
                      <a:lnTo>
                        <a:pt x="14" y="7"/>
                      </a:lnTo>
                      <a:lnTo>
                        <a:pt x="12" y="5"/>
                      </a:lnTo>
                      <a:lnTo>
                        <a:pt x="10" y="1"/>
                      </a:lnTo>
                      <a:lnTo>
                        <a:pt x="8" y="0"/>
                      </a:lnTo>
                      <a:lnTo>
                        <a:pt x="8" y="0"/>
                      </a:lnTo>
                      <a:lnTo>
                        <a:pt x="0" y="0"/>
                      </a:lnTo>
                      <a:lnTo>
                        <a:pt x="0" y="1"/>
                      </a:lnTo>
                      <a:lnTo>
                        <a:pt x="3" y="5"/>
                      </a:lnTo>
                      <a:lnTo>
                        <a:pt x="5" y="9"/>
                      </a:lnTo>
                      <a:lnTo>
                        <a:pt x="10" y="13"/>
                      </a:lnTo>
                      <a:lnTo>
                        <a:pt x="18" y="17"/>
                      </a:lnTo>
                      <a:lnTo>
                        <a:pt x="31" y="23"/>
                      </a:lnTo>
                      <a:lnTo>
                        <a:pt x="44" y="24"/>
                      </a:lnTo>
                      <a:lnTo>
                        <a:pt x="65" y="26"/>
                      </a:lnTo>
                      <a:lnTo>
                        <a:pt x="65" y="26"/>
                      </a:lnTo>
                      <a:lnTo>
                        <a:pt x="65" y="26"/>
                      </a:lnTo>
                      <a:lnTo>
                        <a:pt x="67" y="24"/>
                      </a:lnTo>
                      <a:lnTo>
                        <a:pt x="69" y="23"/>
                      </a:lnTo>
                      <a:lnTo>
                        <a:pt x="67" y="19"/>
                      </a:lnTo>
                      <a:lnTo>
                        <a:pt x="65" y="18"/>
                      </a:lnTo>
                      <a:lnTo>
                        <a:pt x="65" y="18"/>
                      </a:lnTo>
                    </a:path>
                  </a:pathLst>
                </a:custGeom>
                <a:solidFill>
                  <a:srgbClr val="000000"/>
                </a:solidFill>
                <a:ln w="9525">
                  <a:noFill/>
                  <a:round/>
                  <a:headEnd type="none" w="med" len="med"/>
                  <a:tailEnd type="none" w="med" len="med"/>
                </a:ln>
                <a:effectLst/>
              </p:spPr>
              <p:txBody>
                <a:bodyPr/>
                <a:lstStyle/>
                <a:p>
                  <a:endParaRPr lang="zh-CN" altLang="en-US"/>
                </a:p>
              </p:txBody>
            </p:sp>
            <p:sp>
              <p:nvSpPr>
                <p:cNvPr id="21560" name="Freeform 56"/>
                <p:cNvSpPr/>
                <p:nvPr/>
              </p:nvSpPr>
              <p:spPr bwMode="auto">
                <a:xfrm>
                  <a:off x="4496" y="2054"/>
                  <a:ext cx="65" cy="31"/>
                </a:xfrm>
                <a:custGeom>
                  <a:avLst/>
                  <a:gdLst/>
                  <a:ahLst/>
                  <a:cxnLst>
                    <a:cxn ang="0">
                      <a:pos x="56" y="4"/>
                    </a:cxn>
                    <a:cxn ang="0">
                      <a:pos x="56" y="3"/>
                    </a:cxn>
                    <a:cxn ang="0">
                      <a:pos x="57" y="3"/>
                    </a:cxn>
                    <a:cxn ang="0">
                      <a:pos x="56" y="5"/>
                    </a:cxn>
                    <a:cxn ang="0">
                      <a:pos x="54" y="9"/>
                    </a:cxn>
                    <a:cxn ang="0">
                      <a:pos x="49" y="11"/>
                    </a:cxn>
                    <a:cxn ang="0">
                      <a:pos x="42" y="17"/>
                    </a:cxn>
                    <a:cxn ang="0">
                      <a:pos x="34" y="19"/>
                    </a:cxn>
                    <a:cxn ang="0">
                      <a:pos x="19" y="21"/>
                    </a:cxn>
                    <a:cxn ang="0">
                      <a:pos x="0" y="22"/>
                    </a:cxn>
                    <a:cxn ang="0">
                      <a:pos x="0" y="30"/>
                    </a:cxn>
                    <a:cxn ang="0">
                      <a:pos x="19" y="28"/>
                    </a:cxn>
                    <a:cxn ang="0">
                      <a:pos x="35" y="27"/>
                    </a:cxn>
                    <a:cxn ang="0">
                      <a:pos x="46" y="21"/>
                    </a:cxn>
                    <a:cxn ang="0">
                      <a:pos x="54" y="17"/>
                    </a:cxn>
                    <a:cxn ang="0">
                      <a:pos x="58" y="13"/>
                    </a:cxn>
                    <a:cxn ang="0">
                      <a:pos x="61" y="9"/>
                    </a:cxn>
                    <a:cxn ang="0">
                      <a:pos x="64" y="5"/>
                    </a:cxn>
                    <a:cxn ang="0">
                      <a:pos x="64" y="4"/>
                    </a:cxn>
                    <a:cxn ang="0">
                      <a:pos x="64" y="4"/>
                    </a:cxn>
                    <a:cxn ang="0">
                      <a:pos x="64" y="4"/>
                    </a:cxn>
                    <a:cxn ang="0">
                      <a:pos x="63" y="1"/>
                    </a:cxn>
                    <a:cxn ang="0">
                      <a:pos x="60" y="0"/>
                    </a:cxn>
                    <a:cxn ang="0">
                      <a:pos x="57" y="0"/>
                    </a:cxn>
                    <a:cxn ang="0">
                      <a:pos x="56" y="3"/>
                    </a:cxn>
                    <a:cxn ang="0">
                      <a:pos x="56" y="4"/>
                    </a:cxn>
                    <a:cxn ang="0">
                      <a:pos x="56" y="4"/>
                    </a:cxn>
                  </a:cxnLst>
                  <a:rect l="0" t="0" r="r" b="b"/>
                  <a:pathLst>
                    <a:path w="65" h="31">
                      <a:moveTo>
                        <a:pt x="56" y="4"/>
                      </a:moveTo>
                      <a:lnTo>
                        <a:pt x="56" y="3"/>
                      </a:lnTo>
                      <a:lnTo>
                        <a:pt x="57" y="3"/>
                      </a:lnTo>
                      <a:lnTo>
                        <a:pt x="56" y="5"/>
                      </a:lnTo>
                      <a:lnTo>
                        <a:pt x="54" y="9"/>
                      </a:lnTo>
                      <a:lnTo>
                        <a:pt x="49" y="11"/>
                      </a:lnTo>
                      <a:lnTo>
                        <a:pt x="42" y="17"/>
                      </a:lnTo>
                      <a:lnTo>
                        <a:pt x="34" y="19"/>
                      </a:lnTo>
                      <a:lnTo>
                        <a:pt x="19" y="21"/>
                      </a:lnTo>
                      <a:lnTo>
                        <a:pt x="0" y="22"/>
                      </a:lnTo>
                      <a:lnTo>
                        <a:pt x="0" y="30"/>
                      </a:lnTo>
                      <a:lnTo>
                        <a:pt x="19" y="28"/>
                      </a:lnTo>
                      <a:lnTo>
                        <a:pt x="35" y="27"/>
                      </a:lnTo>
                      <a:lnTo>
                        <a:pt x="46" y="21"/>
                      </a:lnTo>
                      <a:lnTo>
                        <a:pt x="54" y="17"/>
                      </a:lnTo>
                      <a:lnTo>
                        <a:pt x="58" y="13"/>
                      </a:lnTo>
                      <a:lnTo>
                        <a:pt x="61" y="9"/>
                      </a:lnTo>
                      <a:lnTo>
                        <a:pt x="64" y="5"/>
                      </a:lnTo>
                      <a:lnTo>
                        <a:pt x="64" y="4"/>
                      </a:lnTo>
                      <a:lnTo>
                        <a:pt x="64" y="4"/>
                      </a:lnTo>
                      <a:lnTo>
                        <a:pt x="64" y="4"/>
                      </a:lnTo>
                      <a:lnTo>
                        <a:pt x="63" y="1"/>
                      </a:lnTo>
                      <a:lnTo>
                        <a:pt x="60" y="0"/>
                      </a:lnTo>
                      <a:lnTo>
                        <a:pt x="57" y="0"/>
                      </a:lnTo>
                      <a:lnTo>
                        <a:pt x="56" y="3"/>
                      </a:lnTo>
                      <a:lnTo>
                        <a:pt x="56" y="4"/>
                      </a:lnTo>
                      <a:lnTo>
                        <a:pt x="56" y="4"/>
                      </a:lnTo>
                    </a:path>
                  </a:pathLst>
                </a:custGeom>
                <a:solidFill>
                  <a:srgbClr val="000000"/>
                </a:solidFill>
                <a:ln w="9525">
                  <a:noFill/>
                  <a:round/>
                  <a:headEnd type="none" w="med" len="med"/>
                  <a:tailEnd type="none" w="med" len="med"/>
                </a:ln>
                <a:effectLst/>
              </p:spPr>
              <p:txBody>
                <a:bodyPr/>
                <a:lstStyle/>
                <a:p>
                  <a:endParaRPr lang="zh-CN" altLang="en-US"/>
                </a:p>
              </p:txBody>
            </p:sp>
            <p:sp>
              <p:nvSpPr>
                <p:cNvPr id="21561" name="Freeform 57"/>
                <p:cNvSpPr/>
                <p:nvPr/>
              </p:nvSpPr>
              <p:spPr bwMode="auto">
                <a:xfrm>
                  <a:off x="4552" y="2042"/>
                  <a:ext cx="9" cy="17"/>
                </a:xfrm>
                <a:custGeom>
                  <a:avLst/>
                  <a:gdLst/>
                  <a:ahLst/>
                  <a:cxnLst>
                    <a:cxn ang="0">
                      <a:pos x="8" y="4"/>
                    </a:cxn>
                    <a:cxn ang="0">
                      <a:pos x="0" y="3"/>
                    </a:cxn>
                    <a:cxn ang="0">
                      <a:pos x="0" y="16"/>
                    </a:cxn>
                    <a:cxn ang="0">
                      <a:pos x="8" y="16"/>
                    </a:cxn>
                    <a:cxn ang="0">
                      <a:pos x="8" y="3"/>
                    </a:cxn>
                    <a:cxn ang="0">
                      <a:pos x="0" y="3"/>
                    </a:cxn>
                    <a:cxn ang="0">
                      <a:pos x="8" y="3"/>
                    </a:cxn>
                    <a:cxn ang="0">
                      <a:pos x="7" y="1"/>
                    </a:cxn>
                    <a:cxn ang="0">
                      <a:pos x="4" y="0"/>
                    </a:cxn>
                    <a:cxn ang="0">
                      <a:pos x="1" y="1"/>
                    </a:cxn>
                    <a:cxn ang="0">
                      <a:pos x="0" y="3"/>
                    </a:cxn>
                    <a:cxn ang="0">
                      <a:pos x="8" y="4"/>
                    </a:cxn>
                    <a:cxn ang="0">
                      <a:pos x="8" y="4"/>
                    </a:cxn>
                  </a:cxnLst>
                  <a:rect l="0" t="0" r="r" b="b"/>
                  <a:pathLst>
                    <a:path w="9" h="17">
                      <a:moveTo>
                        <a:pt x="8" y="4"/>
                      </a:moveTo>
                      <a:lnTo>
                        <a:pt x="0" y="3"/>
                      </a:lnTo>
                      <a:lnTo>
                        <a:pt x="0" y="16"/>
                      </a:lnTo>
                      <a:lnTo>
                        <a:pt x="8" y="16"/>
                      </a:lnTo>
                      <a:lnTo>
                        <a:pt x="8" y="3"/>
                      </a:lnTo>
                      <a:lnTo>
                        <a:pt x="0" y="3"/>
                      </a:lnTo>
                      <a:lnTo>
                        <a:pt x="8" y="3"/>
                      </a:lnTo>
                      <a:lnTo>
                        <a:pt x="7" y="1"/>
                      </a:lnTo>
                      <a:lnTo>
                        <a:pt x="4" y="0"/>
                      </a:lnTo>
                      <a:lnTo>
                        <a:pt x="1" y="1"/>
                      </a:lnTo>
                      <a:lnTo>
                        <a:pt x="0" y="3"/>
                      </a:lnTo>
                      <a:lnTo>
                        <a:pt x="8" y="4"/>
                      </a:lnTo>
                      <a:lnTo>
                        <a:pt x="8" y="4"/>
                      </a:lnTo>
                    </a:path>
                  </a:pathLst>
                </a:custGeom>
                <a:solidFill>
                  <a:srgbClr val="000000"/>
                </a:solidFill>
                <a:ln w="9525">
                  <a:noFill/>
                  <a:round/>
                  <a:headEnd type="none" w="med" len="med"/>
                  <a:tailEnd type="none" w="med" len="med"/>
                </a:ln>
                <a:effectLst/>
              </p:spPr>
              <p:txBody>
                <a:bodyPr/>
                <a:lstStyle/>
                <a:p>
                  <a:endParaRPr lang="zh-CN" altLang="en-US"/>
                </a:p>
              </p:txBody>
            </p:sp>
            <p:sp>
              <p:nvSpPr>
                <p:cNvPr id="21562" name="Freeform 58"/>
                <p:cNvSpPr/>
                <p:nvPr/>
              </p:nvSpPr>
              <p:spPr bwMode="auto">
                <a:xfrm>
                  <a:off x="4492" y="2045"/>
                  <a:ext cx="69" cy="27"/>
                </a:xfrm>
                <a:custGeom>
                  <a:avLst/>
                  <a:gdLst/>
                  <a:ahLst/>
                  <a:cxnLst>
                    <a:cxn ang="0">
                      <a:pos x="3" y="26"/>
                    </a:cxn>
                    <a:cxn ang="0">
                      <a:pos x="3" y="26"/>
                    </a:cxn>
                    <a:cxn ang="0">
                      <a:pos x="23" y="26"/>
                    </a:cxn>
                    <a:cxn ang="0">
                      <a:pos x="38" y="23"/>
                    </a:cxn>
                    <a:cxn ang="0">
                      <a:pos x="49" y="19"/>
                    </a:cxn>
                    <a:cxn ang="0">
                      <a:pos x="57" y="14"/>
                    </a:cxn>
                    <a:cxn ang="0">
                      <a:pos x="62" y="9"/>
                    </a:cxn>
                    <a:cxn ang="0">
                      <a:pos x="65" y="6"/>
                    </a:cxn>
                    <a:cxn ang="0">
                      <a:pos x="67" y="2"/>
                    </a:cxn>
                    <a:cxn ang="0">
                      <a:pos x="68" y="1"/>
                    </a:cxn>
                    <a:cxn ang="0">
                      <a:pos x="60" y="0"/>
                    </a:cxn>
                    <a:cxn ang="0">
                      <a:pos x="60" y="0"/>
                    </a:cxn>
                    <a:cxn ang="0">
                      <a:pos x="60" y="2"/>
                    </a:cxn>
                    <a:cxn ang="0">
                      <a:pos x="57" y="5"/>
                    </a:cxn>
                    <a:cxn ang="0">
                      <a:pos x="52" y="8"/>
                    </a:cxn>
                    <a:cxn ang="0">
                      <a:pos x="45" y="13"/>
                    </a:cxn>
                    <a:cxn ang="0">
                      <a:pos x="35" y="16"/>
                    </a:cxn>
                    <a:cxn ang="0">
                      <a:pos x="21" y="19"/>
                    </a:cxn>
                    <a:cxn ang="0">
                      <a:pos x="3" y="20"/>
                    </a:cxn>
                    <a:cxn ang="0">
                      <a:pos x="3" y="20"/>
                    </a:cxn>
                    <a:cxn ang="0">
                      <a:pos x="3" y="20"/>
                    </a:cxn>
                    <a:cxn ang="0">
                      <a:pos x="1" y="20"/>
                    </a:cxn>
                    <a:cxn ang="0">
                      <a:pos x="0" y="23"/>
                    </a:cxn>
                    <a:cxn ang="0">
                      <a:pos x="1" y="26"/>
                    </a:cxn>
                    <a:cxn ang="0">
                      <a:pos x="3" y="26"/>
                    </a:cxn>
                    <a:cxn ang="0">
                      <a:pos x="3" y="26"/>
                    </a:cxn>
                  </a:cxnLst>
                  <a:rect l="0" t="0" r="r" b="b"/>
                  <a:pathLst>
                    <a:path w="69" h="27">
                      <a:moveTo>
                        <a:pt x="3" y="26"/>
                      </a:moveTo>
                      <a:lnTo>
                        <a:pt x="3" y="26"/>
                      </a:lnTo>
                      <a:lnTo>
                        <a:pt x="23" y="26"/>
                      </a:lnTo>
                      <a:lnTo>
                        <a:pt x="38" y="23"/>
                      </a:lnTo>
                      <a:lnTo>
                        <a:pt x="49" y="19"/>
                      </a:lnTo>
                      <a:lnTo>
                        <a:pt x="57" y="14"/>
                      </a:lnTo>
                      <a:lnTo>
                        <a:pt x="62" y="9"/>
                      </a:lnTo>
                      <a:lnTo>
                        <a:pt x="65" y="6"/>
                      </a:lnTo>
                      <a:lnTo>
                        <a:pt x="67" y="2"/>
                      </a:lnTo>
                      <a:lnTo>
                        <a:pt x="68" y="1"/>
                      </a:lnTo>
                      <a:lnTo>
                        <a:pt x="60" y="0"/>
                      </a:lnTo>
                      <a:lnTo>
                        <a:pt x="60" y="0"/>
                      </a:lnTo>
                      <a:lnTo>
                        <a:pt x="60" y="2"/>
                      </a:lnTo>
                      <a:lnTo>
                        <a:pt x="57" y="5"/>
                      </a:lnTo>
                      <a:lnTo>
                        <a:pt x="52" y="8"/>
                      </a:lnTo>
                      <a:lnTo>
                        <a:pt x="45" y="13"/>
                      </a:lnTo>
                      <a:lnTo>
                        <a:pt x="35" y="16"/>
                      </a:lnTo>
                      <a:lnTo>
                        <a:pt x="21" y="19"/>
                      </a:lnTo>
                      <a:lnTo>
                        <a:pt x="3" y="20"/>
                      </a:lnTo>
                      <a:lnTo>
                        <a:pt x="3" y="20"/>
                      </a:lnTo>
                      <a:lnTo>
                        <a:pt x="3" y="20"/>
                      </a:lnTo>
                      <a:lnTo>
                        <a:pt x="1" y="20"/>
                      </a:lnTo>
                      <a:lnTo>
                        <a:pt x="0" y="23"/>
                      </a:lnTo>
                      <a:lnTo>
                        <a:pt x="1" y="26"/>
                      </a:lnTo>
                      <a:lnTo>
                        <a:pt x="3" y="26"/>
                      </a:lnTo>
                      <a:lnTo>
                        <a:pt x="3" y="26"/>
                      </a:lnTo>
                    </a:path>
                  </a:pathLst>
                </a:custGeom>
                <a:solidFill>
                  <a:srgbClr val="000000"/>
                </a:solidFill>
                <a:ln w="9525">
                  <a:noFill/>
                  <a:round/>
                  <a:headEnd type="none" w="med" len="med"/>
                  <a:tailEnd type="none" w="med" len="med"/>
                </a:ln>
                <a:effectLst/>
              </p:spPr>
              <p:txBody>
                <a:bodyPr/>
                <a:lstStyle/>
                <a:p>
                  <a:endParaRPr lang="zh-CN" altLang="en-US"/>
                </a:p>
              </p:txBody>
            </p:sp>
            <p:sp>
              <p:nvSpPr>
                <p:cNvPr id="21563" name="Freeform 59"/>
                <p:cNvSpPr/>
                <p:nvPr/>
              </p:nvSpPr>
              <p:spPr bwMode="auto">
                <a:xfrm>
                  <a:off x="4431" y="2042"/>
                  <a:ext cx="65" cy="30"/>
                </a:xfrm>
                <a:custGeom>
                  <a:avLst/>
                  <a:gdLst/>
                  <a:ahLst/>
                  <a:cxnLst>
                    <a:cxn ang="0">
                      <a:pos x="8" y="3"/>
                    </a:cxn>
                    <a:cxn ang="0">
                      <a:pos x="0" y="3"/>
                    </a:cxn>
                    <a:cxn ang="0">
                      <a:pos x="0" y="5"/>
                    </a:cxn>
                    <a:cxn ang="0">
                      <a:pos x="3" y="8"/>
                    </a:cxn>
                    <a:cxn ang="0">
                      <a:pos x="5" y="12"/>
                    </a:cxn>
                    <a:cxn ang="0">
                      <a:pos x="10" y="17"/>
                    </a:cxn>
                    <a:cxn ang="0">
                      <a:pos x="17" y="22"/>
                    </a:cxn>
                    <a:cxn ang="0">
                      <a:pos x="28" y="26"/>
                    </a:cxn>
                    <a:cxn ang="0">
                      <a:pos x="43" y="29"/>
                    </a:cxn>
                    <a:cxn ang="0">
                      <a:pos x="64" y="29"/>
                    </a:cxn>
                    <a:cxn ang="0">
                      <a:pos x="64" y="23"/>
                    </a:cxn>
                    <a:cxn ang="0">
                      <a:pos x="44" y="22"/>
                    </a:cxn>
                    <a:cxn ang="0">
                      <a:pos x="32" y="19"/>
                    </a:cxn>
                    <a:cxn ang="0">
                      <a:pos x="21" y="16"/>
                    </a:cxn>
                    <a:cxn ang="0">
                      <a:pos x="14" y="12"/>
                    </a:cxn>
                    <a:cxn ang="0">
                      <a:pos x="12" y="8"/>
                    </a:cxn>
                    <a:cxn ang="0">
                      <a:pos x="10" y="5"/>
                    </a:cxn>
                    <a:cxn ang="0">
                      <a:pos x="8" y="3"/>
                    </a:cxn>
                    <a:cxn ang="0">
                      <a:pos x="8" y="3"/>
                    </a:cxn>
                    <a:cxn ang="0">
                      <a:pos x="0" y="3"/>
                    </a:cxn>
                    <a:cxn ang="0">
                      <a:pos x="8" y="3"/>
                    </a:cxn>
                    <a:cxn ang="0">
                      <a:pos x="7" y="1"/>
                    </a:cxn>
                    <a:cxn ang="0">
                      <a:pos x="5" y="0"/>
                    </a:cxn>
                    <a:cxn ang="0">
                      <a:pos x="3" y="1"/>
                    </a:cxn>
                    <a:cxn ang="0">
                      <a:pos x="0" y="3"/>
                    </a:cxn>
                    <a:cxn ang="0">
                      <a:pos x="8" y="3"/>
                    </a:cxn>
                    <a:cxn ang="0">
                      <a:pos x="8" y="3"/>
                    </a:cxn>
                  </a:cxnLst>
                  <a:rect l="0" t="0" r="r" b="b"/>
                  <a:pathLst>
                    <a:path w="65" h="30">
                      <a:moveTo>
                        <a:pt x="8" y="3"/>
                      </a:moveTo>
                      <a:lnTo>
                        <a:pt x="0" y="3"/>
                      </a:lnTo>
                      <a:lnTo>
                        <a:pt x="0" y="5"/>
                      </a:lnTo>
                      <a:lnTo>
                        <a:pt x="3" y="8"/>
                      </a:lnTo>
                      <a:lnTo>
                        <a:pt x="5" y="12"/>
                      </a:lnTo>
                      <a:lnTo>
                        <a:pt x="10" y="17"/>
                      </a:lnTo>
                      <a:lnTo>
                        <a:pt x="17" y="22"/>
                      </a:lnTo>
                      <a:lnTo>
                        <a:pt x="28" y="26"/>
                      </a:lnTo>
                      <a:lnTo>
                        <a:pt x="43" y="29"/>
                      </a:lnTo>
                      <a:lnTo>
                        <a:pt x="64" y="29"/>
                      </a:lnTo>
                      <a:lnTo>
                        <a:pt x="64" y="23"/>
                      </a:lnTo>
                      <a:lnTo>
                        <a:pt x="44" y="22"/>
                      </a:lnTo>
                      <a:lnTo>
                        <a:pt x="32" y="19"/>
                      </a:lnTo>
                      <a:lnTo>
                        <a:pt x="21" y="16"/>
                      </a:lnTo>
                      <a:lnTo>
                        <a:pt x="14" y="12"/>
                      </a:lnTo>
                      <a:lnTo>
                        <a:pt x="12" y="8"/>
                      </a:lnTo>
                      <a:lnTo>
                        <a:pt x="10" y="5"/>
                      </a:lnTo>
                      <a:lnTo>
                        <a:pt x="8" y="3"/>
                      </a:lnTo>
                      <a:lnTo>
                        <a:pt x="8" y="3"/>
                      </a:lnTo>
                      <a:lnTo>
                        <a:pt x="0" y="3"/>
                      </a:lnTo>
                      <a:lnTo>
                        <a:pt x="8" y="3"/>
                      </a:lnTo>
                      <a:lnTo>
                        <a:pt x="7" y="1"/>
                      </a:lnTo>
                      <a:lnTo>
                        <a:pt x="5" y="0"/>
                      </a:lnTo>
                      <a:lnTo>
                        <a:pt x="3" y="1"/>
                      </a:lnTo>
                      <a:lnTo>
                        <a:pt x="0" y="3"/>
                      </a:lnTo>
                      <a:lnTo>
                        <a:pt x="8" y="3"/>
                      </a:lnTo>
                      <a:lnTo>
                        <a:pt x="8" y="3"/>
                      </a:lnTo>
                    </a:path>
                  </a:pathLst>
                </a:custGeom>
                <a:solidFill>
                  <a:srgbClr val="000000"/>
                </a:solidFill>
                <a:ln w="9525">
                  <a:noFill/>
                  <a:round/>
                  <a:headEnd type="none" w="med" len="med"/>
                  <a:tailEnd type="none" w="med" len="med"/>
                </a:ln>
                <a:effectLst/>
              </p:spPr>
              <p:txBody>
                <a:bodyPr/>
                <a:lstStyle/>
                <a:p>
                  <a:endParaRPr lang="zh-CN" altLang="en-US"/>
                </a:p>
              </p:txBody>
            </p:sp>
            <p:sp>
              <p:nvSpPr>
                <p:cNvPr id="21564" name="Freeform 60"/>
                <p:cNvSpPr/>
                <p:nvPr/>
              </p:nvSpPr>
              <p:spPr bwMode="auto">
                <a:xfrm>
                  <a:off x="4431" y="2045"/>
                  <a:ext cx="9" cy="17"/>
                </a:xfrm>
                <a:custGeom>
                  <a:avLst/>
                  <a:gdLst/>
                  <a:ahLst/>
                  <a:cxnLst>
                    <a:cxn ang="0">
                      <a:pos x="8" y="13"/>
                    </a:cxn>
                    <a:cxn ang="0">
                      <a:pos x="8" y="13"/>
                    </a:cxn>
                    <a:cxn ang="0">
                      <a:pos x="8" y="0"/>
                    </a:cxn>
                    <a:cxn ang="0">
                      <a:pos x="0" y="0"/>
                    </a:cxn>
                    <a:cxn ang="0">
                      <a:pos x="0" y="13"/>
                    </a:cxn>
                    <a:cxn ang="0">
                      <a:pos x="0" y="13"/>
                    </a:cxn>
                    <a:cxn ang="0">
                      <a:pos x="0" y="13"/>
                    </a:cxn>
                    <a:cxn ang="0">
                      <a:pos x="3" y="14"/>
                    </a:cxn>
                    <a:cxn ang="0">
                      <a:pos x="5" y="16"/>
                    </a:cxn>
                    <a:cxn ang="0">
                      <a:pos x="7" y="14"/>
                    </a:cxn>
                    <a:cxn ang="0">
                      <a:pos x="8" y="13"/>
                    </a:cxn>
                    <a:cxn ang="0">
                      <a:pos x="8" y="13"/>
                    </a:cxn>
                  </a:cxnLst>
                  <a:rect l="0" t="0" r="r" b="b"/>
                  <a:pathLst>
                    <a:path w="9" h="17">
                      <a:moveTo>
                        <a:pt x="8" y="13"/>
                      </a:moveTo>
                      <a:lnTo>
                        <a:pt x="8" y="13"/>
                      </a:lnTo>
                      <a:lnTo>
                        <a:pt x="8" y="0"/>
                      </a:lnTo>
                      <a:lnTo>
                        <a:pt x="0" y="0"/>
                      </a:lnTo>
                      <a:lnTo>
                        <a:pt x="0" y="13"/>
                      </a:lnTo>
                      <a:lnTo>
                        <a:pt x="0" y="13"/>
                      </a:lnTo>
                      <a:lnTo>
                        <a:pt x="0" y="13"/>
                      </a:lnTo>
                      <a:lnTo>
                        <a:pt x="3" y="14"/>
                      </a:lnTo>
                      <a:lnTo>
                        <a:pt x="5" y="16"/>
                      </a:lnTo>
                      <a:lnTo>
                        <a:pt x="7" y="14"/>
                      </a:lnTo>
                      <a:lnTo>
                        <a:pt x="8" y="13"/>
                      </a:lnTo>
                      <a:lnTo>
                        <a:pt x="8" y="13"/>
                      </a:lnTo>
                    </a:path>
                  </a:pathLst>
                </a:custGeom>
                <a:solidFill>
                  <a:srgbClr val="000000"/>
                </a:solidFill>
                <a:ln w="9525">
                  <a:noFill/>
                  <a:round/>
                  <a:headEnd type="none" w="med" len="med"/>
                  <a:tailEnd type="none" w="med" len="med"/>
                </a:ln>
                <a:effectLst/>
              </p:spPr>
              <p:txBody>
                <a:bodyPr/>
                <a:lstStyle/>
                <a:p>
                  <a:endParaRPr lang="zh-CN" altLang="en-US"/>
                </a:p>
              </p:txBody>
            </p:sp>
            <p:sp>
              <p:nvSpPr>
                <p:cNvPr id="21565" name="Freeform 61"/>
                <p:cNvSpPr/>
                <p:nvPr/>
              </p:nvSpPr>
              <p:spPr bwMode="auto">
                <a:xfrm>
                  <a:off x="4436" y="2058"/>
                  <a:ext cx="121" cy="35"/>
                </a:xfrm>
                <a:custGeom>
                  <a:avLst/>
                  <a:gdLst/>
                  <a:ahLst/>
                  <a:cxnLst>
                    <a:cxn ang="0">
                      <a:pos x="3" y="13"/>
                    </a:cxn>
                    <a:cxn ang="0">
                      <a:pos x="5" y="15"/>
                    </a:cxn>
                    <a:cxn ang="0">
                      <a:pos x="5" y="16"/>
                    </a:cxn>
                    <a:cxn ang="0">
                      <a:pos x="7" y="19"/>
                    </a:cxn>
                    <a:cxn ang="0">
                      <a:pos x="11" y="24"/>
                    </a:cxn>
                    <a:cxn ang="0">
                      <a:pos x="13" y="26"/>
                    </a:cxn>
                    <a:cxn ang="0">
                      <a:pos x="18" y="28"/>
                    </a:cxn>
                    <a:cxn ang="0">
                      <a:pos x="21" y="29"/>
                    </a:cxn>
                    <a:cxn ang="0">
                      <a:pos x="27" y="31"/>
                    </a:cxn>
                    <a:cxn ang="0">
                      <a:pos x="32" y="33"/>
                    </a:cxn>
                    <a:cxn ang="0">
                      <a:pos x="41" y="34"/>
                    </a:cxn>
                    <a:cxn ang="0">
                      <a:pos x="50" y="34"/>
                    </a:cxn>
                    <a:cxn ang="0">
                      <a:pos x="60" y="34"/>
                    </a:cxn>
                    <a:cxn ang="0">
                      <a:pos x="70" y="34"/>
                    </a:cxn>
                    <a:cxn ang="0">
                      <a:pos x="78" y="34"/>
                    </a:cxn>
                    <a:cxn ang="0">
                      <a:pos x="85" y="33"/>
                    </a:cxn>
                    <a:cxn ang="0">
                      <a:pos x="91" y="31"/>
                    </a:cxn>
                    <a:cxn ang="0">
                      <a:pos x="96" y="29"/>
                    </a:cxn>
                    <a:cxn ang="0">
                      <a:pos x="100" y="27"/>
                    </a:cxn>
                    <a:cxn ang="0">
                      <a:pos x="105" y="25"/>
                    </a:cxn>
                    <a:cxn ang="0">
                      <a:pos x="108" y="23"/>
                    </a:cxn>
                    <a:cxn ang="0">
                      <a:pos x="110" y="19"/>
                    </a:cxn>
                    <a:cxn ang="0">
                      <a:pos x="114" y="16"/>
                    </a:cxn>
                    <a:cxn ang="0">
                      <a:pos x="116" y="15"/>
                    </a:cxn>
                    <a:cxn ang="0">
                      <a:pos x="116" y="13"/>
                    </a:cxn>
                    <a:cxn ang="0">
                      <a:pos x="120" y="0"/>
                    </a:cxn>
                    <a:cxn ang="0">
                      <a:pos x="120" y="0"/>
                    </a:cxn>
                    <a:cxn ang="0">
                      <a:pos x="118" y="3"/>
                    </a:cxn>
                    <a:cxn ang="0">
                      <a:pos x="116" y="7"/>
                    </a:cxn>
                    <a:cxn ang="0">
                      <a:pos x="110" y="11"/>
                    </a:cxn>
                    <a:cxn ang="0">
                      <a:pos x="104" y="15"/>
                    </a:cxn>
                    <a:cxn ang="0">
                      <a:pos x="94" y="18"/>
                    </a:cxn>
                    <a:cxn ang="0">
                      <a:pos x="79" y="21"/>
                    </a:cxn>
                    <a:cxn ang="0">
                      <a:pos x="60" y="23"/>
                    </a:cxn>
                    <a:cxn ang="0">
                      <a:pos x="40" y="21"/>
                    </a:cxn>
                    <a:cxn ang="0">
                      <a:pos x="27" y="18"/>
                    </a:cxn>
                    <a:cxn ang="0">
                      <a:pos x="15" y="15"/>
                    </a:cxn>
                    <a:cxn ang="0">
                      <a:pos x="7" y="11"/>
                    </a:cxn>
                    <a:cxn ang="0">
                      <a:pos x="2" y="7"/>
                    </a:cxn>
                    <a:cxn ang="0">
                      <a:pos x="1" y="3"/>
                    </a:cxn>
                    <a:cxn ang="0">
                      <a:pos x="0" y="0"/>
                    </a:cxn>
                    <a:cxn ang="0">
                      <a:pos x="0" y="0"/>
                    </a:cxn>
                    <a:cxn ang="0">
                      <a:pos x="3" y="13"/>
                    </a:cxn>
                    <a:cxn ang="0">
                      <a:pos x="3" y="13"/>
                    </a:cxn>
                  </a:cxnLst>
                  <a:rect l="0" t="0" r="r" b="b"/>
                  <a:pathLst>
                    <a:path w="121" h="35">
                      <a:moveTo>
                        <a:pt x="3" y="13"/>
                      </a:moveTo>
                      <a:lnTo>
                        <a:pt x="5" y="15"/>
                      </a:lnTo>
                      <a:lnTo>
                        <a:pt x="5" y="16"/>
                      </a:lnTo>
                      <a:lnTo>
                        <a:pt x="7" y="19"/>
                      </a:lnTo>
                      <a:lnTo>
                        <a:pt x="11" y="24"/>
                      </a:lnTo>
                      <a:lnTo>
                        <a:pt x="13" y="26"/>
                      </a:lnTo>
                      <a:lnTo>
                        <a:pt x="18" y="28"/>
                      </a:lnTo>
                      <a:lnTo>
                        <a:pt x="21" y="29"/>
                      </a:lnTo>
                      <a:lnTo>
                        <a:pt x="27" y="31"/>
                      </a:lnTo>
                      <a:lnTo>
                        <a:pt x="32" y="33"/>
                      </a:lnTo>
                      <a:lnTo>
                        <a:pt x="41" y="34"/>
                      </a:lnTo>
                      <a:lnTo>
                        <a:pt x="50" y="34"/>
                      </a:lnTo>
                      <a:lnTo>
                        <a:pt x="60" y="34"/>
                      </a:lnTo>
                      <a:lnTo>
                        <a:pt x="70" y="34"/>
                      </a:lnTo>
                      <a:lnTo>
                        <a:pt x="78" y="34"/>
                      </a:lnTo>
                      <a:lnTo>
                        <a:pt x="85" y="33"/>
                      </a:lnTo>
                      <a:lnTo>
                        <a:pt x="91" y="31"/>
                      </a:lnTo>
                      <a:lnTo>
                        <a:pt x="96" y="29"/>
                      </a:lnTo>
                      <a:lnTo>
                        <a:pt x="100" y="27"/>
                      </a:lnTo>
                      <a:lnTo>
                        <a:pt x="105" y="25"/>
                      </a:lnTo>
                      <a:lnTo>
                        <a:pt x="108" y="23"/>
                      </a:lnTo>
                      <a:lnTo>
                        <a:pt x="110" y="19"/>
                      </a:lnTo>
                      <a:lnTo>
                        <a:pt x="114" y="16"/>
                      </a:lnTo>
                      <a:lnTo>
                        <a:pt x="116" y="15"/>
                      </a:lnTo>
                      <a:lnTo>
                        <a:pt x="116" y="13"/>
                      </a:lnTo>
                      <a:lnTo>
                        <a:pt x="120" y="0"/>
                      </a:lnTo>
                      <a:lnTo>
                        <a:pt x="120" y="0"/>
                      </a:lnTo>
                      <a:lnTo>
                        <a:pt x="118" y="3"/>
                      </a:lnTo>
                      <a:lnTo>
                        <a:pt x="116" y="7"/>
                      </a:lnTo>
                      <a:lnTo>
                        <a:pt x="110" y="11"/>
                      </a:lnTo>
                      <a:lnTo>
                        <a:pt x="104" y="15"/>
                      </a:lnTo>
                      <a:lnTo>
                        <a:pt x="94" y="18"/>
                      </a:lnTo>
                      <a:lnTo>
                        <a:pt x="79" y="21"/>
                      </a:lnTo>
                      <a:lnTo>
                        <a:pt x="60" y="23"/>
                      </a:lnTo>
                      <a:lnTo>
                        <a:pt x="40" y="21"/>
                      </a:lnTo>
                      <a:lnTo>
                        <a:pt x="27" y="18"/>
                      </a:lnTo>
                      <a:lnTo>
                        <a:pt x="15" y="15"/>
                      </a:lnTo>
                      <a:lnTo>
                        <a:pt x="7" y="11"/>
                      </a:lnTo>
                      <a:lnTo>
                        <a:pt x="2" y="7"/>
                      </a:lnTo>
                      <a:lnTo>
                        <a:pt x="1" y="3"/>
                      </a:lnTo>
                      <a:lnTo>
                        <a:pt x="0" y="0"/>
                      </a:lnTo>
                      <a:lnTo>
                        <a:pt x="0" y="0"/>
                      </a:lnTo>
                      <a:lnTo>
                        <a:pt x="3" y="13"/>
                      </a:lnTo>
                      <a:lnTo>
                        <a:pt x="3" y="13"/>
                      </a:lnTo>
                    </a:path>
                  </a:pathLst>
                </a:custGeom>
                <a:solidFill>
                  <a:srgbClr val="D2D2D2"/>
                </a:solidFill>
                <a:ln w="9525">
                  <a:noFill/>
                  <a:round/>
                  <a:headEnd type="none" w="med" len="med"/>
                  <a:tailEnd type="none" w="med" len="med"/>
                </a:ln>
                <a:effectLst/>
              </p:spPr>
              <p:txBody>
                <a:bodyPr/>
                <a:lstStyle/>
                <a:p>
                  <a:endParaRPr lang="zh-CN" altLang="en-US"/>
                </a:p>
              </p:txBody>
            </p:sp>
            <p:sp>
              <p:nvSpPr>
                <p:cNvPr id="21566" name="Freeform 62"/>
                <p:cNvSpPr/>
                <p:nvPr/>
              </p:nvSpPr>
              <p:spPr bwMode="auto">
                <a:xfrm>
                  <a:off x="4436" y="2071"/>
                  <a:ext cx="16" cy="15"/>
                </a:xfrm>
                <a:custGeom>
                  <a:avLst/>
                  <a:gdLst/>
                  <a:ahLst/>
                  <a:cxnLst>
                    <a:cxn ang="0">
                      <a:pos x="13" y="8"/>
                    </a:cxn>
                    <a:cxn ang="0">
                      <a:pos x="13" y="8"/>
                    </a:cxn>
                    <a:cxn ang="0">
                      <a:pos x="9" y="4"/>
                    </a:cxn>
                    <a:cxn ang="0">
                      <a:pos x="8" y="2"/>
                    </a:cxn>
                    <a:cxn ang="0">
                      <a:pos x="7" y="0"/>
                    </a:cxn>
                    <a:cxn ang="0">
                      <a:pos x="7" y="0"/>
                    </a:cxn>
                    <a:cxn ang="0">
                      <a:pos x="0" y="2"/>
                    </a:cxn>
                    <a:cxn ang="0">
                      <a:pos x="1" y="3"/>
                    </a:cxn>
                    <a:cxn ang="0">
                      <a:pos x="1" y="5"/>
                    </a:cxn>
                    <a:cxn ang="0">
                      <a:pos x="5" y="9"/>
                    </a:cxn>
                    <a:cxn ang="0">
                      <a:pos x="8" y="13"/>
                    </a:cxn>
                    <a:cxn ang="0">
                      <a:pos x="9" y="13"/>
                    </a:cxn>
                    <a:cxn ang="0">
                      <a:pos x="8" y="13"/>
                    </a:cxn>
                    <a:cxn ang="0">
                      <a:pos x="11" y="14"/>
                    </a:cxn>
                    <a:cxn ang="0">
                      <a:pos x="13" y="13"/>
                    </a:cxn>
                    <a:cxn ang="0">
                      <a:pos x="15" y="11"/>
                    </a:cxn>
                    <a:cxn ang="0">
                      <a:pos x="13" y="8"/>
                    </a:cxn>
                    <a:cxn ang="0">
                      <a:pos x="13" y="8"/>
                    </a:cxn>
                    <a:cxn ang="0">
                      <a:pos x="13" y="8"/>
                    </a:cxn>
                  </a:cxnLst>
                  <a:rect l="0" t="0" r="r" b="b"/>
                  <a:pathLst>
                    <a:path w="16" h="15">
                      <a:moveTo>
                        <a:pt x="13" y="8"/>
                      </a:moveTo>
                      <a:lnTo>
                        <a:pt x="13" y="8"/>
                      </a:lnTo>
                      <a:lnTo>
                        <a:pt x="9" y="4"/>
                      </a:lnTo>
                      <a:lnTo>
                        <a:pt x="8" y="2"/>
                      </a:lnTo>
                      <a:lnTo>
                        <a:pt x="7" y="0"/>
                      </a:lnTo>
                      <a:lnTo>
                        <a:pt x="7" y="0"/>
                      </a:lnTo>
                      <a:lnTo>
                        <a:pt x="0" y="2"/>
                      </a:lnTo>
                      <a:lnTo>
                        <a:pt x="1" y="3"/>
                      </a:lnTo>
                      <a:lnTo>
                        <a:pt x="1" y="5"/>
                      </a:lnTo>
                      <a:lnTo>
                        <a:pt x="5" y="9"/>
                      </a:lnTo>
                      <a:lnTo>
                        <a:pt x="8" y="13"/>
                      </a:lnTo>
                      <a:lnTo>
                        <a:pt x="9" y="13"/>
                      </a:lnTo>
                      <a:lnTo>
                        <a:pt x="8" y="13"/>
                      </a:lnTo>
                      <a:lnTo>
                        <a:pt x="11" y="14"/>
                      </a:lnTo>
                      <a:lnTo>
                        <a:pt x="13" y="13"/>
                      </a:lnTo>
                      <a:lnTo>
                        <a:pt x="15" y="11"/>
                      </a:lnTo>
                      <a:lnTo>
                        <a:pt x="13" y="8"/>
                      </a:lnTo>
                      <a:lnTo>
                        <a:pt x="13" y="8"/>
                      </a:lnTo>
                      <a:lnTo>
                        <a:pt x="13" y="8"/>
                      </a:lnTo>
                    </a:path>
                  </a:pathLst>
                </a:custGeom>
                <a:solidFill>
                  <a:srgbClr val="000000"/>
                </a:solidFill>
                <a:ln w="9525">
                  <a:noFill/>
                  <a:round/>
                  <a:headEnd type="none" w="med" len="med"/>
                  <a:tailEnd type="none" w="med" len="med"/>
                </a:ln>
                <a:effectLst/>
              </p:spPr>
              <p:txBody>
                <a:bodyPr/>
                <a:lstStyle/>
                <a:p>
                  <a:endParaRPr lang="zh-CN" altLang="en-US"/>
                </a:p>
              </p:txBody>
            </p:sp>
            <p:sp>
              <p:nvSpPr>
                <p:cNvPr id="21567" name="Freeform 63"/>
                <p:cNvSpPr/>
                <p:nvPr/>
              </p:nvSpPr>
              <p:spPr bwMode="auto">
                <a:xfrm>
                  <a:off x="4445" y="2079"/>
                  <a:ext cx="56" cy="17"/>
                </a:xfrm>
                <a:custGeom>
                  <a:avLst/>
                  <a:gdLst/>
                  <a:ahLst/>
                  <a:cxnLst>
                    <a:cxn ang="0">
                      <a:pos x="51" y="10"/>
                    </a:cxn>
                    <a:cxn ang="0">
                      <a:pos x="51" y="10"/>
                    </a:cxn>
                    <a:cxn ang="0">
                      <a:pos x="41" y="10"/>
                    </a:cxn>
                    <a:cxn ang="0">
                      <a:pos x="33" y="9"/>
                    </a:cxn>
                    <a:cxn ang="0">
                      <a:pos x="26" y="8"/>
                    </a:cxn>
                    <a:cxn ang="0">
                      <a:pos x="19" y="7"/>
                    </a:cxn>
                    <a:cxn ang="0">
                      <a:pos x="14" y="5"/>
                    </a:cxn>
                    <a:cxn ang="0">
                      <a:pos x="10" y="3"/>
                    </a:cxn>
                    <a:cxn ang="0">
                      <a:pos x="7" y="2"/>
                    </a:cxn>
                    <a:cxn ang="0">
                      <a:pos x="4" y="0"/>
                    </a:cxn>
                    <a:cxn ang="0">
                      <a:pos x="0" y="5"/>
                    </a:cxn>
                    <a:cxn ang="0">
                      <a:pos x="2" y="8"/>
                    </a:cxn>
                    <a:cxn ang="0">
                      <a:pos x="7" y="10"/>
                    </a:cxn>
                    <a:cxn ang="0">
                      <a:pos x="10" y="12"/>
                    </a:cxn>
                    <a:cxn ang="0">
                      <a:pos x="18" y="13"/>
                    </a:cxn>
                    <a:cxn ang="0">
                      <a:pos x="23" y="15"/>
                    </a:cxn>
                    <a:cxn ang="0">
                      <a:pos x="31" y="16"/>
                    </a:cxn>
                    <a:cxn ang="0">
                      <a:pos x="41" y="16"/>
                    </a:cxn>
                    <a:cxn ang="0">
                      <a:pos x="51" y="16"/>
                    </a:cxn>
                    <a:cxn ang="0">
                      <a:pos x="51" y="16"/>
                    </a:cxn>
                    <a:cxn ang="0">
                      <a:pos x="51" y="16"/>
                    </a:cxn>
                    <a:cxn ang="0">
                      <a:pos x="53" y="16"/>
                    </a:cxn>
                    <a:cxn ang="0">
                      <a:pos x="55" y="13"/>
                    </a:cxn>
                    <a:cxn ang="0">
                      <a:pos x="53" y="12"/>
                    </a:cxn>
                    <a:cxn ang="0">
                      <a:pos x="51" y="10"/>
                    </a:cxn>
                    <a:cxn ang="0">
                      <a:pos x="51" y="10"/>
                    </a:cxn>
                  </a:cxnLst>
                  <a:rect l="0" t="0" r="r" b="b"/>
                  <a:pathLst>
                    <a:path w="56" h="17">
                      <a:moveTo>
                        <a:pt x="51" y="10"/>
                      </a:moveTo>
                      <a:lnTo>
                        <a:pt x="51" y="10"/>
                      </a:lnTo>
                      <a:lnTo>
                        <a:pt x="41" y="10"/>
                      </a:lnTo>
                      <a:lnTo>
                        <a:pt x="33" y="9"/>
                      </a:lnTo>
                      <a:lnTo>
                        <a:pt x="26" y="8"/>
                      </a:lnTo>
                      <a:lnTo>
                        <a:pt x="19" y="7"/>
                      </a:lnTo>
                      <a:lnTo>
                        <a:pt x="14" y="5"/>
                      </a:lnTo>
                      <a:lnTo>
                        <a:pt x="10" y="3"/>
                      </a:lnTo>
                      <a:lnTo>
                        <a:pt x="7" y="2"/>
                      </a:lnTo>
                      <a:lnTo>
                        <a:pt x="4" y="0"/>
                      </a:lnTo>
                      <a:lnTo>
                        <a:pt x="0" y="5"/>
                      </a:lnTo>
                      <a:lnTo>
                        <a:pt x="2" y="8"/>
                      </a:lnTo>
                      <a:lnTo>
                        <a:pt x="7" y="10"/>
                      </a:lnTo>
                      <a:lnTo>
                        <a:pt x="10" y="12"/>
                      </a:lnTo>
                      <a:lnTo>
                        <a:pt x="18" y="13"/>
                      </a:lnTo>
                      <a:lnTo>
                        <a:pt x="23" y="15"/>
                      </a:lnTo>
                      <a:lnTo>
                        <a:pt x="31" y="16"/>
                      </a:lnTo>
                      <a:lnTo>
                        <a:pt x="41" y="16"/>
                      </a:lnTo>
                      <a:lnTo>
                        <a:pt x="51" y="16"/>
                      </a:lnTo>
                      <a:lnTo>
                        <a:pt x="51" y="16"/>
                      </a:lnTo>
                      <a:lnTo>
                        <a:pt x="51" y="16"/>
                      </a:lnTo>
                      <a:lnTo>
                        <a:pt x="53" y="16"/>
                      </a:lnTo>
                      <a:lnTo>
                        <a:pt x="55" y="13"/>
                      </a:lnTo>
                      <a:lnTo>
                        <a:pt x="53" y="12"/>
                      </a:lnTo>
                      <a:lnTo>
                        <a:pt x="51" y="10"/>
                      </a:lnTo>
                      <a:lnTo>
                        <a:pt x="51" y="10"/>
                      </a:lnTo>
                    </a:path>
                  </a:pathLst>
                </a:custGeom>
                <a:solidFill>
                  <a:srgbClr val="000000"/>
                </a:solidFill>
                <a:ln w="9525">
                  <a:noFill/>
                  <a:round/>
                  <a:headEnd type="none" w="med" len="med"/>
                  <a:tailEnd type="none" w="med" len="med"/>
                </a:ln>
                <a:effectLst/>
              </p:spPr>
              <p:txBody>
                <a:bodyPr/>
                <a:lstStyle/>
                <a:p>
                  <a:endParaRPr lang="zh-CN" altLang="en-US"/>
                </a:p>
              </p:txBody>
            </p:sp>
            <p:sp>
              <p:nvSpPr>
                <p:cNvPr id="21568" name="Freeform 64"/>
                <p:cNvSpPr/>
                <p:nvPr/>
              </p:nvSpPr>
              <p:spPr bwMode="auto">
                <a:xfrm>
                  <a:off x="4496" y="2077"/>
                  <a:ext cx="51" cy="19"/>
                </a:xfrm>
                <a:custGeom>
                  <a:avLst/>
                  <a:gdLst/>
                  <a:ahLst/>
                  <a:cxnLst>
                    <a:cxn ang="0">
                      <a:pos x="45" y="2"/>
                    </a:cxn>
                    <a:cxn ang="0">
                      <a:pos x="45" y="2"/>
                    </a:cxn>
                    <a:cxn ang="0">
                      <a:pos x="42" y="4"/>
                    </a:cxn>
                    <a:cxn ang="0">
                      <a:pos x="40" y="5"/>
                    </a:cxn>
                    <a:cxn ang="0">
                      <a:pos x="35" y="7"/>
                    </a:cxn>
                    <a:cxn ang="0">
                      <a:pos x="30" y="9"/>
                    </a:cxn>
                    <a:cxn ang="0">
                      <a:pos x="24" y="10"/>
                    </a:cxn>
                    <a:cxn ang="0">
                      <a:pos x="17" y="11"/>
                    </a:cxn>
                    <a:cxn ang="0">
                      <a:pos x="10" y="12"/>
                    </a:cxn>
                    <a:cxn ang="0">
                      <a:pos x="0" y="12"/>
                    </a:cxn>
                    <a:cxn ang="0">
                      <a:pos x="0" y="18"/>
                    </a:cxn>
                    <a:cxn ang="0">
                      <a:pos x="10" y="18"/>
                    </a:cxn>
                    <a:cxn ang="0">
                      <a:pos x="19" y="18"/>
                    </a:cxn>
                    <a:cxn ang="0">
                      <a:pos x="26" y="17"/>
                    </a:cxn>
                    <a:cxn ang="0">
                      <a:pos x="34" y="15"/>
                    </a:cxn>
                    <a:cxn ang="0">
                      <a:pos x="38" y="14"/>
                    </a:cxn>
                    <a:cxn ang="0">
                      <a:pos x="42" y="11"/>
                    </a:cxn>
                    <a:cxn ang="0">
                      <a:pos x="47" y="10"/>
                    </a:cxn>
                    <a:cxn ang="0">
                      <a:pos x="49" y="7"/>
                    </a:cxn>
                    <a:cxn ang="0">
                      <a:pos x="49" y="7"/>
                    </a:cxn>
                    <a:cxn ang="0">
                      <a:pos x="49" y="7"/>
                    </a:cxn>
                    <a:cxn ang="0">
                      <a:pos x="50" y="4"/>
                    </a:cxn>
                    <a:cxn ang="0">
                      <a:pos x="49" y="2"/>
                    </a:cxn>
                    <a:cxn ang="0">
                      <a:pos x="48" y="0"/>
                    </a:cxn>
                    <a:cxn ang="0">
                      <a:pos x="45" y="2"/>
                    </a:cxn>
                    <a:cxn ang="0">
                      <a:pos x="45" y="2"/>
                    </a:cxn>
                    <a:cxn ang="0">
                      <a:pos x="45" y="2"/>
                    </a:cxn>
                  </a:cxnLst>
                  <a:rect l="0" t="0" r="r" b="b"/>
                  <a:pathLst>
                    <a:path w="51" h="19">
                      <a:moveTo>
                        <a:pt x="45" y="2"/>
                      </a:moveTo>
                      <a:lnTo>
                        <a:pt x="45" y="2"/>
                      </a:lnTo>
                      <a:lnTo>
                        <a:pt x="42" y="4"/>
                      </a:lnTo>
                      <a:lnTo>
                        <a:pt x="40" y="5"/>
                      </a:lnTo>
                      <a:lnTo>
                        <a:pt x="35" y="7"/>
                      </a:lnTo>
                      <a:lnTo>
                        <a:pt x="30" y="9"/>
                      </a:lnTo>
                      <a:lnTo>
                        <a:pt x="24" y="10"/>
                      </a:lnTo>
                      <a:lnTo>
                        <a:pt x="17" y="11"/>
                      </a:lnTo>
                      <a:lnTo>
                        <a:pt x="10" y="12"/>
                      </a:lnTo>
                      <a:lnTo>
                        <a:pt x="0" y="12"/>
                      </a:lnTo>
                      <a:lnTo>
                        <a:pt x="0" y="18"/>
                      </a:lnTo>
                      <a:lnTo>
                        <a:pt x="10" y="18"/>
                      </a:lnTo>
                      <a:lnTo>
                        <a:pt x="19" y="18"/>
                      </a:lnTo>
                      <a:lnTo>
                        <a:pt x="26" y="17"/>
                      </a:lnTo>
                      <a:lnTo>
                        <a:pt x="34" y="15"/>
                      </a:lnTo>
                      <a:lnTo>
                        <a:pt x="38" y="14"/>
                      </a:lnTo>
                      <a:lnTo>
                        <a:pt x="42" y="11"/>
                      </a:lnTo>
                      <a:lnTo>
                        <a:pt x="47" y="10"/>
                      </a:lnTo>
                      <a:lnTo>
                        <a:pt x="49" y="7"/>
                      </a:lnTo>
                      <a:lnTo>
                        <a:pt x="49" y="7"/>
                      </a:lnTo>
                      <a:lnTo>
                        <a:pt x="49" y="7"/>
                      </a:lnTo>
                      <a:lnTo>
                        <a:pt x="50" y="4"/>
                      </a:lnTo>
                      <a:lnTo>
                        <a:pt x="49" y="2"/>
                      </a:lnTo>
                      <a:lnTo>
                        <a:pt x="48" y="0"/>
                      </a:lnTo>
                      <a:lnTo>
                        <a:pt x="45" y="2"/>
                      </a:lnTo>
                      <a:lnTo>
                        <a:pt x="45" y="2"/>
                      </a:lnTo>
                      <a:lnTo>
                        <a:pt x="45" y="2"/>
                      </a:lnTo>
                    </a:path>
                  </a:pathLst>
                </a:custGeom>
                <a:solidFill>
                  <a:srgbClr val="000000"/>
                </a:solidFill>
                <a:ln w="9525">
                  <a:noFill/>
                  <a:round/>
                  <a:headEnd type="none" w="med" len="med"/>
                  <a:tailEnd type="none" w="med" len="med"/>
                </a:ln>
                <a:effectLst/>
              </p:spPr>
              <p:txBody>
                <a:bodyPr/>
                <a:lstStyle/>
                <a:p>
                  <a:endParaRPr lang="zh-CN" altLang="en-US"/>
                </a:p>
              </p:txBody>
            </p:sp>
            <p:sp>
              <p:nvSpPr>
                <p:cNvPr id="21569" name="Freeform 65"/>
                <p:cNvSpPr/>
                <p:nvPr/>
              </p:nvSpPr>
              <p:spPr bwMode="auto">
                <a:xfrm>
                  <a:off x="4541" y="2068"/>
                  <a:ext cx="15" cy="17"/>
                </a:xfrm>
                <a:custGeom>
                  <a:avLst/>
                  <a:gdLst/>
                  <a:ahLst/>
                  <a:cxnLst>
                    <a:cxn ang="0">
                      <a:pos x="7" y="3"/>
                    </a:cxn>
                    <a:cxn ang="0">
                      <a:pos x="7" y="3"/>
                    </a:cxn>
                    <a:cxn ang="0">
                      <a:pos x="7" y="3"/>
                    </a:cxn>
                    <a:cxn ang="0">
                      <a:pos x="5" y="5"/>
                    </a:cxn>
                    <a:cxn ang="0">
                      <a:pos x="3" y="7"/>
                    </a:cxn>
                    <a:cxn ang="0">
                      <a:pos x="0" y="11"/>
                    </a:cxn>
                    <a:cxn ang="0">
                      <a:pos x="4" y="16"/>
                    </a:cxn>
                    <a:cxn ang="0">
                      <a:pos x="9" y="13"/>
                    </a:cxn>
                    <a:cxn ang="0">
                      <a:pos x="12" y="8"/>
                    </a:cxn>
                    <a:cxn ang="0">
                      <a:pos x="13" y="6"/>
                    </a:cxn>
                    <a:cxn ang="0">
                      <a:pos x="14" y="5"/>
                    </a:cxn>
                    <a:cxn ang="0">
                      <a:pos x="14" y="5"/>
                    </a:cxn>
                    <a:cxn ang="0">
                      <a:pos x="14" y="5"/>
                    </a:cxn>
                    <a:cxn ang="0">
                      <a:pos x="13" y="3"/>
                    </a:cxn>
                    <a:cxn ang="0">
                      <a:pos x="12" y="0"/>
                    </a:cxn>
                    <a:cxn ang="0">
                      <a:pos x="9" y="1"/>
                    </a:cxn>
                    <a:cxn ang="0">
                      <a:pos x="7" y="3"/>
                    </a:cxn>
                    <a:cxn ang="0">
                      <a:pos x="7" y="3"/>
                    </a:cxn>
                  </a:cxnLst>
                  <a:rect l="0" t="0" r="r" b="b"/>
                  <a:pathLst>
                    <a:path w="15" h="17">
                      <a:moveTo>
                        <a:pt x="7" y="3"/>
                      </a:moveTo>
                      <a:lnTo>
                        <a:pt x="7" y="3"/>
                      </a:lnTo>
                      <a:lnTo>
                        <a:pt x="7" y="3"/>
                      </a:lnTo>
                      <a:lnTo>
                        <a:pt x="5" y="5"/>
                      </a:lnTo>
                      <a:lnTo>
                        <a:pt x="3" y="7"/>
                      </a:lnTo>
                      <a:lnTo>
                        <a:pt x="0" y="11"/>
                      </a:lnTo>
                      <a:lnTo>
                        <a:pt x="4" y="16"/>
                      </a:lnTo>
                      <a:lnTo>
                        <a:pt x="9" y="13"/>
                      </a:lnTo>
                      <a:lnTo>
                        <a:pt x="12" y="8"/>
                      </a:lnTo>
                      <a:lnTo>
                        <a:pt x="13" y="6"/>
                      </a:lnTo>
                      <a:lnTo>
                        <a:pt x="14" y="5"/>
                      </a:lnTo>
                      <a:lnTo>
                        <a:pt x="14" y="5"/>
                      </a:lnTo>
                      <a:lnTo>
                        <a:pt x="14" y="5"/>
                      </a:lnTo>
                      <a:lnTo>
                        <a:pt x="13" y="3"/>
                      </a:lnTo>
                      <a:lnTo>
                        <a:pt x="12" y="0"/>
                      </a:lnTo>
                      <a:lnTo>
                        <a:pt x="9" y="1"/>
                      </a:lnTo>
                      <a:lnTo>
                        <a:pt x="7" y="3"/>
                      </a:lnTo>
                      <a:lnTo>
                        <a:pt x="7" y="3"/>
                      </a:lnTo>
                    </a:path>
                  </a:pathLst>
                </a:custGeom>
                <a:solidFill>
                  <a:srgbClr val="000000"/>
                </a:solidFill>
                <a:ln w="9525">
                  <a:noFill/>
                  <a:round/>
                  <a:headEnd type="none" w="med" len="med"/>
                  <a:tailEnd type="none" w="med" len="med"/>
                </a:ln>
                <a:effectLst/>
              </p:spPr>
              <p:txBody>
                <a:bodyPr/>
                <a:lstStyle/>
                <a:p>
                  <a:endParaRPr lang="zh-CN" altLang="en-US"/>
                </a:p>
              </p:txBody>
            </p:sp>
            <p:sp>
              <p:nvSpPr>
                <p:cNvPr id="21570" name="Freeform 66"/>
                <p:cNvSpPr/>
                <p:nvPr/>
              </p:nvSpPr>
              <p:spPr bwMode="auto">
                <a:xfrm>
                  <a:off x="4548" y="2054"/>
                  <a:ext cx="13" cy="20"/>
                </a:xfrm>
                <a:custGeom>
                  <a:avLst/>
                  <a:gdLst/>
                  <a:ahLst/>
                  <a:cxnLst>
                    <a:cxn ang="0">
                      <a:pos x="12" y="4"/>
                    </a:cxn>
                    <a:cxn ang="0">
                      <a:pos x="4" y="2"/>
                    </a:cxn>
                    <a:cxn ang="0">
                      <a:pos x="0" y="17"/>
                    </a:cxn>
                    <a:cxn ang="0">
                      <a:pos x="7" y="19"/>
                    </a:cxn>
                    <a:cxn ang="0">
                      <a:pos x="12" y="4"/>
                    </a:cxn>
                    <a:cxn ang="0">
                      <a:pos x="4" y="3"/>
                    </a:cxn>
                    <a:cxn ang="0">
                      <a:pos x="12" y="4"/>
                    </a:cxn>
                    <a:cxn ang="0">
                      <a:pos x="12" y="1"/>
                    </a:cxn>
                    <a:cxn ang="0">
                      <a:pos x="8" y="0"/>
                    </a:cxn>
                    <a:cxn ang="0">
                      <a:pos x="5" y="0"/>
                    </a:cxn>
                    <a:cxn ang="0">
                      <a:pos x="4" y="2"/>
                    </a:cxn>
                    <a:cxn ang="0">
                      <a:pos x="12" y="4"/>
                    </a:cxn>
                    <a:cxn ang="0">
                      <a:pos x="12" y="4"/>
                    </a:cxn>
                  </a:cxnLst>
                  <a:rect l="0" t="0" r="r" b="b"/>
                  <a:pathLst>
                    <a:path w="13" h="20">
                      <a:moveTo>
                        <a:pt x="12" y="4"/>
                      </a:moveTo>
                      <a:lnTo>
                        <a:pt x="4" y="2"/>
                      </a:lnTo>
                      <a:lnTo>
                        <a:pt x="0" y="17"/>
                      </a:lnTo>
                      <a:lnTo>
                        <a:pt x="7" y="19"/>
                      </a:lnTo>
                      <a:lnTo>
                        <a:pt x="12" y="4"/>
                      </a:lnTo>
                      <a:lnTo>
                        <a:pt x="4" y="3"/>
                      </a:lnTo>
                      <a:lnTo>
                        <a:pt x="12" y="4"/>
                      </a:lnTo>
                      <a:lnTo>
                        <a:pt x="12" y="1"/>
                      </a:lnTo>
                      <a:lnTo>
                        <a:pt x="8" y="0"/>
                      </a:lnTo>
                      <a:lnTo>
                        <a:pt x="5" y="0"/>
                      </a:lnTo>
                      <a:lnTo>
                        <a:pt x="4" y="2"/>
                      </a:lnTo>
                      <a:lnTo>
                        <a:pt x="12" y="4"/>
                      </a:lnTo>
                      <a:lnTo>
                        <a:pt x="12" y="4"/>
                      </a:lnTo>
                    </a:path>
                  </a:pathLst>
                </a:custGeom>
                <a:solidFill>
                  <a:srgbClr val="000000"/>
                </a:solidFill>
                <a:ln w="9525">
                  <a:noFill/>
                  <a:round/>
                  <a:headEnd type="none" w="med" len="med"/>
                  <a:tailEnd type="none" w="med" len="med"/>
                </a:ln>
                <a:effectLst/>
              </p:spPr>
              <p:txBody>
                <a:bodyPr/>
                <a:lstStyle/>
                <a:p>
                  <a:endParaRPr lang="zh-CN" altLang="en-US"/>
                </a:p>
              </p:txBody>
            </p:sp>
            <p:sp>
              <p:nvSpPr>
                <p:cNvPr id="21571" name="Freeform 67"/>
                <p:cNvSpPr/>
                <p:nvPr/>
              </p:nvSpPr>
              <p:spPr bwMode="auto">
                <a:xfrm>
                  <a:off x="4493" y="2057"/>
                  <a:ext cx="68" cy="28"/>
                </a:xfrm>
                <a:custGeom>
                  <a:avLst/>
                  <a:gdLst/>
                  <a:ahLst/>
                  <a:cxnLst>
                    <a:cxn ang="0">
                      <a:pos x="3" y="27"/>
                    </a:cxn>
                    <a:cxn ang="0">
                      <a:pos x="3" y="27"/>
                    </a:cxn>
                    <a:cxn ang="0">
                      <a:pos x="22" y="25"/>
                    </a:cxn>
                    <a:cxn ang="0">
                      <a:pos x="38" y="24"/>
                    </a:cxn>
                    <a:cxn ang="0">
                      <a:pos x="49" y="18"/>
                    </a:cxn>
                    <a:cxn ang="0">
                      <a:pos x="57" y="14"/>
                    </a:cxn>
                    <a:cxn ang="0">
                      <a:pos x="61" y="10"/>
                    </a:cxn>
                    <a:cxn ang="0">
                      <a:pos x="64" y="6"/>
                    </a:cxn>
                    <a:cxn ang="0">
                      <a:pos x="67" y="2"/>
                    </a:cxn>
                    <a:cxn ang="0">
                      <a:pos x="67" y="1"/>
                    </a:cxn>
                    <a:cxn ang="0">
                      <a:pos x="59" y="0"/>
                    </a:cxn>
                    <a:cxn ang="0">
                      <a:pos x="60" y="0"/>
                    </a:cxn>
                    <a:cxn ang="0">
                      <a:pos x="59" y="2"/>
                    </a:cxn>
                    <a:cxn ang="0">
                      <a:pos x="57" y="6"/>
                    </a:cxn>
                    <a:cxn ang="0">
                      <a:pos x="52" y="8"/>
                    </a:cxn>
                    <a:cxn ang="0">
                      <a:pos x="45" y="14"/>
                    </a:cxn>
                    <a:cxn ang="0">
                      <a:pos x="37" y="16"/>
                    </a:cxn>
                    <a:cxn ang="0">
                      <a:pos x="22" y="18"/>
                    </a:cxn>
                    <a:cxn ang="0">
                      <a:pos x="3" y="19"/>
                    </a:cxn>
                    <a:cxn ang="0">
                      <a:pos x="3" y="19"/>
                    </a:cxn>
                    <a:cxn ang="0">
                      <a:pos x="3" y="19"/>
                    </a:cxn>
                    <a:cxn ang="0">
                      <a:pos x="0" y="20"/>
                    </a:cxn>
                    <a:cxn ang="0">
                      <a:pos x="0" y="24"/>
                    </a:cxn>
                    <a:cxn ang="0">
                      <a:pos x="0" y="25"/>
                    </a:cxn>
                    <a:cxn ang="0">
                      <a:pos x="3" y="27"/>
                    </a:cxn>
                    <a:cxn ang="0">
                      <a:pos x="3" y="27"/>
                    </a:cxn>
                  </a:cxnLst>
                  <a:rect l="0" t="0" r="r" b="b"/>
                  <a:pathLst>
                    <a:path w="68" h="28">
                      <a:moveTo>
                        <a:pt x="3" y="27"/>
                      </a:moveTo>
                      <a:lnTo>
                        <a:pt x="3" y="27"/>
                      </a:lnTo>
                      <a:lnTo>
                        <a:pt x="22" y="25"/>
                      </a:lnTo>
                      <a:lnTo>
                        <a:pt x="38" y="24"/>
                      </a:lnTo>
                      <a:lnTo>
                        <a:pt x="49" y="18"/>
                      </a:lnTo>
                      <a:lnTo>
                        <a:pt x="57" y="14"/>
                      </a:lnTo>
                      <a:lnTo>
                        <a:pt x="61" y="10"/>
                      </a:lnTo>
                      <a:lnTo>
                        <a:pt x="64" y="6"/>
                      </a:lnTo>
                      <a:lnTo>
                        <a:pt x="67" y="2"/>
                      </a:lnTo>
                      <a:lnTo>
                        <a:pt x="67" y="1"/>
                      </a:lnTo>
                      <a:lnTo>
                        <a:pt x="59" y="0"/>
                      </a:lnTo>
                      <a:lnTo>
                        <a:pt x="60" y="0"/>
                      </a:lnTo>
                      <a:lnTo>
                        <a:pt x="59" y="2"/>
                      </a:lnTo>
                      <a:lnTo>
                        <a:pt x="57" y="6"/>
                      </a:lnTo>
                      <a:lnTo>
                        <a:pt x="52" y="8"/>
                      </a:lnTo>
                      <a:lnTo>
                        <a:pt x="45" y="14"/>
                      </a:lnTo>
                      <a:lnTo>
                        <a:pt x="37" y="16"/>
                      </a:lnTo>
                      <a:lnTo>
                        <a:pt x="22" y="18"/>
                      </a:lnTo>
                      <a:lnTo>
                        <a:pt x="3" y="19"/>
                      </a:lnTo>
                      <a:lnTo>
                        <a:pt x="3" y="19"/>
                      </a:lnTo>
                      <a:lnTo>
                        <a:pt x="3" y="19"/>
                      </a:lnTo>
                      <a:lnTo>
                        <a:pt x="0" y="20"/>
                      </a:lnTo>
                      <a:lnTo>
                        <a:pt x="0" y="24"/>
                      </a:lnTo>
                      <a:lnTo>
                        <a:pt x="0" y="25"/>
                      </a:lnTo>
                      <a:lnTo>
                        <a:pt x="3" y="27"/>
                      </a:lnTo>
                      <a:lnTo>
                        <a:pt x="3" y="27"/>
                      </a:lnTo>
                    </a:path>
                  </a:pathLst>
                </a:custGeom>
                <a:solidFill>
                  <a:srgbClr val="000000"/>
                </a:solidFill>
                <a:ln w="9525">
                  <a:noFill/>
                  <a:round/>
                  <a:headEnd type="none" w="med" len="med"/>
                  <a:tailEnd type="none" w="med" len="med"/>
                </a:ln>
                <a:effectLst/>
              </p:spPr>
              <p:txBody>
                <a:bodyPr/>
                <a:lstStyle/>
                <a:p>
                  <a:endParaRPr lang="zh-CN" altLang="en-US"/>
                </a:p>
              </p:txBody>
            </p:sp>
            <p:sp>
              <p:nvSpPr>
                <p:cNvPr id="21572" name="Freeform 68"/>
                <p:cNvSpPr/>
                <p:nvPr/>
              </p:nvSpPr>
              <p:spPr bwMode="auto">
                <a:xfrm>
                  <a:off x="4431" y="2054"/>
                  <a:ext cx="66" cy="31"/>
                </a:xfrm>
                <a:custGeom>
                  <a:avLst/>
                  <a:gdLst/>
                  <a:ahLst/>
                  <a:cxnLst>
                    <a:cxn ang="0">
                      <a:pos x="8" y="2"/>
                    </a:cxn>
                    <a:cxn ang="0">
                      <a:pos x="0" y="4"/>
                    </a:cxn>
                    <a:cxn ang="0">
                      <a:pos x="0" y="5"/>
                    </a:cxn>
                    <a:cxn ang="0">
                      <a:pos x="3" y="9"/>
                    </a:cxn>
                    <a:cxn ang="0">
                      <a:pos x="5" y="13"/>
                    </a:cxn>
                    <a:cxn ang="0">
                      <a:pos x="10" y="17"/>
                    </a:cxn>
                    <a:cxn ang="0">
                      <a:pos x="18" y="21"/>
                    </a:cxn>
                    <a:cxn ang="0">
                      <a:pos x="31" y="27"/>
                    </a:cxn>
                    <a:cxn ang="0">
                      <a:pos x="44" y="28"/>
                    </a:cxn>
                    <a:cxn ang="0">
                      <a:pos x="65" y="30"/>
                    </a:cxn>
                    <a:cxn ang="0">
                      <a:pos x="65" y="22"/>
                    </a:cxn>
                    <a:cxn ang="0">
                      <a:pos x="45" y="21"/>
                    </a:cxn>
                    <a:cxn ang="0">
                      <a:pos x="32" y="19"/>
                    </a:cxn>
                    <a:cxn ang="0">
                      <a:pos x="22" y="17"/>
                    </a:cxn>
                    <a:cxn ang="0">
                      <a:pos x="14" y="11"/>
                    </a:cxn>
                    <a:cxn ang="0">
                      <a:pos x="12" y="9"/>
                    </a:cxn>
                    <a:cxn ang="0">
                      <a:pos x="10" y="5"/>
                    </a:cxn>
                    <a:cxn ang="0">
                      <a:pos x="8" y="4"/>
                    </a:cxn>
                    <a:cxn ang="0">
                      <a:pos x="8" y="4"/>
                    </a:cxn>
                    <a:cxn ang="0">
                      <a:pos x="0" y="4"/>
                    </a:cxn>
                    <a:cxn ang="0">
                      <a:pos x="8" y="4"/>
                    </a:cxn>
                    <a:cxn ang="0">
                      <a:pos x="7" y="0"/>
                    </a:cxn>
                    <a:cxn ang="0">
                      <a:pos x="5" y="0"/>
                    </a:cxn>
                    <a:cxn ang="0">
                      <a:pos x="3" y="0"/>
                    </a:cxn>
                    <a:cxn ang="0">
                      <a:pos x="0" y="4"/>
                    </a:cxn>
                    <a:cxn ang="0">
                      <a:pos x="8" y="2"/>
                    </a:cxn>
                    <a:cxn ang="0">
                      <a:pos x="8" y="2"/>
                    </a:cxn>
                  </a:cxnLst>
                  <a:rect l="0" t="0" r="r" b="b"/>
                  <a:pathLst>
                    <a:path w="66" h="31">
                      <a:moveTo>
                        <a:pt x="8" y="2"/>
                      </a:moveTo>
                      <a:lnTo>
                        <a:pt x="0" y="4"/>
                      </a:lnTo>
                      <a:lnTo>
                        <a:pt x="0" y="5"/>
                      </a:lnTo>
                      <a:lnTo>
                        <a:pt x="3" y="9"/>
                      </a:lnTo>
                      <a:lnTo>
                        <a:pt x="5" y="13"/>
                      </a:lnTo>
                      <a:lnTo>
                        <a:pt x="10" y="17"/>
                      </a:lnTo>
                      <a:lnTo>
                        <a:pt x="18" y="21"/>
                      </a:lnTo>
                      <a:lnTo>
                        <a:pt x="31" y="27"/>
                      </a:lnTo>
                      <a:lnTo>
                        <a:pt x="44" y="28"/>
                      </a:lnTo>
                      <a:lnTo>
                        <a:pt x="65" y="30"/>
                      </a:lnTo>
                      <a:lnTo>
                        <a:pt x="65" y="22"/>
                      </a:lnTo>
                      <a:lnTo>
                        <a:pt x="45" y="21"/>
                      </a:lnTo>
                      <a:lnTo>
                        <a:pt x="32" y="19"/>
                      </a:lnTo>
                      <a:lnTo>
                        <a:pt x="22" y="17"/>
                      </a:lnTo>
                      <a:lnTo>
                        <a:pt x="14" y="11"/>
                      </a:lnTo>
                      <a:lnTo>
                        <a:pt x="12" y="9"/>
                      </a:lnTo>
                      <a:lnTo>
                        <a:pt x="10" y="5"/>
                      </a:lnTo>
                      <a:lnTo>
                        <a:pt x="8" y="4"/>
                      </a:lnTo>
                      <a:lnTo>
                        <a:pt x="8" y="4"/>
                      </a:lnTo>
                      <a:lnTo>
                        <a:pt x="0" y="4"/>
                      </a:lnTo>
                      <a:lnTo>
                        <a:pt x="8" y="4"/>
                      </a:lnTo>
                      <a:lnTo>
                        <a:pt x="7" y="0"/>
                      </a:lnTo>
                      <a:lnTo>
                        <a:pt x="5" y="0"/>
                      </a:lnTo>
                      <a:lnTo>
                        <a:pt x="3" y="0"/>
                      </a:lnTo>
                      <a:lnTo>
                        <a:pt x="0" y="4"/>
                      </a:lnTo>
                      <a:lnTo>
                        <a:pt x="8" y="2"/>
                      </a:lnTo>
                      <a:lnTo>
                        <a:pt x="8" y="2"/>
                      </a:lnTo>
                    </a:path>
                  </a:pathLst>
                </a:custGeom>
                <a:solidFill>
                  <a:srgbClr val="000000"/>
                </a:solidFill>
                <a:ln w="9525">
                  <a:noFill/>
                  <a:round/>
                  <a:headEnd type="none" w="med" len="med"/>
                  <a:tailEnd type="none" w="med" len="med"/>
                </a:ln>
                <a:effectLst/>
              </p:spPr>
              <p:txBody>
                <a:bodyPr/>
                <a:lstStyle/>
                <a:p>
                  <a:endParaRPr lang="zh-CN" altLang="en-US"/>
                </a:p>
              </p:txBody>
            </p:sp>
            <p:sp>
              <p:nvSpPr>
                <p:cNvPr id="21573" name="Freeform 69"/>
                <p:cNvSpPr/>
                <p:nvPr/>
              </p:nvSpPr>
              <p:spPr bwMode="auto">
                <a:xfrm>
                  <a:off x="4431" y="2056"/>
                  <a:ext cx="13" cy="20"/>
                </a:xfrm>
                <a:custGeom>
                  <a:avLst/>
                  <a:gdLst/>
                  <a:ahLst/>
                  <a:cxnLst>
                    <a:cxn ang="0">
                      <a:pos x="12" y="15"/>
                    </a:cxn>
                    <a:cxn ang="0">
                      <a:pos x="12" y="15"/>
                    </a:cxn>
                    <a:cxn ang="0">
                      <a:pos x="8" y="0"/>
                    </a:cxn>
                    <a:cxn ang="0">
                      <a:pos x="0" y="2"/>
                    </a:cxn>
                    <a:cxn ang="0">
                      <a:pos x="5" y="17"/>
                    </a:cxn>
                    <a:cxn ang="0">
                      <a:pos x="5" y="17"/>
                    </a:cxn>
                    <a:cxn ang="0">
                      <a:pos x="5" y="17"/>
                    </a:cxn>
                    <a:cxn ang="0">
                      <a:pos x="6" y="18"/>
                    </a:cxn>
                    <a:cxn ang="0">
                      <a:pos x="10" y="19"/>
                    </a:cxn>
                    <a:cxn ang="0">
                      <a:pos x="12" y="18"/>
                    </a:cxn>
                    <a:cxn ang="0">
                      <a:pos x="12" y="15"/>
                    </a:cxn>
                    <a:cxn ang="0">
                      <a:pos x="12" y="15"/>
                    </a:cxn>
                  </a:cxnLst>
                  <a:rect l="0" t="0" r="r" b="b"/>
                  <a:pathLst>
                    <a:path w="13" h="20">
                      <a:moveTo>
                        <a:pt x="12" y="15"/>
                      </a:moveTo>
                      <a:lnTo>
                        <a:pt x="12" y="15"/>
                      </a:lnTo>
                      <a:lnTo>
                        <a:pt x="8" y="0"/>
                      </a:lnTo>
                      <a:lnTo>
                        <a:pt x="0" y="2"/>
                      </a:lnTo>
                      <a:lnTo>
                        <a:pt x="5" y="17"/>
                      </a:lnTo>
                      <a:lnTo>
                        <a:pt x="5" y="17"/>
                      </a:lnTo>
                      <a:lnTo>
                        <a:pt x="5" y="17"/>
                      </a:lnTo>
                      <a:lnTo>
                        <a:pt x="6" y="18"/>
                      </a:lnTo>
                      <a:lnTo>
                        <a:pt x="10" y="19"/>
                      </a:lnTo>
                      <a:lnTo>
                        <a:pt x="12" y="18"/>
                      </a:lnTo>
                      <a:lnTo>
                        <a:pt x="12" y="15"/>
                      </a:lnTo>
                      <a:lnTo>
                        <a:pt x="12" y="15"/>
                      </a:lnTo>
                    </a:path>
                  </a:pathLst>
                </a:custGeom>
                <a:solidFill>
                  <a:srgbClr val="000000"/>
                </a:solidFill>
                <a:ln w="9525">
                  <a:noFill/>
                  <a:round/>
                  <a:headEnd type="none" w="med" len="med"/>
                  <a:tailEnd type="none" w="med" len="med"/>
                </a:ln>
                <a:effectLst/>
              </p:spPr>
              <p:txBody>
                <a:bodyPr/>
                <a:lstStyle/>
                <a:p>
                  <a:endParaRPr lang="zh-CN" altLang="en-US"/>
                </a:p>
              </p:txBody>
            </p:sp>
            <p:sp>
              <p:nvSpPr>
                <p:cNvPr id="21574" name="Freeform 70"/>
                <p:cNvSpPr/>
                <p:nvPr/>
              </p:nvSpPr>
              <p:spPr bwMode="auto">
                <a:xfrm>
                  <a:off x="4447" y="2081"/>
                  <a:ext cx="98" cy="24"/>
                </a:xfrm>
                <a:custGeom>
                  <a:avLst/>
                  <a:gdLst/>
                  <a:ahLst/>
                  <a:cxnLst>
                    <a:cxn ang="0">
                      <a:pos x="97" y="5"/>
                    </a:cxn>
                    <a:cxn ang="0">
                      <a:pos x="97" y="6"/>
                    </a:cxn>
                    <a:cxn ang="0">
                      <a:pos x="96" y="8"/>
                    </a:cxn>
                    <a:cxn ang="0">
                      <a:pos x="93" y="11"/>
                    </a:cxn>
                    <a:cxn ang="0">
                      <a:pos x="89" y="13"/>
                    </a:cxn>
                    <a:cxn ang="0">
                      <a:pos x="84" y="18"/>
                    </a:cxn>
                    <a:cxn ang="0">
                      <a:pos x="76" y="20"/>
                    </a:cxn>
                    <a:cxn ang="0">
                      <a:pos x="65" y="23"/>
                    </a:cxn>
                    <a:cxn ang="0">
                      <a:pos x="49" y="23"/>
                    </a:cxn>
                    <a:cxn ang="0">
                      <a:pos x="33" y="23"/>
                    </a:cxn>
                    <a:cxn ang="0">
                      <a:pos x="20" y="20"/>
                    </a:cxn>
                    <a:cxn ang="0">
                      <a:pos x="12" y="18"/>
                    </a:cxn>
                    <a:cxn ang="0">
                      <a:pos x="7" y="13"/>
                    </a:cxn>
                    <a:cxn ang="0">
                      <a:pos x="4" y="11"/>
                    </a:cxn>
                    <a:cxn ang="0">
                      <a:pos x="1" y="8"/>
                    </a:cxn>
                    <a:cxn ang="0">
                      <a:pos x="0" y="6"/>
                    </a:cxn>
                    <a:cxn ang="0">
                      <a:pos x="0" y="5"/>
                    </a:cxn>
                    <a:cxn ang="0">
                      <a:pos x="0" y="1"/>
                    </a:cxn>
                    <a:cxn ang="0">
                      <a:pos x="2" y="3"/>
                    </a:cxn>
                    <a:cxn ang="0">
                      <a:pos x="7" y="5"/>
                    </a:cxn>
                    <a:cxn ang="0">
                      <a:pos x="10" y="6"/>
                    </a:cxn>
                    <a:cxn ang="0">
                      <a:pos x="16" y="8"/>
                    </a:cxn>
                    <a:cxn ang="0">
                      <a:pos x="21" y="10"/>
                    </a:cxn>
                    <a:cxn ang="0">
                      <a:pos x="30" y="11"/>
                    </a:cxn>
                    <a:cxn ang="0">
                      <a:pos x="39" y="11"/>
                    </a:cxn>
                    <a:cxn ang="0">
                      <a:pos x="49" y="11"/>
                    </a:cxn>
                    <a:cxn ang="0">
                      <a:pos x="59" y="11"/>
                    </a:cxn>
                    <a:cxn ang="0">
                      <a:pos x="67" y="11"/>
                    </a:cxn>
                    <a:cxn ang="0">
                      <a:pos x="74" y="10"/>
                    </a:cxn>
                    <a:cxn ang="0">
                      <a:pos x="80" y="8"/>
                    </a:cxn>
                    <a:cxn ang="0">
                      <a:pos x="85" y="6"/>
                    </a:cxn>
                    <a:cxn ang="0">
                      <a:pos x="89" y="4"/>
                    </a:cxn>
                    <a:cxn ang="0">
                      <a:pos x="94" y="2"/>
                    </a:cxn>
                    <a:cxn ang="0">
                      <a:pos x="97" y="0"/>
                    </a:cxn>
                    <a:cxn ang="0">
                      <a:pos x="97" y="5"/>
                    </a:cxn>
                    <a:cxn ang="0">
                      <a:pos x="97" y="5"/>
                    </a:cxn>
                  </a:cxnLst>
                  <a:rect l="0" t="0" r="r" b="b"/>
                  <a:pathLst>
                    <a:path w="98" h="24">
                      <a:moveTo>
                        <a:pt x="97" y="5"/>
                      </a:moveTo>
                      <a:lnTo>
                        <a:pt x="97" y="6"/>
                      </a:lnTo>
                      <a:lnTo>
                        <a:pt x="96" y="8"/>
                      </a:lnTo>
                      <a:lnTo>
                        <a:pt x="93" y="11"/>
                      </a:lnTo>
                      <a:lnTo>
                        <a:pt x="89" y="13"/>
                      </a:lnTo>
                      <a:lnTo>
                        <a:pt x="84" y="18"/>
                      </a:lnTo>
                      <a:lnTo>
                        <a:pt x="76" y="20"/>
                      </a:lnTo>
                      <a:lnTo>
                        <a:pt x="65" y="23"/>
                      </a:lnTo>
                      <a:lnTo>
                        <a:pt x="49" y="23"/>
                      </a:lnTo>
                      <a:lnTo>
                        <a:pt x="33" y="23"/>
                      </a:lnTo>
                      <a:lnTo>
                        <a:pt x="20" y="20"/>
                      </a:lnTo>
                      <a:lnTo>
                        <a:pt x="12" y="18"/>
                      </a:lnTo>
                      <a:lnTo>
                        <a:pt x="7" y="13"/>
                      </a:lnTo>
                      <a:lnTo>
                        <a:pt x="4" y="11"/>
                      </a:lnTo>
                      <a:lnTo>
                        <a:pt x="1" y="8"/>
                      </a:lnTo>
                      <a:lnTo>
                        <a:pt x="0" y="6"/>
                      </a:lnTo>
                      <a:lnTo>
                        <a:pt x="0" y="5"/>
                      </a:lnTo>
                      <a:lnTo>
                        <a:pt x="0" y="1"/>
                      </a:lnTo>
                      <a:lnTo>
                        <a:pt x="2" y="3"/>
                      </a:lnTo>
                      <a:lnTo>
                        <a:pt x="7" y="5"/>
                      </a:lnTo>
                      <a:lnTo>
                        <a:pt x="10" y="6"/>
                      </a:lnTo>
                      <a:lnTo>
                        <a:pt x="16" y="8"/>
                      </a:lnTo>
                      <a:lnTo>
                        <a:pt x="21" y="10"/>
                      </a:lnTo>
                      <a:lnTo>
                        <a:pt x="30" y="11"/>
                      </a:lnTo>
                      <a:lnTo>
                        <a:pt x="39" y="11"/>
                      </a:lnTo>
                      <a:lnTo>
                        <a:pt x="49" y="11"/>
                      </a:lnTo>
                      <a:lnTo>
                        <a:pt x="59" y="11"/>
                      </a:lnTo>
                      <a:lnTo>
                        <a:pt x="67" y="11"/>
                      </a:lnTo>
                      <a:lnTo>
                        <a:pt x="74" y="10"/>
                      </a:lnTo>
                      <a:lnTo>
                        <a:pt x="80" y="8"/>
                      </a:lnTo>
                      <a:lnTo>
                        <a:pt x="85" y="6"/>
                      </a:lnTo>
                      <a:lnTo>
                        <a:pt x="89" y="4"/>
                      </a:lnTo>
                      <a:lnTo>
                        <a:pt x="94" y="2"/>
                      </a:lnTo>
                      <a:lnTo>
                        <a:pt x="97" y="0"/>
                      </a:lnTo>
                      <a:lnTo>
                        <a:pt x="97" y="5"/>
                      </a:lnTo>
                      <a:lnTo>
                        <a:pt x="97" y="5"/>
                      </a:lnTo>
                    </a:path>
                  </a:pathLst>
                </a:custGeom>
                <a:solidFill>
                  <a:srgbClr val="D2D2D2"/>
                </a:solidFill>
                <a:ln w="9525">
                  <a:noFill/>
                  <a:round/>
                  <a:headEnd type="none" w="med" len="med"/>
                  <a:tailEnd type="none" w="med" len="med"/>
                </a:ln>
                <a:effectLst/>
              </p:spPr>
              <p:txBody>
                <a:bodyPr/>
                <a:lstStyle/>
                <a:p>
                  <a:endParaRPr lang="zh-CN" altLang="en-US"/>
                </a:p>
              </p:txBody>
            </p:sp>
            <p:sp>
              <p:nvSpPr>
                <p:cNvPr id="21575" name="Freeform 71"/>
                <p:cNvSpPr/>
                <p:nvPr/>
              </p:nvSpPr>
              <p:spPr bwMode="auto">
                <a:xfrm>
                  <a:off x="4493" y="2085"/>
                  <a:ext cx="54" cy="23"/>
                </a:xfrm>
                <a:custGeom>
                  <a:avLst/>
                  <a:gdLst/>
                  <a:ahLst/>
                  <a:cxnLst>
                    <a:cxn ang="0">
                      <a:pos x="3" y="22"/>
                    </a:cxn>
                    <a:cxn ang="0">
                      <a:pos x="3" y="22"/>
                    </a:cxn>
                    <a:cxn ang="0">
                      <a:pos x="19" y="22"/>
                    </a:cxn>
                    <a:cxn ang="0">
                      <a:pos x="31" y="19"/>
                    </a:cxn>
                    <a:cxn ang="0">
                      <a:pos x="39" y="16"/>
                    </a:cxn>
                    <a:cxn ang="0">
                      <a:pos x="45" y="12"/>
                    </a:cxn>
                    <a:cxn ang="0">
                      <a:pos x="50" y="9"/>
                    </a:cxn>
                    <a:cxn ang="0">
                      <a:pos x="52" y="6"/>
                    </a:cxn>
                    <a:cxn ang="0">
                      <a:pos x="53" y="2"/>
                    </a:cxn>
                    <a:cxn ang="0">
                      <a:pos x="53" y="2"/>
                    </a:cxn>
                    <a:cxn ang="0">
                      <a:pos x="45" y="0"/>
                    </a:cxn>
                    <a:cxn ang="0">
                      <a:pos x="45" y="1"/>
                    </a:cxn>
                    <a:cxn ang="0">
                      <a:pos x="45" y="2"/>
                    </a:cxn>
                    <a:cxn ang="0">
                      <a:pos x="44" y="4"/>
                    </a:cxn>
                    <a:cxn ang="0">
                      <a:pos x="41" y="7"/>
                    </a:cxn>
                    <a:cxn ang="0">
                      <a:pos x="37" y="10"/>
                    </a:cxn>
                    <a:cxn ang="0">
                      <a:pos x="29" y="12"/>
                    </a:cxn>
                    <a:cxn ang="0">
                      <a:pos x="19" y="14"/>
                    </a:cxn>
                    <a:cxn ang="0">
                      <a:pos x="3" y="16"/>
                    </a:cxn>
                    <a:cxn ang="0">
                      <a:pos x="3" y="16"/>
                    </a:cxn>
                    <a:cxn ang="0">
                      <a:pos x="3" y="16"/>
                    </a:cxn>
                    <a:cxn ang="0">
                      <a:pos x="0" y="17"/>
                    </a:cxn>
                    <a:cxn ang="0">
                      <a:pos x="0" y="19"/>
                    </a:cxn>
                    <a:cxn ang="0">
                      <a:pos x="0" y="22"/>
                    </a:cxn>
                    <a:cxn ang="0">
                      <a:pos x="3" y="22"/>
                    </a:cxn>
                    <a:cxn ang="0">
                      <a:pos x="3" y="22"/>
                    </a:cxn>
                  </a:cxnLst>
                  <a:rect l="0" t="0" r="r" b="b"/>
                  <a:pathLst>
                    <a:path w="54" h="23">
                      <a:moveTo>
                        <a:pt x="3" y="22"/>
                      </a:moveTo>
                      <a:lnTo>
                        <a:pt x="3" y="22"/>
                      </a:lnTo>
                      <a:lnTo>
                        <a:pt x="19" y="22"/>
                      </a:lnTo>
                      <a:lnTo>
                        <a:pt x="31" y="19"/>
                      </a:lnTo>
                      <a:lnTo>
                        <a:pt x="39" y="16"/>
                      </a:lnTo>
                      <a:lnTo>
                        <a:pt x="45" y="12"/>
                      </a:lnTo>
                      <a:lnTo>
                        <a:pt x="50" y="9"/>
                      </a:lnTo>
                      <a:lnTo>
                        <a:pt x="52" y="6"/>
                      </a:lnTo>
                      <a:lnTo>
                        <a:pt x="53" y="2"/>
                      </a:lnTo>
                      <a:lnTo>
                        <a:pt x="53" y="2"/>
                      </a:lnTo>
                      <a:lnTo>
                        <a:pt x="45" y="0"/>
                      </a:lnTo>
                      <a:lnTo>
                        <a:pt x="45" y="1"/>
                      </a:lnTo>
                      <a:lnTo>
                        <a:pt x="45" y="2"/>
                      </a:lnTo>
                      <a:lnTo>
                        <a:pt x="44" y="4"/>
                      </a:lnTo>
                      <a:lnTo>
                        <a:pt x="41" y="7"/>
                      </a:lnTo>
                      <a:lnTo>
                        <a:pt x="37" y="10"/>
                      </a:lnTo>
                      <a:lnTo>
                        <a:pt x="29" y="12"/>
                      </a:lnTo>
                      <a:lnTo>
                        <a:pt x="19" y="14"/>
                      </a:lnTo>
                      <a:lnTo>
                        <a:pt x="3" y="16"/>
                      </a:lnTo>
                      <a:lnTo>
                        <a:pt x="3" y="16"/>
                      </a:lnTo>
                      <a:lnTo>
                        <a:pt x="3" y="16"/>
                      </a:lnTo>
                      <a:lnTo>
                        <a:pt x="0" y="17"/>
                      </a:lnTo>
                      <a:lnTo>
                        <a:pt x="0" y="19"/>
                      </a:lnTo>
                      <a:lnTo>
                        <a:pt x="0" y="22"/>
                      </a:lnTo>
                      <a:lnTo>
                        <a:pt x="3" y="22"/>
                      </a:lnTo>
                      <a:lnTo>
                        <a:pt x="3" y="22"/>
                      </a:lnTo>
                    </a:path>
                  </a:pathLst>
                </a:custGeom>
                <a:solidFill>
                  <a:srgbClr val="000000"/>
                </a:solidFill>
                <a:ln w="9525">
                  <a:noFill/>
                  <a:round/>
                  <a:headEnd type="none" w="med" len="med"/>
                  <a:tailEnd type="none" w="med" len="med"/>
                </a:ln>
                <a:effectLst/>
              </p:spPr>
              <p:txBody>
                <a:bodyPr/>
                <a:lstStyle/>
                <a:p>
                  <a:endParaRPr lang="zh-CN" altLang="en-US"/>
                </a:p>
              </p:txBody>
            </p:sp>
            <p:sp>
              <p:nvSpPr>
                <p:cNvPr id="21576" name="Freeform 72"/>
                <p:cNvSpPr/>
                <p:nvPr/>
              </p:nvSpPr>
              <p:spPr bwMode="auto">
                <a:xfrm>
                  <a:off x="4444" y="2082"/>
                  <a:ext cx="53" cy="26"/>
                </a:xfrm>
                <a:custGeom>
                  <a:avLst/>
                  <a:gdLst/>
                  <a:ahLst/>
                  <a:cxnLst>
                    <a:cxn ang="0">
                      <a:pos x="0" y="5"/>
                    </a:cxn>
                    <a:cxn ang="0">
                      <a:pos x="0" y="4"/>
                    </a:cxn>
                    <a:cxn ang="0">
                      <a:pos x="0" y="5"/>
                    </a:cxn>
                    <a:cxn ang="0">
                      <a:pos x="1" y="9"/>
                    </a:cxn>
                    <a:cxn ang="0">
                      <a:pos x="3" y="12"/>
                    </a:cxn>
                    <a:cxn ang="0">
                      <a:pos x="8" y="15"/>
                    </a:cxn>
                    <a:cxn ang="0">
                      <a:pos x="13" y="19"/>
                    </a:cxn>
                    <a:cxn ang="0">
                      <a:pos x="23" y="22"/>
                    </a:cxn>
                    <a:cxn ang="0">
                      <a:pos x="35" y="25"/>
                    </a:cxn>
                    <a:cxn ang="0">
                      <a:pos x="52" y="25"/>
                    </a:cxn>
                    <a:cxn ang="0">
                      <a:pos x="52" y="19"/>
                    </a:cxn>
                    <a:cxn ang="0">
                      <a:pos x="37" y="17"/>
                    </a:cxn>
                    <a:cxn ang="0">
                      <a:pos x="24" y="15"/>
                    </a:cxn>
                    <a:cxn ang="0">
                      <a:pos x="18" y="13"/>
                    </a:cxn>
                    <a:cxn ang="0">
                      <a:pos x="11" y="10"/>
                    </a:cxn>
                    <a:cxn ang="0">
                      <a:pos x="9" y="7"/>
                    </a:cxn>
                    <a:cxn ang="0">
                      <a:pos x="8" y="5"/>
                    </a:cxn>
                    <a:cxn ang="0">
                      <a:pos x="8" y="5"/>
                    </a:cxn>
                    <a:cxn ang="0">
                      <a:pos x="8" y="4"/>
                    </a:cxn>
                    <a:cxn ang="0">
                      <a:pos x="8" y="3"/>
                    </a:cxn>
                    <a:cxn ang="0">
                      <a:pos x="8" y="4"/>
                    </a:cxn>
                    <a:cxn ang="0">
                      <a:pos x="7" y="1"/>
                    </a:cxn>
                    <a:cxn ang="0">
                      <a:pos x="3" y="0"/>
                    </a:cxn>
                    <a:cxn ang="0">
                      <a:pos x="1" y="1"/>
                    </a:cxn>
                    <a:cxn ang="0">
                      <a:pos x="0" y="4"/>
                    </a:cxn>
                    <a:cxn ang="0">
                      <a:pos x="0" y="5"/>
                    </a:cxn>
                    <a:cxn ang="0">
                      <a:pos x="0" y="5"/>
                    </a:cxn>
                  </a:cxnLst>
                  <a:rect l="0" t="0" r="r" b="b"/>
                  <a:pathLst>
                    <a:path w="53" h="26">
                      <a:moveTo>
                        <a:pt x="0" y="5"/>
                      </a:moveTo>
                      <a:lnTo>
                        <a:pt x="0" y="4"/>
                      </a:lnTo>
                      <a:lnTo>
                        <a:pt x="0" y="5"/>
                      </a:lnTo>
                      <a:lnTo>
                        <a:pt x="1" y="9"/>
                      </a:lnTo>
                      <a:lnTo>
                        <a:pt x="3" y="12"/>
                      </a:lnTo>
                      <a:lnTo>
                        <a:pt x="8" y="15"/>
                      </a:lnTo>
                      <a:lnTo>
                        <a:pt x="13" y="19"/>
                      </a:lnTo>
                      <a:lnTo>
                        <a:pt x="23" y="22"/>
                      </a:lnTo>
                      <a:lnTo>
                        <a:pt x="35" y="25"/>
                      </a:lnTo>
                      <a:lnTo>
                        <a:pt x="52" y="25"/>
                      </a:lnTo>
                      <a:lnTo>
                        <a:pt x="52" y="19"/>
                      </a:lnTo>
                      <a:lnTo>
                        <a:pt x="37" y="17"/>
                      </a:lnTo>
                      <a:lnTo>
                        <a:pt x="24" y="15"/>
                      </a:lnTo>
                      <a:lnTo>
                        <a:pt x="18" y="13"/>
                      </a:lnTo>
                      <a:lnTo>
                        <a:pt x="11" y="10"/>
                      </a:lnTo>
                      <a:lnTo>
                        <a:pt x="9" y="7"/>
                      </a:lnTo>
                      <a:lnTo>
                        <a:pt x="8" y="5"/>
                      </a:lnTo>
                      <a:lnTo>
                        <a:pt x="8" y="5"/>
                      </a:lnTo>
                      <a:lnTo>
                        <a:pt x="8" y="4"/>
                      </a:lnTo>
                      <a:lnTo>
                        <a:pt x="8" y="3"/>
                      </a:lnTo>
                      <a:lnTo>
                        <a:pt x="8" y="4"/>
                      </a:lnTo>
                      <a:lnTo>
                        <a:pt x="7" y="1"/>
                      </a:lnTo>
                      <a:lnTo>
                        <a:pt x="3" y="0"/>
                      </a:lnTo>
                      <a:lnTo>
                        <a:pt x="1" y="1"/>
                      </a:lnTo>
                      <a:lnTo>
                        <a:pt x="0" y="4"/>
                      </a:lnTo>
                      <a:lnTo>
                        <a:pt x="0" y="5"/>
                      </a:lnTo>
                      <a:lnTo>
                        <a:pt x="0" y="5"/>
                      </a:lnTo>
                    </a:path>
                  </a:pathLst>
                </a:custGeom>
                <a:solidFill>
                  <a:srgbClr val="000000"/>
                </a:solidFill>
                <a:ln w="9525">
                  <a:noFill/>
                  <a:round/>
                  <a:headEnd type="none" w="med" len="med"/>
                  <a:tailEnd type="none" w="med" len="med"/>
                </a:ln>
                <a:effectLst/>
              </p:spPr>
              <p:txBody>
                <a:bodyPr/>
                <a:lstStyle/>
                <a:p>
                  <a:endParaRPr lang="zh-CN" altLang="en-US"/>
                </a:p>
              </p:txBody>
            </p:sp>
            <p:sp>
              <p:nvSpPr>
                <p:cNvPr id="21577" name="Freeform 73"/>
                <p:cNvSpPr/>
                <p:nvPr/>
              </p:nvSpPr>
              <p:spPr bwMode="auto">
                <a:xfrm>
                  <a:off x="4443" y="2078"/>
                  <a:ext cx="10" cy="10"/>
                </a:xfrm>
                <a:custGeom>
                  <a:avLst/>
                  <a:gdLst/>
                  <a:ahLst/>
                  <a:cxnLst>
                    <a:cxn ang="0">
                      <a:pos x="6" y="1"/>
                    </a:cxn>
                    <a:cxn ang="0">
                      <a:pos x="0" y="4"/>
                    </a:cxn>
                    <a:cxn ang="0">
                      <a:pos x="1" y="9"/>
                    </a:cxn>
                    <a:cxn ang="0">
                      <a:pos x="9" y="7"/>
                    </a:cxn>
                    <a:cxn ang="0">
                      <a:pos x="8" y="3"/>
                    </a:cxn>
                    <a:cxn ang="0">
                      <a:pos x="2" y="6"/>
                    </a:cxn>
                    <a:cxn ang="0">
                      <a:pos x="8" y="3"/>
                    </a:cxn>
                    <a:cxn ang="0">
                      <a:pos x="6" y="1"/>
                    </a:cxn>
                    <a:cxn ang="0">
                      <a:pos x="4" y="0"/>
                    </a:cxn>
                    <a:cxn ang="0">
                      <a:pos x="1" y="2"/>
                    </a:cxn>
                    <a:cxn ang="0">
                      <a:pos x="0" y="4"/>
                    </a:cxn>
                    <a:cxn ang="0">
                      <a:pos x="6" y="1"/>
                    </a:cxn>
                    <a:cxn ang="0">
                      <a:pos x="6" y="1"/>
                    </a:cxn>
                  </a:cxnLst>
                  <a:rect l="0" t="0" r="r" b="b"/>
                  <a:pathLst>
                    <a:path w="10" h="10">
                      <a:moveTo>
                        <a:pt x="6" y="1"/>
                      </a:moveTo>
                      <a:lnTo>
                        <a:pt x="0" y="4"/>
                      </a:lnTo>
                      <a:lnTo>
                        <a:pt x="1" y="9"/>
                      </a:lnTo>
                      <a:lnTo>
                        <a:pt x="9" y="7"/>
                      </a:lnTo>
                      <a:lnTo>
                        <a:pt x="8" y="3"/>
                      </a:lnTo>
                      <a:lnTo>
                        <a:pt x="2" y="6"/>
                      </a:lnTo>
                      <a:lnTo>
                        <a:pt x="8" y="3"/>
                      </a:lnTo>
                      <a:lnTo>
                        <a:pt x="6" y="1"/>
                      </a:lnTo>
                      <a:lnTo>
                        <a:pt x="4" y="0"/>
                      </a:lnTo>
                      <a:lnTo>
                        <a:pt x="1" y="2"/>
                      </a:lnTo>
                      <a:lnTo>
                        <a:pt x="0" y="4"/>
                      </a:lnTo>
                      <a:lnTo>
                        <a:pt x="6" y="1"/>
                      </a:lnTo>
                      <a:lnTo>
                        <a:pt x="6" y="1"/>
                      </a:lnTo>
                    </a:path>
                  </a:pathLst>
                </a:custGeom>
                <a:solidFill>
                  <a:srgbClr val="000000"/>
                </a:solidFill>
                <a:ln w="9525">
                  <a:noFill/>
                  <a:round/>
                  <a:headEnd type="none" w="med" len="med"/>
                  <a:tailEnd type="none" w="med" len="med"/>
                </a:ln>
                <a:effectLst/>
              </p:spPr>
              <p:txBody>
                <a:bodyPr/>
                <a:lstStyle/>
                <a:p>
                  <a:endParaRPr lang="zh-CN" altLang="en-US"/>
                </a:p>
              </p:txBody>
            </p:sp>
            <p:sp>
              <p:nvSpPr>
                <p:cNvPr id="21578" name="Freeform 74"/>
                <p:cNvSpPr/>
                <p:nvPr/>
              </p:nvSpPr>
              <p:spPr bwMode="auto">
                <a:xfrm>
                  <a:off x="4445" y="2079"/>
                  <a:ext cx="56" cy="17"/>
                </a:xfrm>
                <a:custGeom>
                  <a:avLst/>
                  <a:gdLst/>
                  <a:ahLst/>
                  <a:cxnLst>
                    <a:cxn ang="0">
                      <a:pos x="51" y="10"/>
                    </a:cxn>
                    <a:cxn ang="0">
                      <a:pos x="51" y="10"/>
                    </a:cxn>
                    <a:cxn ang="0">
                      <a:pos x="41" y="10"/>
                    </a:cxn>
                    <a:cxn ang="0">
                      <a:pos x="33" y="9"/>
                    </a:cxn>
                    <a:cxn ang="0">
                      <a:pos x="26" y="8"/>
                    </a:cxn>
                    <a:cxn ang="0">
                      <a:pos x="19" y="7"/>
                    </a:cxn>
                    <a:cxn ang="0">
                      <a:pos x="14" y="5"/>
                    </a:cxn>
                    <a:cxn ang="0">
                      <a:pos x="10" y="3"/>
                    </a:cxn>
                    <a:cxn ang="0">
                      <a:pos x="7" y="2"/>
                    </a:cxn>
                    <a:cxn ang="0">
                      <a:pos x="4" y="0"/>
                    </a:cxn>
                    <a:cxn ang="0">
                      <a:pos x="0" y="5"/>
                    </a:cxn>
                    <a:cxn ang="0">
                      <a:pos x="2" y="8"/>
                    </a:cxn>
                    <a:cxn ang="0">
                      <a:pos x="7" y="10"/>
                    </a:cxn>
                    <a:cxn ang="0">
                      <a:pos x="10" y="12"/>
                    </a:cxn>
                    <a:cxn ang="0">
                      <a:pos x="18" y="13"/>
                    </a:cxn>
                    <a:cxn ang="0">
                      <a:pos x="23" y="15"/>
                    </a:cxn>
                    <a:cxn ang="0">
                      <a:pos x="31" y="16"/>
                    </a:cxn>
                    <a:cxn ang="0">
                      <a:pos x="41" y="16"/>
                    </a:cxn>
                    <a:cxn ang="0">
                      <a:pos x="51" y="16"/>
                    </a:cxn>
                    <a:cxn ang="0">
                      <a:pos x="51" y="16"/>
                    </a:cxn>
                    <a:cxn ang="0">
                      <a:pos x="51" y="16"/>
                    </a:cxn>
                    <a:cxn ang="0">
                      <a:pos x="53" y="16"/>
                    </a:cxn>
                    <a:cxn ang="0">
                      <a:pos x="55" y="13"/>
                    </a:cxn>
                    <a:cxn ang="0">
                      <a:pos x="53" y="12"/>
                    </a:cxn>
                    <a:cxn ang="0">
                      <a:pos x="51" y="10"/>
                    </a:cxn>
                    <a:cxn ang="0">
                      <a:pos x="51" y="10"/>
                    </a:cxn>
                  </a:cxnLst>
                  <a:rect l="0" t="0" r="r" b="b"/>
                  <a:pathLst>
                    <a:path w="56" h="17">
                      <a:moveTo>
                        <a:pt x="51" y="10"/>
                      </a:moveTo>
                      <a:lnTo>
                        <a:pt x="51" y="10"/>
                      </a:lnTo>
                      <a:lnTo>
                        <a:pt x="41" y="10"/>
                      </a:lnTo>
                      <a:lnTo>
                        <a:pt x="33" y="9"/>
                      </a:lnTo>
                      <a:lnTo>
                        <a:pt x="26" y="8"/>
                      </a:lnTo>
                      <a:lnTo>
                        <a:pt x="19" y="7"/>
                      </a:lnTo>
                      <a:lnTo>
                        <a:pt x="14" y="5"/>
                      </a:lnTo>
                      <a:lnTo>
                        <a:pt x="10" y="3"/>
                      </a:lnTo>
                      <a:lnTo>
                        <a:pt x="7" y="2"/>
                      </a:lnTo>
                      <a:lnTo>
                        <a:pt x="4" y="0"/>
                      </a:lnTo>
                      <a:lnTo>
                        <a:pt x="0" y="5"/>
                      </a:lnTo>
                      <a:lnTo>
                        <a:pt x="2" y="8"/>
                      </a:lnTo>
                      <a:lnTo>
                        <a:pt x="7" y="10"/>
                      </a:lnTo>
                      <a:lnTo>
                        <a:pt x="10" y="12"/>
                      </a:lnTo>
                      <a:lnTo>
                        <a:pt x="18" y="13"/>
                      </a:lnTo>
                      <a:lnTo>
                        <a:pt x="23" y="15"/>
                      </a:lnTo>
                      <a:lnTo>
                        <a:pt x="31" y="16"/>
                      </a:lnTo>
                      <a:lnTo>
                        <a:pt x="41" y="16"/>
                      </a:lnTo>
                      <a:lnTo>
                        <a:pt x="51" y="16"/>
                      </a:lnTo>
                      <a:lnTo>
                        <a:pt x="51" y="16"/>
                      </a:lnTo>
                      <a:lnTo>
                        <a:pt x="51" y="16"/>
                      </a:lnTo>
                      <a:lnTo>
                        <a:pt x="53" y="16"/>
                      </a:lnTo>
                      <a:lnTo>
                        <a:pt x="55" y="13"/>
                      </a:lnTo>
                      <a:lnTo>
                        <a:pt x="53" y="12"/>
                      </a:lnTo>
                      <a:lnTo>
                        <a:pt x="51" y="10"/>
                      </a:lnTo>
                      <a:lnTo>
                        <a:pt x="51" y="10"/>
                      </a:lnTo>
                    </a:path>
                  </a:pathLst>
                </a:custGeom>
                <a:solidFill>
                  <a:srgbClr val="000000"/>
                </a:solidFill>
                <a:ln w="9525">
                  <a:noFill/>
                  <a:round/>
                  <a:headEnd type="none" w="med" len="med"/>
                  <a:tailEnd type="none" w="med" len="med"/>
                </a:ln>
                <a:effectLst/>
              </p:spPr>
              <p:txBody>
                <a:bodyPr/>
                <a:lstStyle/>
                <a:p>
                  <a:endParaRPr lang="zh-CN" altLang="en-US"/>
                </a:p>
              </p:txBody>
            </p:sp>
            <p:sp>
              <p:nvSpPr>
                <p:cNvPr id="21579" name="Freeform 75"/>
                <p:cNvSpPr/>
                <p:nvPr/>
              </p:nvSpPr>
              <p:spPr bwMode="auto">
                <a:xfrm>
                  <a:off x="4496" y="2077"/>
                  <a:ext cx="51" cy="19"/>
                </a:xfrm>
                <a:custGeom>
                  <a:avLst/>
                  <a:gdLst/>
                  <a:ahLst/>
                  <a:cxnLst>
                    <a:cxn ang="0">
                      <a:pos x="50" y="4"/>
                    </a:cxn>
                    <a:cxn ang="0">
                      <a:pos x="45" y="2"/>
                    </a:cxn>
                    <a:cxn ang="0">
                      <a:pos x="42" y="4"/>
                    </a:cxn>
                    <a:cxn ang="0">
                      <a:pos x="40" y="5"/>
                    </a:cxn>
                    <a:cxn ang="0">
                      <a:pos x="35" y="7"/>
                    </a:cxn>
                    <a:cxn ang="0">
                      <a:pos x="30" y="9"/>
                    </a:cxn>
                    <a:cxn ang="0">
                      <a:pos x="24" y="10"/>
                    </a:cxn>
                    <a:cxn ang="0">
                      <a:pos x="17" y="11"/>
                    </a:cxn>
                    <a:cxn ang="0">
                      <a:pos x="10" y="12"/>
                    </a:cxn>
                    <a:cxn ang="0">
                      <a:pos x="0" y="12"/>
                    </a:cxn>
                    <a:cxn ang="0">
                      <a:pos x="0" y="18"/>
                    </a:cxn>
                    <a:cxn ang="0">
                      <a:pos x="10" y="18"/>
                    </a:cxn>
                    <a:cxn ang="0">
                      <a:pos x="19" y="18"/>
                    </a:cxn>
                    <a:cxn ang="0">
                      <a:pos x="26" y="17"/>
                    </a:cxn>
                    <a:cxn ang="0">
                      <a:pos x="34" y="15"/>
                    </a:cxn>
                    <a:cxn ang="0">
                      <a:pos x="38" y="14"/>
                    </a:cxn>
                    <a:cxn ang="0">
                      <a:pos x="42" y="11"/>
                    </a:cxn>
                    <a:cxn ang="0">
                      <a:pos x="47" y="10"/>
                    </a:cxn>
                    <a:cxn ang="0">
                      <a:pos x="49" y="7"/>
                    </a:cxn>
                    <a:cxn ang="0">
                      <a:pos x="42" y="4"/>
                    </a:cxn>
                    <a:cxn ang="0">
                      <a:pos x="49" y="7"/>
                    </a:cxn>
                    <a:cxn ang="0">
                      <a:pos x="50" y="4"/>
                    </a:cxn>
                    <a:cxn ang="0">
                      <a:pos x="49" y="2"/>
                    </a:cxn>
                    <a:cxn ang="0">
                      <a:pos x="48" y="0"/>
                    </a:cxn>
                    <a:cxn ang="0">
                      <a:pos x="45" y="2"/>
                    </a:cxn>
                    <a:cxn ang="0">
                      <a:pos x="50" y="4"/>
                    </a:cxn>
                    <a:cxn ang="0">
                      <a:pos x="50" y="4"/>
                    </a:cxn>
                  </a:cxnLst>
                  <a:rect l="0" t="0" r="r" b="b"/>
                  <a:pathLst>
                    <a:path w="51" h="19">
                      <a:moveTo>
                        <a:pt x="50" y="4"/>
                      </a:moveTo>
                      <a:lnTo>
                        <a:pt x="45" y="2"/>
                      </a:lnTo>
                      <a:lnTo>
                        <a:pt x="42" y="4"/>
                      </a:lnTo>
                      <a:lnTo>
                        <a:pt x="40" y="5"/>
                      </a:lnTo>
                      <a:lnTo>
                        <a:pt x="35" y="7"/>
                      </a:lnTo>
                      <a:lnTo>
                        <a:pt x="30" y="9"/>
                      </a:lnTo>
                      <a:lnTo>
                        <a:pt x="24" y="10"/>
                      </a:lnTo>
                      <a:lnTo>
                        <a:pt x="17" y="11"/>
                      </a:lnTo>
                      <a:lnTo>
                        <a:pt x="10" y="12"/>
                      </a:lnTo>
                      <a:lnTo>
                        <a:pt x="0" y="12"/>
                      </a:lnTo>
                      <a:lnTo>
                        <a:pt x="0" y="18"/>
                      </a:lnTo>
                      <a:lnTo>
                        <a:pt x="10" y="18"/>
                      </a:lnTo>
                      <a:lnTo>
                        <a:pt x="19" y="18"/>
                      </a:lnTo>
                      <a:lnTo>
                        <a:pt x="26" y="17"/>
                      </a:lnTo>
                      <a:lnTo>
                        <a:pt x="34" y="15"/>
                      </a:lnTo>
                      <a:lnTo>
                        <a:pt x="38" y="14"/>
                      </a:lnTo>
                      <a:lnTo>
                        <a:pt x="42" y="11"/>
                      </a:lnTo>
                      <a:lnTo>
                        <a:pt x="47" y="10"/>
                      </a:lnTo>
                      <a:lnTo>
                        <a:pt x="49" y="7"/>
                      </a:lnTo>
                      <a:lnTo>
                        <a:pt x="42" y="4"/>
                      </a:lnTo>
                      <a:lnTo>
                        <a:pt x="49" y="7"/>
                      </a:lnTo>
                      <a:lnTo>
                        <a:pt x="50" y="4"/>
                      </a:lnTo>
                      <a:lnTo>
                        <a:pt x="49" y="2"/>
                      </a:lnTo>
                      <a:lnTo>
                        <a:pt x="48" y="0"/>
                      </a:lnTo>
                      <a:lnTo>
                        <a:pt x="45" y="2"/>
                      </a:lnTo>
                      <a:lnTo>
                        <a:pt x="50" y="4"/>
                      </a:lnTo>
                      <a:lnTo>
                        <a:pt x="50" y="4"/>
                      </a:lnTo>
                    </a:path>
                  </a:pathLst>
                </a:custGeom>
                <a:solidFill>
                  <a:srgbClr val="000000"/>
                </a:solidFill>
                <a:ln w="9525">
                  <a:noFill/>
                  <a:round/>
                  <a:headEnd type="none" w="med" len="med"/>
                  <a:tailEnd type="none" w="med" len="med"/>
                </a:ln>
                <a:effectLst/>
              </p:spPr>
              <p:txBody>
                <a:bodyPr/>
                <a:lstStyle/>
                <a:p>
                  <a:endParaRPr lang="zh-CN" altLang="en-US"/>
                </a:p>
              </p:txBody>
            </p:sp>
            <p:sp>
              <p:nvSpPr>
                <p:cNvPr id="21580" name="Freeform 76"/>
                <p:cNvSpPr/>
                <p:nvPr/>
              </p:nvSpPr>
              <p:spPr bwMode="auto">
                <a:xfrm>
                  <a:off x="4538" y="2081"/>
                  <a:ext cx="9" cy="9"/>
                </a:xfrm>
                <a:custGeom>
                  <a:avLst/>
                  <a:gdLst/>
                  <a:ahLst/>
                  <a:cxnLst>
                    <a:cxn ang="0">
                      <a:pos x="8" y="6"/>
                    </a:cxn>
                    <a:cxn ang="0">
                      <a:pos x="8" y="5"/>
                    </a:cxn>
                    <a:cxn ang="0">
                      <a:pos x="8" y="0"/>
                    </a:cxn>
                    <a:cxn ang="0">
                      <a:pos x="0" y="0"/>
                    </a:cxn>
                    <a:cxn ang="0">
                      <a:pos x="0" y="5"/>
                    </a:cxn>
                    <a:cxn ang="0">
                      <a:pos x="0" y="4"/>
                    </a:cxn>
                    <a:cxn ang="0">
                      <a:pos x="0" y="5"/>
                    </a:cxn>
                    <a:cxn ang="0">
                      <a:pos x="3" y="7"/>
                    </a:cxn>
                    <a:cxn ang="0">
                      <a:pos x="6" y="8"/>
                    </a:cxn>
                    <a:cxn ang="0">
                      <a:pos x="7" y="7"/>
                    </a:cxn>
                    <a:cxn ang="0">
                      <a:pos x="8" y="5"/>
                    </a:cxn>
                    <a:cxn ang="0">
                      <a:pos x="8" y="6"/>
                    </a:cxn>
                    <a:cxn ang="0">
                      <a:pos x="8" y="6"/>
                    </a:cxn>
                  </a:cxnLst>
                  <a:rect l="0" t="0" r="r" b="b"/>
                  <a:pathLst>
                    <a:path w="9" h="9">
                      <a:moveTo>
                        <a:pt x="8" y="6"/>
                      </a:moveTo>
                      <a:lnTo>
                        <a:pt x="8" y="5"/>
                      </a:lnTo>
                      <a:lnTo>
                        <a:pt x="8" y="0"/>
                      </a:lnTo>
                      <a:lnTo>
                        <a:pt x="0" y="0"/>
                      </a:lnTo>
                      <a:lnTo>
                        <a:pt x="0" y="5"/>
                      </a:lnTo>
                      <a:lnTo>
                        <a:pt x="0" y="4"/>
                      </a:lnTo>
                      <a:lnTo>
                        <a:pt x="0" y="5"/>
                      </a:lnTo>
                      <a:lnTo>
                        <a:pt x="3" y="7"/>
                      </a:lnTo>
                      <a:lnTo>
                        <a:pt x="6" y="8"/>
                      </a:lnTo>
                      <a:lnTo>
                        <a:pt x="7" y="7"/>
                      </a:lnTo>
                      <a:lnTo>
                        <a:pt x="8" y="5"/>
                      </a:lnTo>
                      <a:lnTo>
                        <a:pt x="8" y="6"/>
                      </a:lnTo>
                      <a:lnTo>
                        <a:pt x="8" y="6"/>
                      </a:lnTo>
                    </a:path>
                  </a:pathLst>
                </a:custGeom>
                <a:solidFill>
                  <a:srgbClr val="000000"/>
                </a:solidFill>
                <a:ln w="9525">
                  <a:noFill/>
                  <a:round/>
                  <a:headEnd type="none" w="med" len="med"/>
                  <a:tailEnd type="none" w="med" len="med"/>
                </a:ln>
                <a:effectLst/>
              </p:spPr>
              <p:txBody>
                <a:bodyPr/>
                <a:lstStyle/>
                <a:p>
                  <a:endParaRPr lang="zh-CN" altLang="en-US"/>
                </a:p>
              </p:txBody>
            </p:sp>
            <p:sp>
              <p:nvSpPr>
                <p:cNvPr id="21581" name="Freeform 77"/>
                <p:cNvSpPr/>
                <p:nvPr/>
              </p:nvSpPr>
              <p:spPr bwMode="auto">
                <a:xfrm>
                  <a:off x="4463" y="2099"/>
                  <a:ext cx="65" cy="15"/>
                </a:xfrm>
                <a:custGeom>
                  <a:avLst/>
                  <a:gdLst/>
                  <a:ahLst/>
                  <a:cxnLst>
                    <a:cxn ang="0">
                      <a:pos x="1" y="3"/>
                    </a:cxn>
                    <a:cxn ang="0">
                      <a:pos x="1" y="3"/>
                    </a:cxn>
                    <a:cxn ang="0">
                      <a:pos x="1" y="5"/>
                    </a:cxn>
                    <a:cxn ang="0">
                      <a:pos x="2" y="6"/>
                    </a:cxn>
                    <a:cxn ang="0">
                      <a:pos x="4" y="8"/>
                    </a:cxn>
                    <a:cxn ang="0">
                      <a:pos x="8" y="11"/>
                    </a:cxn>
                    <a:cxn ang="0">
                      <a:pos x="14" y="12"/>
                    </a:cxn>
                    <a:cxn ang="0">
                      <a:pos x="22" y="14"/>
                    </a:cxn>
                    <a:cxn ang="0">
                      <a:pos x="32" y="14"/>
                    </a:cxn>
                    <a:cxn ang="0">
                      <a:pos x="42" y="14"/>
                    </a:cxn>
                    <a:cxn ang="0">
                      <a:pos x="50" y="12"/>
                    </a:cxn>
                    <a:cxn ang="0">
                      <a:pos x="55" y="11"/>
                    </a:cxn>
                    <a:cxn ang="0">
                      <a:pos x="59" y="8"/>
                    </a:cxn>
                    <a:cxn ang="0">
                      <a:pos x="62" y="6"/>
                    </a:cxn>
                    <a:cxn ang="0">
                      <a:pos x="63" y="5"/>
                    </a:cxn>
                    <a:cxn ang="0">
                      <a:pos x="63" y="3"/>
                    </a:cxn>
                    <a:cxn ang="0">
                      <a:pos x="63" y="3"/>
                    </a:cxn>
                    <a:cxn ang="0">
                      <a:pos x="64" y="0"/>
                    </a:cxn>
                    <a:cxn ang="0">
                      <a:pos x="62" y="2"/>
                    </a:cxn>
                    <a:cxn ang="0">
                      <a:pos x="58" y="3"/>
                    </a:cxn>
                    <a:cxn ang="0">
                      <a:pos x="55" y="3"/>
                    </a:cxn>
                    <a:cxn ang="0">
                      <a:pos x="51" y="3"/>
                    </a:cxn>
                    <a:cxn ang="0">
                      <a:pos x="47" y="5"/>
                    </a:cxn>
                    <a:cxn ang="0">
                      <a:pos x="43" y="5"/>
                    </a:cxn>
                    <a:cxn ang="0">
                      <a:pos x="39" y="5"/>
                    </a:cxn>
                    <a:cxn ang="0">
                      <a:pos x="33" y="5"/>
                    </a:cxn>
                    <a:cxn ang="0">
                      <a:pos x="28" y="5"/>
                    </a:cxn>
                    <a:cxn ang="0">
                      <a:pos x="22" y="5"/>
                    </a:cxn>
                    <a:cxn ang="0">
                      <a:pos x="18" y="5"/>
                    </a:cxn>
                    <a:cxn ang="0">
                      <a:pos x="13" y="3"/>
                    </a:cxn>
                    <a:cxn ang="0">
                      <a:pos x="9" y="3"/>
                    </a:cxn>
                    <a:cxn ang="0">
                      <a:pos x="5" y="3"/>
                    </a:cxn>
                    <a:cxn ang="0">
                      <a:pos x="3" y="2"/>
                    </a:cxn>
                    <a:cxn ang="0">
                      <a:pos x="0" y="2"/>
                    </a:cxn>
                    <a:cxn ang="0">
                      <a:pos x="1" y="3"/>
                    </a:cxn>
                    <a:cxn ang="0">
                      <a:pos x="1" y="3"/>
                    </a:cxn>
                  </a:cxnLst>
                  <a:rect l="0" t="0" r="r" b="b"/>
                  <a:pathLst>
                    <a:path w="65" h="15">
                      <a:moveTo>
                        <a:pt x="1" y="3"/>
                      </a:moveTo>
                      <a:lnTo>
                        <a:pt x="1" y="3"/>
                      </a:lnTo>
                      <a:lnTo>
                        <a:pt x="1" y="5"/>
                      </a:lnTo>
                      <a:lnTo>
                        <a:pt x="2" y="6"/>
                      </a:lnTo>
                      <a:lnTo>
                        <a:pt x="4" y="8"/>
                      </a:lnTo>
                      <a:lnTo>
                        <a:pt x="8" y="11"/>
                      </a:lnTo>
                      <a:lnTo>
                        <a:pt x="14" y="12"/>
                      </a:lnTo>
                      <a:lnTo>
                        <a:pt x="22" y="14"/>
                      </a:lnTo>
                      <a:lnTo>
                        <a:pt x="32" y="14"/>
                      </a:lnTo>
                      <a:lnTo>
                        <a:pt x="42" y="14"/>
                      </a:lnTo>
                      <a:lnTo>
                        <a:pt x="50" y="12"/>
                      </a:lnTo>
                      <a:lnTo>
                        <a:pt x="55" y="11"/>
                      </a:lnTo>
                      <a:lnTo>
                        <a:pt x="59" y="8"/>
                      </a:lnTo>
                      <a:lnTo>
                        <a:pt x="62" y="6"/>
                      </a:lnTo>
                      <a:lnTo>
                        <a:pt x="63" y="5"/>
                      </a:lnTo>
                      <a:lnTo>
                        <a:pt x="63" y="3"/>
                      </a:lnTo>
                      <a:lnTo>
                        <a:pt x="63" y="3"/>
                      </a:lnTo>
                      <a:lnTo>
                        <a:pt x="64" y="0"/>
                      </a:lnTo>
                      <a:lnTo>
                        <a:pt x="62" y="2"/>
                      </a:lnTo>
                      <a:lnTo>
                        <a:pt x="58" y="3"/>
                      </a:lnTo>
                      <a:lnTo>
                        <a:pt x="55" y="3"/>
                      </a:lnTo>
                      <a:lnTo>
                        <a:pt x="51" y="3"/>
                      </a:lnTo>
                      <a:lnTo>
                        <a:pt x="47" y="5"/>
                      </a:lnTo>
                      <a:lnTo>
                        <a:pt x="43" y="5"/>
                      </a:lnTo>
                      <a:lnTo>
                        <a:pt x="39" y="5"/>
                      </a:lnTo>
                      <a:lnTo>
                        <a:pt x="33" y="5"/>
                      </a:lnTo>
                      <a:lnTo>
                        <a:pt x="28" y="5"/>
                      </a:lnTo>
                      <a:lnTo>
                        <a:pt x="22" y="5"/>
                      </a:lnTo>
                      <a:lnTo>
                        <a:pt x="18" y="5"/>
                      </a:lnTo>
                      <a:lnTo>
                        <a:pt x="13" y="3"/>
                      </a:lnTo>
                      <a:lnTo>
                        <a:pt x="9" y="3"/>
                      </a:lnTo>
                      <a:lnTo>
                        <a:pt x="5" y="3"/>
                      </a:lnTo>
                      <a:lnTo>
                        <a:pt x="3" y="2"/>
                      </a:lnTo>
                      <a:lnTo>
                        <a:pt x="0" y="2"/>
                      </a:lnTo>
                      <a:lnTo>
                        <a:pt x="1" y="3"/>
                      </a:lnTo>
                      <a:lnTo>
                        <a:pt x="1" y="3"/>
                      </a:lnTo>
                    </a:path>
                  </a:pathLst>
                </a:custGeom>
                <a:solidFill>
                  <a:srgbClr val="D2D2D2"/>
                </a:solidFill>
                <a:ln w="9525">
                  <a:noFill/>
                  <a:round/>
                  <a:headEnd type="none" w="med" len="med"/>
                  <a:tailEnd type="none" w="med" len="med"/>
                </a:ln>
                <a:effectLst/>
              </p:spPr>
              <p:txBody>
                <a:bodyPr/>
                <a:lstStyle/>
                <a:p>
                  <a:endParaRPr lang="zh-CN" altLang="en-US"/>
                </a:p>
              </p:txBody>
            </p:sp>
            <p:sp>
              <p:nvSpPr>
                <p:cNvPr id="21582" name="Freeform 78"/>
                <p:cNvSpPr/>
                <p:nvPr/>
              </p:nvSpPr>
              <p:spPr bwMode="auto">
                <a:xfrm>
                  <a:off x="4461" y="2101"/>
                  <a:ext cx="40" cy="17"/>
                </a:xfrm>
                <a:custGeom>
                  <a:avLst/>
                  <a:gdLst/>
                  <a:ahLst/>
                  <a:cxnLst>
                    <a:cxn ang="0">
                      <a:pos x="34" y="9"/>
                    </a:cxn>
                    <a:cxn ang="0">
                      <a:pos x="34" y="9"/>
                    </a:cxn>
                    <a:cxn ang="0">
                      <a:pos x="25" y="9"/>
                    </a:cxn>
                    <a:cxn ang="0">
                      <a:pos x="17" y="8"/>
                    </a:cxn>
                    <a:cxn ang="0">
                      <a:pos x="13" y="6"/>
                    </a:cxn>
                    <a:cxn ang="0">
                      <a:pos x="10" y="3"/>
                    </a:cxn>
                    <a:cxn ang="0">
                      <a:pos x="6" y="3"/>
                    </a:cxn>
                    <a:cxn ang="0">
                      <a:pos x="6" y="1"/>
                    </a:cxn>
                    <a:cxn ang="0">
                      <a:pos x="6" y="0"/>
                    </a:cxn>
                    <a:cxn ang="0">
                      <a:pos x="6" y="1"/>
                    </a:cxn>
                    <a:cxn ang="0">
                      <a:pos x="0" y="1"/>
                    </a:cxn>
                    <a:cxn ang="0">
                      <a:pos x="0" y="3"/>
                    </a:cxn>
                    <a:cxn ang="0">
                      <a:pos x="1" y="4"/>
                    </a:cxn>
                    <a:cxn ang="0">
                      <a:pos x="2" y="8"/>
                    </a:cxn>
                    <a:cxn ang="0">
                      <a:pos x="5" y="9"/>
                    </a:cxn>
                    <a:cxn ang="0">
                      <a:pos x="10" y="11"/>
                    </a:cxn>
                    <a:cxn ang="0">
                      <a:pos x="15" y="15"/>
                    </a:cxn>
                    <a:cxn ang="0">
                      <a:pos x="24" y="15"/>
                    </a:cxn>
                    <a:cxn ang="0">
                      <a:pos x="34" y="16"/>
                    </a:cxn>
                    <a:cxn ang="0">
                      <a:pos x="34" y="16"/>
                    </a:cxn>
                    <a:cxn ang="0">
                      <a:pos x="34" y="16"/>
                    </a:cxn>
                    <a:cxn ang="0">
                      <a:pos x="37" y="15"/>
                    </a:cxn>
                    <a:cxn ang="0">
                      <a:pos x="39" y="12"/>
                    </a:cxn>
                    <a:cxn ang="0">
                      <a:pos x="37" y="10"/>
                    </a:cxn>
                    <a:cxn ang="0">
                      <a:pos x="34" y="9"/>
                    </a:cxn>
                    <a:cxn ang="0">
                      <a:pos x="34" y="9"/>
                    </a:cxn>
                  </a:cxnLst>
                  <a:rect l="0" t="0" r="r" b="b"/>
                  <a:pathLst>
                    <a:path w="40" h="17">
                      <a:moveTo>
                        <a:pt x="34" y="9"/>
                      </a:moveTo>
                      <a:lnTo>
                        <a:pt x="34" y="9"/>
                      </a:lnTo>
                      <a:lnTo>
                        <a:pt x="25" y="9"/>
                      </a:lnTo>
                      <a:lnTo>
                        <a:pt x="17" y="8"/>
                      </a:lnTo>
                      <a:lnTo>
                        <a:pt x="13" y="6"/>
                      </a:lnTo>
                      <a:lnTo>
                        <a:pt x="10" y="3"/>
                      </a:lnTo>
                      <a:lnTo>
                        <a:pt x="6" y="3"/>
                      </a:lnTo>
                      <a:lnTo>
                        <a:pt x="6" y="1"/>
                      </a:lnTo>
                      <a:lnTo>
                        <a:pt x="6" y="0"/>
                      </a:lnTo>
                      <a:lnTo>
                        <a:pt x="6" y="1"/>
                      </a:lnTo>
                      <a:lnTo>
                        <a:pt x="0" y="1"/>
                      </a:lnTo>
                      <a:lnTo>
                        <a:pt x="0" y="3"/>
                      </a:lnTo>
                      <a:lnTo>
                        <a:pt x="1" y="4"/>
                      </a:lnTo>
                      <a:lnTo>
                        <a:pt x="2" y="8"/>
                      </a:lnTo>
                      <a:lnTo>
                        <a:pt x="5" y="9"/>
                      </a:lnTo>
                      <a:lnTo>
                        <a:pt x="10" y="11"/>
                      </a:lnTo>
                      <a:lnTo>
                        <a:pt x="15" y="15"/>
                      </a:lnTo>
                      <a:lnTo>
                        <a:pt x="24" y="15"/>
                      </a:lnTo>
                      <a:lnTo>
                        <a:pt x="34" y="16"/>
                      </a:lnTo>
                      <a:lnTo>
                        <a:pt x="34" y="16"/>
                      </a:lnTo>
                      <a:lnTo>
                        <a:pt x="34" y="16"/>
                      </a:lnTo>
                      <a:lnTo>
                        <a:pt x="37" y="15"/>
                      </a:lnTo>
                      <a:lnTo>
                        <a:pt x="39" y="12"/>
                      </a:lnTo>
                      <a:lnTo>
                        <a:pt x="37" y="10"/>
                      </a:lnTo>
                      <a:lnTo>
                        <a:pt x="34" y="9"/>
                      </a:lnTo>
                      <a:lnTo>
                        <a:pt x="34" y="9"/>
                      </a:lnTo>
                    </a:path>
                  </a:pathLst>
                </a:custGeom>
                <a:solidFill>
                  <a:srgbClr val="000000"/>
                </a:solidFill>
                <a:ln w="9525">
                  <a:noFill/>
                  <a:round/>
                  <a:headEnd type="none" w="med" len="med"/>
                  <a:tailEnd type="none" w="med" len="med"/>
                </a:ln>
                <a:effectLst/>
              </p:spPr>
              <p:txBody>
                <a:bodyPr/>
                <a:lstStyle/>
                <a:p>
                  <a:endParaRPr lang="zh-CN" altLang="en-US"/>
                </a:p>
              </p:txBody>
            </p:sp>
            <p:sp>
              <p:nvSpPr>
                <p:cNvPr id="21583" name="Freeform 79"/>
                <p:cNvSpPr/>
                <p:nvPr/>
              </p:nvSpPr>
              <p:spPr bwMode="auto">
                <a:xfrm>
                  <a:off x="4495" y="2099"/>
                  <a:ext cx="37" cy="19"/>
                </a:xfrm>
                <a:custGeom>
                  <a:avLst/>
                  <a:gdLst/>
                  <a:ahLst/>
                  <a:cxnLst>
                    <a:cxn ang="0">
                      <a:pos x="28" y="2"/>
                    </a:cxn>
                    <a:cxn ang="0">
                      <a:pos x="28" y="2"/>
                    </a:cxn>
                    <a:cxn ang="0">
                      <a:pos x="28" y="2"/>
                    </a:cxn>
                    <a:cxn ang="0">
                      <a:pos x="28" y="3"/>
                    </a:cxn>
                    <a:cxn ang="0">
                      <a:pos x="27" y="5"/>
                    </a:cxn>
                    <a:cxn ang="0">
                      <a:pos x="25" y="5"/>
                    </a:cxn>
                    <a:cxn ang="0">
                      <a:pos x="22" y="8"/>
                    </a:cxn>
                    <a:cxn ang="0">
                      <a:pos x="17" y="10"/>
                    </a:cxn>
                    <a:cxn ang="0">
                      <a:pos x="10" y="11"/>
                    </a:cxn>
                    <a:cxn ang="0">
                      <a:pos x="0" y="11"/>
                    </a:cxn>
                    <a:cxn ang="0">
                      <a:pos x="0" y="18"/>
                    </a:cxn>
                    <a:cxn ang="0">
                      <a:pos x="11" y="17"/>
                    </a:cxn>
                    <a:cxn ang="0">
                      <a:pos x="19" y="17"/>
                    </a:cxn>
                    <a:cxn ang="0">
                      <a:pos x="25" y="13"/>
                    </a:cxn>
                    <a:cxn ang="0">
                      <a:pos x="30" y="11"/>
                    </a:cxn>
                    <a:cxn ang="0">
                      <a:pos x="32" y="10"/>
                    </a:cxn>
                    <a:cxn ang="0">
                      <a:pos x="35" y="6"/>
                    </a:cxn>
                    <a:cxn ang="0">
                      <a:pos x="36" y="5"/>
                    </a:cxn>
                    <a:cxn ang="0">
                      <a:pos x="36" y="3"/>
                    </a:cxn>
                    <a:cxn ang="0">
                      <a:pos x="36" y="3"/>
                    </a:cxn>
                    <a:cxn ang="0">
                      <a:pos x="36" y="3"/>
                    </a:cxn>
                    <a:cxn ang="0">
                      <a:pos x="35" y="0"/>
                    </a:cxn>
                    <a:cxn ang="0">
                      <a:pos x="32" y="0"/>
                    </a:cxn>
                    <a:cxn ang="0">
                      <a:pos x="30" y="0"/>
                    </a:cxn>
                    <a:cxn ang="0">
                      <a:pos x="28" y="2"/>
                    </a:cxn>
                    <a:cxn ang="0">
                      <a:pos x="28" y="2"/>
                    </a:cxn>
                    <a:cxn ang="0">
                      <a:pos x="28" y="2"/>
                    </a:cxn>
                  </a:cxnLst>
                  <a:rect l="0" t="0" r="r" b="b"/>
                  <a:pathLst>
                    <a:path w="37" h="19">
                      <a:moveTo>
                        <a:pt x="28" y="2"/>
                      </a:moveTo>
                      <a:lnTo>
                        <a:pt x="28" y="2"/>
                      </a:lnTo>
                      <a:lnTo>
                        <a:pt x="28" y="2"/>
                      </a:lnTo>
                      <a:lnTo>
                        <a:pt x="28" y="3"/>
                      </a:lnTo>
                      <a:lnTo>
                        <a:pt x="27" y="5"/>
                      </a:lnTo>
                      <a:lnTo>
                        <a:pt x="25" y="5"/>
                      </a:lnTo>
                      <a:lnTo>
                        <a:pt x="22" y="8"/>
                      </a:lnTo>
                      <a:lnTo>
                        <a:pt x="17" y="10"/>
                      </a:lnTo>
                      <a:lnTo>
                        <a:pt x="10" y="11"/>
                      </a:lnTo>
                      <a:lnTo>
                        <a:pt x="0" y="11"/>
                      </a:lnTo>
                      <a:lnTo>
                        <a:pt x="0" y="18"/>
                      </a:lnTo>
                      <a:lnTo>
                        <a:pt x="11" y="17"/>
                      </a:lnTo>
                      <a:lnTo>
                        <a:pt x="19" y="17"/>
                      </a:lnTo>
                      <a:lnTo>
                        <a:pt x="25" y="13"/>
                      </a:lnTo>
                      <a:lnTo>
                        <a:pt x="30" y="11"/>
                      </a:lnTo>
                      <a:lnTo>
                        <a:pt x="32" y="10"/>
                      </a:lnTo>
                      <a:lnTo>
                        <a:pt x="35" y="6"/>
                      </a:lnTo>
                      <a:lnTo>
                        <a:pt x="36" y="5"/>
                      </a:lnTo>
                      <a:lnTo>
                        <a:pt x="36" y="3"/>
                      </a:lnTo>
                      <a:lnTo>
                        <a:pt x="36" y="3"/>
                      </a:lnTo>
                      <a:lnTo>
                        <a:pt x="36" y="3"/>
                      </a:lnTo>
                      <a:lnTo>
                        <a:pt x="35" y="0"/>
                      </a:lnTo>
                      <a:lnTo>
                        <a:pt x="32" y="0"/>
                      </a:lnTo>
                      <a:lnTo>
                        <a:pt x="30" y="0"/>
                      </a:lnTo>
                      <a:lnTo>
                        <a:pt x="28" y="2"/>
                      </a:lnTo>
                      <a:lnTo>
                        <a:pt x="28" y="2"/>
                      </a:lnTo>
                      <a:lnTo>
                        <a:pt x="28" y="2"/>
                      </a:lnTo>
                    </a:path>
                  </a:pathLst>
                </a:custGeom>
                <a:solidFill>
                  <a:srgbClr val="000000"/>
                </a:solidFill>
                <a:ln w="9525">
                  <a:noFill/>
                  <a:round/>
                  <a:headEnd type="none" w="med" len="med"/>
                  <a:tailEnd type="none" w="med" len="med"/>
                </a:ln>
                <a:effectLst/>
              </p:spPr>
              <p:txBody>
                <a:bodyPr/>
                <a:lstStyle/>
                <a:p>
                  <a:endParaRPr lang="zh-CN" altLang="en-US"/>
                </a:p>
              </p:txBody>
            </p:sp>
            <p:sp>
              <p:nvSpPr>
                <p:cNvPr id="21584" name="Freeform 80"/>
                <p:cNvSpPr/>
                <p:nvPr/>
              </p:nvSpPr>
              <p:spPr bwMode="auto">
                <a:xfrm>
                  <a:off x="4523" y="2095"/>
                  <a:ext cx="9" cy="10"/>
                </a:xfrm>
                <a:custGeom>
                  <a:avLst/>
                  <a:gdLst/>
                  <a:ahLst/>
                  <a:cxnLst>
                    <a:cxn ang="0">
                      <a:pos x="7" y="9"/>
                    </a:cxn>
                    <a:cxn ang="0">
                      <a:pos x="0" y="4"/>
                    </a:cxn>
                    <a:cxn ang="0">
                      <a:pos x="0" y="6"/>
                    </a:cxn>
                    <a:cxn ang="0">
                      <a:pos x="8" y="7"/>
                    </a:cxn>
                    <a:cxn ang="0">
                      <a:pos x="8" y="6"/>
                    </a:cxn>
                    <a:cxn ang="0">
                      <a:pos x="3" y="0"/>
                    </a:cxn>
                    <a:cxn ang="0">
                      <a:pos x="8" y="6"/>
                    </a:cxn>
                    <a:cxn ang="0">
                      <a:pos x="8" y="2"/>
                    </a:cxn>
                    <a:cxn ang="0">
                      <a:pos x="7" y="0"/>
                    </a:cxn>
                    <a:cxn ang="0">
                      <a:pos x="2" y="2"/>
                    </a:cxn>
                    <a:cxn ang="0">
                      <a:pos x="0" y="4"/>
                    </a:cxn>
                    <a:cxn ang="0">
                      <a:pos x="7" y="9"/>
                    </a:cxn>
                    <a:cxn ang="0">
                      <a:pos x="7" y="9"/>
                    </a:cxn>
                  </a:cxnLst>
                  <a:rect l="0" t="0" r="r" b="b"/>
                  <a:pathLst>
                    <a:path w="9" h="10">
                      <a:moveTo>
                        <a:pt x="7" y="9"/>
                      </a:moveTo>
                      <a:lnTo>
                        <a:pt x="0" y="4"/>
                      </a:lnTo>
                      <a:lnTo>
                        <a:pt x="0" y="6"/>
                      </a:lnTo>
                      <a:lnTo>
                        <a:pt x="8" y="7"/>
                      </a:lnTo>
                      <a:lnTo>
                        <a:pt x="8" y="6"/>
                      </a:lnTo>
                      <a:lnTo>
                        <a:pt x="3" y="0"/>
                      </a:lnTo>
                      <a:lnTo>
                        <a:pt x="8" y="6"/>
                      </a:lnTo>
                      <a:lnTo>
                        <a:pt x="8" y="2"/>
                      </a:lnTo>
                      <a:lnTo>
                        <a:pt x="7" y="0"/>
                      </a:lnTo>
                      <a:lnTo>
                        <a:pt x="2" y="2"/>
                      </a:lnTo>
                      <a:lnTo>
                        <a:pt x="0" y="4"/>
                      </a:lnTo>
                      <a:lnTo>
                        <a:pt x="7" y="9"/>
                      </a:lnTo>
                      <a:lnTo>
                        <a:pt x="7" y="9"/>
                      </a:lnTo>
                    </a:path>
                  </a:pathLst>
                </a:custGeom>
                <a:solidFill>
                  <a:srgbClr val="000000"/>
                </a:solidFill>
                <a:ln w="9525">
                  <a:noFill/>
                  <a:round/>
                  <a:headEnd type="none" w="med" len="med"/>
                  <a:tailEnd type="none" w="med" len="med"/>
                </a:ln>
                <a:effectLst/>
              </p:spPr>
              <p:txBody>
                <a:bodyPr/>
                <a:lstStyle/>
                <a:p>
                  <a:endParaRPr lang="zh-CN" altLang="en-US"/>
                </a:p>
              </p:txBody>
            </p:sp>
            <p:sp>
              <p:nvSpPr>
                <p:cNvPr id="21585" name="Freeform 81"/>
                <p:cNvSpPr/>
                <p:nvPr/>
              </p:nvSpPr>
              <p:spPr bwMode="auto">
                <a:xfrm>
                  <a:off x="4493" y="2095"/>
                  <a:ext cx="38" cy="13"/>
                </a:xfrm>
                <a:custGeom>
                  <a:avLst/>
                  <a:gdLst/>
                  <a:ahLst/>
                  <a:cxnLst>
                    <a:cxn ang="0">
                      <a:pos x="3" y="12"/>
                    </a:cxn>
                    <a:cxn ang="0">
                      <a:pos x="3" y="12"/>
                    </a:cxn>
                    <a:cxn ang="0">
                      <a:pos x="9" y="12"/>
                    </a:cxn>
                    <a:cxn ang="0">
                      <a:pos x="13" y="12"/>
                    </a:cxn>
                    <a:cxn ang="0">
                      <a:pos x="19" y="12"/>
                    </a:cxn>
                    <a:cxn ang="0">
                      <a:pos x="22" y="11"/>
                    </a:cxn>
                    <a:cxn ang="0">
                      <a:pos x="25" y="10"/>
                    </a:cxn>
                    <a:cxn ang="0">
                      <a:pos x="29" y="10"/>
                    </a:cxn>
                    <a:cxn ang="0">
                      <a:pos x="32" y="9"/>
                    </a:cxn>
                    <a:cxn ang="0">
                      <a:pos x="37" y="9"/>
                    </a:cxn>
                    <a:cxn ang="0">
                      <a:pos x="33" y="0"/>
                    </a:cxn>
                    <a:cxn ang="0">
                      <a:pos x="30" y="2"/>
                    </a:cxn>
                    <a:cxn ang="0">
                      <a:pos x="27" y="4"/>
                    </a:cxn>
                    <a:cxn ang="0">
                      <a:pos x="24" y="4"/>
                    </a:cxn>
                    <a:cxn ang="0">
                      <a:pos x="20" y="4"/>
                    </a:cxn>
                    <a:cxn ang="0">
                      <a:pos x="17" y="4"/>
                    </a:cxn>
                    <a:cxn ang="0">
                      <a:pos x="12" y="6"/>
                    </a:cxn>
                    <a:cxn ang="0">
                      <a:pos x="9" y="6"/>
                    </a:cxn>
                    <a:cxn ang="0">
                      <a:pos x="3" y="6"/>
                    </a:cxn>
                    <a:cxn ang="0">
                      <a:pos x="3" y="6"/>
                    </a:cxn>
                    <a:cxn ang="0">
                      <a:pos x="3" y="6"/>
                    </a:cxn>
                    <a:cxn ang="0">
                      <a:pos x="0" y="7"/>
                    </a:cxn>
                    <a:cxn ang="0">
                      <a:pos x="0" y="9"/>
                    </a:cxn>
                    <a:cxn ang="0">
                      <a:pos x="0" y="12"/>
                    </a:cxn>
                    <a:cxn ang="0">
                      <a:pos x="3" y="12"/>
                    </a:cxn>
                    <a:cxn ang="0">
                      <a:pos x="3" y="12"/>
                    </a:cxn>
                  </a:cxnLst>
                  <a:rect l="0" t="0" r="r" b="b"/>
                  <a:pathLst>
                    <a:path w="38" h="13">
                      <a:moveTo>
                        <a:pt x="3" y="12"/>
                      </a:moveTo>
                      <a:lnTo>
                        <a:pt x="3" y="12"/>
                      </a:lnTo>
                      <a:lnTo>
                        <a:pt x="9" y="12"/>
                      </a:lnTo>
                      <a:lnTo>
                        <a:pt x="13" y="12"/>
                      </a:lnTo>
                      <a:lnTo>
                        <a:pt x="19" y="12"/>
                      </a:lnTo>
                      <a:lnTo>
                        <a:pt x="22" y="11"/>
                      </a:lnTo>
                      <a:lnTo>
                        <a:pt x="25" y="10"/>
                      </a:lnTo>
                      <a:lnTo>
                        <a:pt x="29" y="10"/>
                      </a:lnTo>
                      <a:lnTo>
                        <a:pt x="32" y="9"/>
                      </a:lnTo>
                      <a:lnTo>
                        <a:pt x="37" y="9"/>
                      </a:lnTo>
                      <a:lnTo>
                        <a:pt x="33" y="0"/>
                      </a:lnTo>
                      <a:lnTo>
                        <a:pt x="30" y="2"/>
                      </a:lnTo>
                      <a:lnTo>
                        <a:pt x="27" y="4"/>
                      </a:lnTo>
                      <a:lnTo>
                        <a:pt x="24" y="4"/>
                      </a:lnTo>
                      <a:lnTo>
                        <a:pt x="20" y="4"/>
                      </a:lnTo>
                      <a:lnTo>
                        <a:pt x="17" y="4"/>
                      </a:lnTo>
                      <a:lnTo>
                        <a:pt x="12" y="6"/>
                      </a:lnTo>
                      <a:lnTo>
                        <a:pt x="9" y="6"/>
                      </a:lnTo>
                      <a:lnTo>
                        <a:pt x="3" y="6"/>
                      </a:lnTo>
                      <a:lnTo>
                        <a:pt x="3" y="6"/>
                      </a:lnTo>
                      <a:lnTo>
                        <a:pt x="3" y="6"/>
                      </a:lnTo>
                      <a:lnTo>
                        <a:pt x="0" y="7"/>
                      </a:lnTo>
                      <a:lnTo>
                        <a:pt x="0" y="9"/>
                      </a:lnTo>
                      <a:lnTo>
                        <a:pt x="0" y="12"/>
                      </a:lnTo>
                      <a:lnTo>
                        <a:pt x="3" y="12"/>
                      </a:lnTo>
                      <a:lnTo>
                        <a:pt x="3" y="12"/>
                      </a:lnTo>
                    </a:path>
                  </a:pathLst>
                </a:custGeom>
                <a:solidFill>
                  <a:srgbClr val="000000"/>
                </a:solidFill>
                <a:ln w="9525">
                  <a:noFill/>
                  <a:round/>
                  <a:headEnd type="none" w="med" len="med"/>
                  <a:tailEnd type="none" w="med" len="med"/>
                </a:ln>
                <a:effectLst/>
              </p:spPr>
              <p:txBody>
                <a:bodyPr/>
                <a:lstStyle/>
                <a:p>
                  <a:endParaRPr lang="zh-CN" altLang="en-US"/>
                </a:p>
              </p:txBody>
            </p:sp>
            <p:sp>
              <p:nvSpPr>
                <p:cNvPr id="21586" name="Freeform 82"/>
                <p:cNvSpPr/>
                <p:nvPr/>
              </p:nvSpPr>
              <p:spPr bwMode="auto">
                <a:xfrm>
                  <a:off x="4459" y="2097"/>
                  <a:ext cx="38" cy="11"/>
                </a:xfrm>
                <a:custGeom>
                  <a:avLst/>
                  <a:gdLst/>
                  <a:ahLst/>
                  <a:cxnLst>
                    <a:cxn ang="0">
                      <a:pos x="8" y="2"/>
                    </a:cxn>
                    <a:cxn ang="0">
                      <a:pos x="4" y="7"/>
                    </a:cxn>
                    <a:cxn ang="0">
                      <a:pos x="6" y="7"/>
                    </a:cxn>
                    <a:cxn ang="0">
                      <a:pos x="8" y="8"/>
                    </a:cxn>
                    <a:cxn ang="0">
                      <a:pos x="13" y="8"/>
                    </a:cxn>
                    <a:cxn ang="0">
                      <a:pos x="17" y="9"/>
                    </a:cxn>
                    <a:cxn ang="0">
                      <a:pos x="22" y="10"/>
                    </a:cxn>
                    <a:cxn ang="0">
                      <a:pos x="26" y="10"/>
                    </a:cxn>
                    <a:cxn ang="0">
                      <a:pos x="32" y="10"/>
                    </a:cxn>
                    <a:cxn ang="0">
                      <a:pos x="37" y="10"/>
                    </a:cxn>
                    <a:cxn ang="0">
                      <a:pos x="37" y="4"/>
                    </a:cxn>
                    <a:cxn ang="0">
                      <a:pos x="32" y="4"/>
                    </a:cxn>
                    <a:cxn ang="0">
                      <a:pos x="26" y="4"/>
                    </a:cxn>
                    <a:cxn ang="0">
                      <a:pos x="22" y="4"/>
                    </a:cxn>
                    <a:cxn ang="0">
                      <a:pos x="18" y="2"/>
                    </a:cxn>
                    <a:cxn ang="0">
                      <a:pos x="15" y="2"/>
                    </a:cxn>
                    <a:cxn ang="0">
                      <a:pos x="12" y="2"/>
                    </a:cxn>
                    <a:cxn ang="0">
                      <a:pos x="8" y="0"/>
                    </a:cxn>
                    <a:cxn ang="0">
                      <a:pos x="5" y="0"/>
                    </a:cxn>
                    <a:cxn ang="0">
                      <a:pos x="0" y="4"/>
                    </a:cxn>
                    <a:cxn ang="0">
                      <a:pos x="5" y="0"/>
                    </a:cxn>
                    <a:cxn ang="0">
                      <a:pos x="3" y="0"/>
                    </a:cxn>
                    <a:cxn ang="0">
                      <a:pos x="0" y="2"/>
                    </a:cxn>
                    <a:cxn ang="0">
                      <a:pos x="2" y="5"/>
                    </a:cxn>
                    <a:cxn ang="0">
                      <a:pos x="4" y="7"/>
                    </a:cxn>
                    <a:cxn ang="0">
                      <a:pos x="8" y="2"/>
                    </a:cxn>
                    <a:cxn ang="0">
                      <a:pos x="8" y="2"/>
                    </a:cxn>
                  </a:cxnLst>
                  <a:rect l="0" t="0" r="r" b="b"/>
                  <a:pathLst>
                    <a:path w="38" h="11">
                      <a:moveTo>
                        <a:pt x="8" y="2"/>
                      </a:moveTo>
                      <a:lnTo>
                        <a:pt x="4" y="7"/>
                      </a:lnTo>
                      <a:lnTo>
                        <a:pt x="6" y="7"/>
                      </a:lnTo>
                      <a:lnTo>
                        <a:pt x="8" y="8"/>
                      </a:lnTo>
                      <a:lnTo>
                        <a:pt x="13" y="8"/>
                      </a:lnTo>
                      <a:lnTo>
                        <a:pt x="17" y="9"/>
                      </a:lnTo>
                      <a:lnTo>
                        <a:pt x="22" y="10"/>
                      </a:lnTo>
                      <a:lnTo>
                        <a:pt x="26" y="10"/>
                      </a:lnTo>
                      <a:lnTo>
                        <a:pt x="32" y="10"/>
                      </a:lnTo>
                      <a:lnTo>
                        <a:pt x="37" y="10"/>
                      </a:lnTo>
                      <a:lnTo>
                        <a:pt x="37" y="4"/>
                      </a:lnTo>
                      <a:lnTo>
                        <a:pt x="32" y="4"/>
                      </a:lnTo>
                      <a:lnTo>
                        <a:pt x="26" y="4"/>
                      </a:lnTo>
                      <a:lnTo>
                        <a:pt x="22" y="4"/>
                      </a:lnTo>
                      <a:lnTo>
                        <a:pt x="18" y="2"/>
                      </a:lnTo>
                      <a:lnTo>
                        <a:pt x="15" y="2"/>
                      </a:lnTo>
                      <a:lnTo>
                        <a:pt x="12" y="2"/>
                      </a:lnTo>
                      <a:lnTo>
                        <a:pt x="8" y="0"/>
                      </a:lnTo>
                      <a:lnTo>
                        <a:pt x="5" y="0"/>
                      </a:lnTo>
                      <a:lnTo>
                        <a:pt x="0" y="4"/>
                      </a:lnTo>
                      <a:lnTo>
                        <a:pt x="5" y="0"/>
                      </a:lnTo>
                      <a:lnTo>
                        <a:pt x="3" y="0"/>
                      </a:lnTo>
                      <a:lnTo>
                        <a:pt x="0" y="2"/>
                      </a:lnTo>
                      <a:lnTo>
                        <a:pt x="2" y="5"/>
                      </a:lnTo>
                      <a:lnTo>
                        <a:pt x="4" y="7"/>
                      </a:lnTo>
                      <a:lnTo>
                        <a:pt x="8" y="2"/>
                      </a:lnTo>
                      <a:lnTo>
                        <a:pt x="8" y="2"/>
                      </a:lnTo>
                    </a:path>
                  </a:pathLst>
                </a:custGeom>
                <a:solidFill>
                  <a:srgbClr val="000000"/>
                </a:solidFill>
                <a:ln w="9525">
                  <a:noFill/>
                  <a:round/>
                  <a:headEnd type="none" w="med" len="med"/>
                  <a:tailEnd type="none" w="med" len="med"/>
                </a:ln>
                <a:effectLst/>
              </p:spPr>
              <p:txBody>
                <a:bodyPr/>
                <a:lstStyle/>
                <a:p>
                  <a:endParaRPr lang="zh-CN" altLang="en-US"/>
                </a:p>
              </p:txBody>
            </p:sp>
            <p:sp>
              <p:nvSpPr>
                <p:cNvPr id="21587" name="Freeform 83"/>
                <p:cNvSpPr/>
                <p:nvPr/>
              </p:nvSpPr>
              <p:spPr bwMode="auto">
                <a:xfrm>
                  <a:off x="4459" y="2099"/>
                  <a:ext cx="9" cy="7"/>
                </a:xfrm>
                <a:custGeom>
                  <a:avLst/>
                  <a:gdLst/>
                  <a:ahLst/>
                  <a:cxnLst>
                    <a:cxn ang="0">
                      <a:pos x="8" y="3"/>
                    </a:cxn>
                    <a:cxn ang="0">
                      <a:pos x="8" y="2"/>
                    </a:cxn>
                    <a:cxn ang="0">
                      <a:pos x="8" y="0"/>
                    </a:cxn>
                    <a:cxn ang="0">
                      <a:pos x="0" y="2"/>
                    </a:cxn>
                    <a:cxn ang="0">
                      <a:pos x="2" y="3"/>
                    </a:cxn>
                    <a:cxn ang="0">
                      <a:pos x="2" y="3"/>
                    </a:cxn>
                    <a:cxn ang="0">
                      <a:pos x="2" y="3"/>
                    </a:cxn>
                    <a:cxn ang="0">
                      <a:pos x="4" y="5"/>
                    </a:cxn>
                    <a:cxn ang="0">
                      <a:pos x="6" y="6"/>
                    </a:cxn>
                    <a:cxn ang="0">
                      <a:pos x="8" y="5"/>
                    </a:cxn>
                    <a:cxn ang="0">
                      <a:pos x="8" y="2"/>
                    </a:cxn>
                    <a:cxn ang="0">
                      <a:pos x="8" y="3"/>
                    </a:cxn>
                    <a:cxn ang="0">
                      <a:pos x="8" y="3"/>
                    </a:cxn>
                  </a:cxnLst>
                  <a:rect l="0" t="0" r="r" b="b"/>
                  <a:pathLst>
                    <a:path w="9" h="7">
                      <a:moveTo>
                        <a:pt x="8" y="3"/>
                      </a:moveTo>
                      <a:lnTo>
                        <a:pt x="8" y="2"/>
                      </a:lnTo>
                      <a:lnTo>
                        <a:pt x="8" y="0"/>
                      </a:lnTo>
                      <a:lnTo>
                        <a:pt x="0" y="2"/>
                      </a:lnTo>
                      <a:lnTo>
                        <a:pt x="2" y="3"/>
                      </a:lnTo>
                      <a:lnTo>
                        <a:pt x="2" y="3"/>
                      </a:lnTo>
                      <a:lnTo>
                        <a:pt x="2" y="3"/>
                      </a:lnTo>
                      <a:lnTo>
                        <a:pt x="4" y="5"/>
                      </a:lnTo>
                      <a:lnTo>
                        <a:pt x="6" y="6"/>
                      </a:lnTo>
                      <a:lnTo>
                        <a:pt x="8" y="5"/>
                      </a:lnTo>
                      <a:lnTo>
                        <a:pt x="8" y="2"/>
                      </a:lnTo>
                      <a:lnTo>
                        <a:pt x="8" y="3"/>
                      </a:lnTo>
                      <a:lnTo>
                        <a:pt x="8" y="3"/>
                      </a:lnTo>
                    </a:path>
                  </a:pathLst>
                </a:custGeom>
                <a:solidFill>
                  <a:srgbClr val="000000"/>
                </a:solidFill>
                <a:ln w="9525">
                  <a:noFill/>
                  <a:round/>
                  <a:headEnd type="none" w="med" len="med"/>
                  <a:tailEnd type="none" w="med" len="med"/>
                </a:ln>
                <a:effectLst/>
              </p:spPr>
              <p:txBody>
                <a:bodyPr/>
                <a:lstStyle/>
                <a:p>
                  <a:endParaRPr lang="zh-CN" altLang="en-US"/>
                </a:p>
              </p:txBody>
            </p:sp>
            <p:sp>
              <p:nvSpPr>
                <p:cNvPr id="21588" name="Freeform 84"/>
                <p:cNvSpPr/>
                <p:nvPr/>
              </p:nvSpPr>
              <p:spPr bwMode="auto">
                <a:xfrm>
                  <a:off x="4436" y="1971"/>
                  <a:ext cx="121" cy="61"/>
                </a:xfrm>
                <a:custGeom>
                  <a:avLst/>
                  <a:gdLst/>
                  <a:ahLst/>
                  <a:cxnLst>
                    <a:cxn ang="0">
                      <a:pos x="119" y="26"/>
                    </a:cxn>
                    <a:cxn ang="0">
                      <a:pos x="120" y="0"/>
                    </a:cxn>
                    <a:cxn ang="0">
                      <a:pos x="120" y="2"/>
                    </a:cxn>
                    <a:cxn ang="0">
                      <a:pos x="118" y="4"/>
                    </a:cxn>
                    <a:cxn ang="0">
                      <a:pos x="116" y="8"/>
                    </a:cxn>
                    <a:cxn ang="0">
                      <a:pos x="110" y="12"/>
                    </a:cxn>
                    <a:cxn ang="0">
                      <a:pos x="104" y="16"/>
                    </a:cxn>
                    <a:cxn ang="0">
                      <a:pos x="94" y="20"/>
                    </a:cxn>
                    <a:cxn ang="0">
                      <a:pos x="79" y="22"/>
                    </a:cxn>
                    <a:cxn ang="0">
                      <a:pos x="60" y="23"/>
                    </a:cxn>
                    <a:cxn ang="0">
                      <a:pos x="40" y="22"/>
                    </a:cxn>
                    <a:cxn ang="0">
                      <a:pos x="27" y="20"/>
                    </a:cxn>
                    <a:cxn ang="0">
                      <a:pos x="15" y="16"/>
                    </a:cxn>
                    <a:cxn ang="0">
                      <a:pos x="7" y="12"/>
                    </a:cxn>
                    <a:cxn ang="0">
                      <a:pos x="2" y="8"/>
                    </a:cxn>
                    <a:cxn ang="0">
                      <a:pos x="1" y="4"/>
                    </a:cxn>
                    <a:cxn ang="0">
                      <a:pos x="0" y="2"/>
                    </a:cxn>
                    <a:cxn ang="0">
                      <a:pos x="0" y="0"/>
                    </a:cxn>
                    <a:cxn ang="0">
                      <a:pos x="0" y="26"/>
                    </a:cxn>
                    <a:cxn ang="0">
                      <a:pos x="0" y="36"/>
                    </a:cxn>
                    <a:cxn ang="0">
                      <a:pos x="0" y="38"/>
                    </a:cxn>
                    <a:cxn ang="0">
                      <a:pos x="1" y="42"/>
                    </a:cxn>
                    <a:cxn ang="0">
                      <a:pos x="2" y="44"/>
                    </a:cxn>
                    <a:cxn ang="0">
                      <a:pos x="7" y="48"/>
                    </a:cxn>
                    <a:cxn ang="0">
                      <a:pos x="15" y="53"/>
                    </a:cxn>
                    <a:cxn ang="0">
                      <a:pos x="27" y="56"/>
                    </a:cxn>
                    <a:cxn ang="0">
                      <a:pos x="40" y="60"/>
                    </a:cxn>
                    <a:cxn ang="0">
                      <a:pos x="60" y="60"/>
                    </a:cxn>
                    <a:cxn ang="0">
                      <a:pos x="79" y="60"/>
                    </a:cxn>
                    <a:cxn ang="0">
                      <a:pos x="94" y="56"/>
                    </a:cxn>
                    <a:cxn ang="0">
                      <a:pos x="104" y="53"/>
                    </a:cxn>
                    <a:cxn ang="0">
                      <a:pos x="110" y="48"/>
                    </a:cxn>
                    <a:cxn ang="0">
                      <a:pos x="116" y="44"/>
                    </a:cxn>
                    <a:cxn ang="0">
                      <a:pos x="118" y="42"/>
                    </a:cxn>
                    <a:cxn ang="0">
                      <a:pos x="120" y="38"/>
                    </a:cxn>
                    <a:cxn ang="0">
                      <a:pos x="120" y="36"/>
                    </a:cxn>
                    <a:cxn ang="0">
                      <a:pos x="119" y="26"/>
                    </a:cxn>
                    <a:cxn ang="0">
                      <a:pos x="119" y="26"/>
                    </a:cxn>
                  </a:cxnLst>
                  <a:rect l="0" t="0" r="r" b="b"/>
                  <a:pathLst>
                    <a:path w="121" h="61">
                      <a:moveTo>
                        <a:pt x="119" y="26"/>
                      </a:moveTo>
                      <a:lnTo>
                        <a:pt x="120" y="0"/>
                      </a:lnTo>
                      <a:lnTo>
                        <a:pt x="120" y="2"/>
                      </a:lnTo>
                      <a:lnTo>
                        <a:pt x="118" y="4"/>
                      </a:lnTo>
                      <a:lnTo>
                        <a:pt x="116" y="8"/>
                      </a:lnTo>
                      <a:lnTo>
                        <a:pt x="110" y="12"/>
                      </a:lnTo>
                      <a:lnTo>
                        <a:pt x="104" y="16"/>
                      </a:lnTo>
                      <a:lnTo>
                        <a:pt x="94" y="20"/>
                      </a:lnTo>
                      <a:lnTo>
                        <a:pt x="79" y="22"/>
                      </a:lnTo>
                      <a:lnTo>
                        <a:pt x="60" y="23"/>
                      </a:lnTo>
                      <a:lnTo>
                        <a:pt x="40" y="22"/>
                      </a:lnTo>
                      <a:lnTo>
                        <a:pt x="27" y="20"/>
                      </a:lnTo>
                      <a:lnTo>
                        <a:pt x="15" y="16"/>
                      </a:lnTo>
                      <a:lnTo>
                        <a:pt x="7" y="12"/>
                      </a:lnTo>
                      <a:lnTo>
                        <a:pt x="2" y="8"/>
                      </a:lnTo>
                      <a:lnTo>
                        <a:pt x="1" y="4"/>
                      </a:lnTo>
                      <a:lnTo>
                        <a:pt x="0" y="2"/>
                      </a:lnTo>
                      <a:lnTo>
                        <a:pt x="0" y="0"/>
                      </a:lnTo>
                      <a:lnTo>
                        <a:pt x="0" y="26"/>
                      </a:lnTo>
                      <a:lnTo>
                        <a:pt x="0" y="36"/>
                      </a:lnTo>
                      <a:lnTo>
                        <a:pt x="0" y="38"/>
                      </a:lnTo>
                      <a:lnTo>
                        <a:pt x="1" y="42"/>
                      </a:lnTo>
                      <a:lnTo>
                        <a:pt x="2" y="44"/>
                      </a:lnTo>
                      <a:lnTo>
                        <a:pt x="7" y="48"/>
                      </a:lnTo>
                      <a:lnTo>
                        <a:pt x="15" y="53"/>
                      </a:lnTo>
                      <a:lnTo>
                        <a:pt x="27" y="56"/>
                      </a:lnTo>
                      <a:lnTo>
                        <a:pt x="40" y="60"/>
                      </a:lnTo>
                      <a:lnTo>
                        <a:pt x="60" y="60"/>
                      </a:lnTo>
                      <a:lnTo>
                        <a:pt x="79" y="60"/>
                      </a:lnTo>
                      <a:lnTo>
                        <a:pt x="94" y="56"/>
                      </a:lnTo>
                      <a:lnTo>
                        <a:pt x="104" y="53"/>
                      </a:lnTo>
                      <a:lnTo>
                        <a:pt x="110" y="48"/>
                      </a:lnTo>
                      <a:lnTo>
                        <a:pt x="116" y="44"/>
                      </a:lnTo>
                      <a:lnTo>
                        <a:pt x="118" y="42"/>
                      </a:lnTo>
                      <a:lnTo>
                        <a:pt x="120" y="38"/>
                      </a:lnTo>
                      <a:lnTo>
                        <a:pt x="120" y="36"/>
                      </a:lnTo>
                      <a:lnTo>
                        <a:pt x="119" y="26"/>
                      </a:lnTo>
                      <a:lnTo>
                        <a:pt x="119" y="26"/>
                      </a:lnTo>
                    </a:path>
                  </a:pathLst>
                </a:custGeom>
                <a:solidFill>
                  <a:srgbClr val="D2D2D2"/>
                </a:solidFill>
                <a:ln w="9525">
                  <a:noFill/>
                  <a:round/>
                  <a:headEnd type="none" w="med" len="med"/>
                  <a:tailEnd type="none" w="med" len="med"/>
                </a:ln>
                <a:effectLst/>
              </p:spPr>
              <p:txBody>
                <a:bodyPr/>
                <a:lstStyle/>
                <a:p>
                  <a:endParaRPr lang="zh-CN" altLang="en-US"/>
                </a:p>
              </p:txBody>
            </p:sp>
            <p:sp>
              <p:nvSpPr>
                <p:cNvPr id="21589" name="Freeform 85"/>
                <p:cNvSpPr/>
                <p:nvPr/>
              </p:nvSpPr>
              <p:spPr bwMode="auto">
                <a:xfrm>
                  <a:off x="4552" y="1969"/>
                  <a:ext cx="9" cy="29"/>
                </a:xfrm>
                <a:custGeom>
                  <a:avLst/>
                  <a:gdLst/>
                  <a:ahLst/>
                  <a:cxnLst>
                    <a:cxn ang="0">
                      <a:pos x="8" y="2"/>
                    </a:cxn>
                    <a:cxn ang="0">
                      <a:pos x="0" y="2"/>
                    </a:cxn>
                    <a:cxn ang="0">
                      <a:pos x="0" y="28"/>
                    </a:cxn>
                    <a:cxn ang="0">
                      <a:pos x="8" y="28"/>
                    </a:cxn>
                    <a:cxn ang="0">
                      <a:pos x="8" y="2"/>
                    </a:cxn>
                    <a:cxn ang="0">
                      <a:pos x="0" y="2"/>
                    </a:cxn>
                    <a:cxn ang="0">
                      <a:pos x="8" y="2"/>
                    </a:cxn>
                    <a:cxn ang="0">
                      <a:pos x="7" y="0"/>
                    </a:cxn>
                    <a:cxn ang="0">
                      <a:pos x="4" y="0"/>
                    </a:cxn>
                    <a:cxn ang="0">
                      <a:pos x="1" y="0"/>
                    </a:cxn>
                    <a:cxn ang="0">
                      <a:pos x="0" y="2"/>
                    </a:cxn>
                    <a:cxn ang="0">
                      <a:pos x="8" y="2"/>
                    </a:cxn>
                    <a:cxn ang="0">
                      <a:pos x="8" y="2"/>
                    </a:cxn>
                  </a:cxnLst>
                  <a:rect l="0" t="0" r="r" b="b"/>
                  <a:pathLst>
                    <a:path w="9" h="29">
                      <a:moveTo>
                        <a:pt x="8" y="2"/>
                      </a:moveTo>
                      <a:lnTo>
                        <a:pt x="0" y="2"/>
                      </a:lnTo>
                      <a:lnTo>
                        <a:pt x="0" y="28"/>
                      </a:lnTo>
                      <a:lnTo>
                        <a:pt x="8" y="28"/>
                      </a:lnTo>
                      <a:lnTo>
                        <a:pt x="8" y="2"/>
                      </a:lnTo>
                      <a:lnTo>
                        <a:pt x="0" y="2"/>
                      </a:lnTo>
                      <a:lnTo>
                        <a:pt x="8" y="2"/>
                      </a:lnTo>
                      <a:lnTo>
                        <a:pt x="7" y="0"/>
                      </a:lnTo>
                      <a:lnTo>
                        <a:pt x="4" y="0"/>
                      </a:lnTo>
                      <a:lnTo>
                        <a:pt x="1" y="0"/>
                      </a:lnTo>
                      <a:lnTo>
                        <a:pt x="0" y="2"/>
                      </a:lnTo>
                      <a:lnTo>
                        <a:pt x="8" y="2"/>
                      </a:lnTo>
                      <a:lnTo>
                        <a:pt x="8" y="2"/>
                      </a:lnTo>
                    </a:path>
                  </a:pathLst>
                </a:custGeom>
                <a:solidFill>
                  <a:srgbClr val="000000"/>
                </a:solidFill>
                <a:ln w="9525">
                  <a:noFill/>
                  <a:round/>
                  <a:headEnd type="none" w="med" len="med"/>
                  <a:tailEnd type="none" w="med" len="med"/>
                </a:ln>
                <a:effectLst/>
              </p:spPr>
              <p:txBody>
                <a:bodyPr/>
                <a:lstStyle/>
                <a:p>
                  <a:endParaRPr lang="zh-CN" altLang="en-US"/>
                </a:p>
              </p:txBody>
            </p:sp>
            <p:sp>
              <p:nvSpPr>
                <p:cNvPr id="21590" name="Freeform 86"/>
                <p:cNvSpPr/>
                <p:nvPr/>
              </p:nvSpPr>
              <p:spPr bwMode="auto">
                <a:xfrm>
                  <a:off x="4493" y="1971"/>
                  <a:ext cx="68" cy="27"/>
                </a:xfrm>
                <a:custGeom>
                  <a:avLst/>
                  <a:gdLst/>
                  <a:ahLst/>
                  <a:cxnLst>
                    <a:cxn ang="0">
                      <a:pos x="3" y="26"/>
                    </a:cxn>
                    <a:cxn ang="0">
                      <a:pos x="3" y="26"/>
                    </a:cxn>
                    <a:cxn ang="0">
                      <a:pos x="22" y="26"/>
                    </a:cxn>
                    <a:cxn ang="0">
                      <a:pos x="38" y="23"/>
                    </a:cxn>
                    <a:cxn ang="0">
                      <a:pos x="49" y="18"/>
                    </a:cxn>
                    <a:cxn ang="0">
                      <a:pos x="57" y="15"/>
                    </a:cxn>
                    <a:cxn ang="0">
                      <a:pos x="61" y="10"/>
                    </a:cxn>
                    <a:cxn ang="0">
                      <a:pos x="64" y="5"/>
                    </a:cxn>
                    <a:cxn ang="0">
                      <a:pos x="67" y="3"/>
                    </a:cxn>
                    <a:cxn ang="0">
                      <a:pos x="67" y="0"/>
                    </a:cxn>
                    <a:cxn ang="0">
                      <a:pos x="59" y="0"/>
                    </a:cxn>
                    <a:cxn ang="0">
                      <a:pos x="60" y="0"/>
                    </a:cxn>
                    <a:cxn ang="0">
                      <a:pos x="59" y="2"/>
                    </a:cxn>
                    <a:cxn ang="0">
                      <a:pos x="57" y="6"/>
                    </a:cxn>
                    <a:cxn ang="0">
                      <a:pos x="52" y="9"/>
                    </a:cxn>
                    <a:cxn ang="0">
                      <a:pos x="45" y="14"/>
                    </a:cxn>
                    <a:cxn ang="0">
                      <a:pos x="37" y="16"/>
                    </a:cxn>
                    <a:cxn ang="0">
                      <a:pos x="22" y="18"/>
                    </a:cxn>
                    <a:cxn ang="0">
                      <a:pos x="3" y="20"/>
                    </a:cxn>
                    <a:cxn ang="0">
                      <a:pos x="3" y="20"/>
                    </a:cxn>
                    <a:cxn ang="0">
                      <a:pos x="3" y="20"/>
                    </a:cxn>
                    <a:cxn ang="0">
                      <a:pos x="0" y="21"/>
                    </a:cxn>
                    <a:cxn ang="0">
                      <a:pos x="0" y="23"/>
                    </a:cxn>
                    <a:cxn ang="0">
                      <a:pos x="0" y="26"/>
                    </a:cxn>
                    <a:cxn ang="0">
                      <a:pos x="3" y="26"/>
                    </a:cxn>
                    <a:cxn ang="0">
                      <a:pos x="3" y="26"/>
                    </a:cxn>
                  </a:cxnLst>
                  <a:rect l="0" t="0" r="r" b="b"/>
                  <a:pathLst>
                    <a:path w="68" h="27">
                      <a:moveTo>
                        <a:pt x="3" y="26"/>
                      </a:moveTo>
                      <a:lnTo>
                        <a:pt x="3" y="26"/>
                      </a:lnTo>
                      <a:lnTo>
                        <a:pt x="22" y="26"/>
                      </a:lnTo>
                      <a:lnTo>
                        <a:pt x="38" y="23"/>
                      </a:lnTo>
                      <a:lnTo>
                        <a:pt x="49" y="18"/>
                      </a:lnTo>
                      <a:lnTo>
                        <a:pt x="57" y="15"/>
                      </a:lnTo>
                      <a:lnTo>
                        <a:pt x="61" y="10"/>
                      </a:lnTo>
                      <a:lnTo>
                        <a:pt x="64" y="5"/>
                      </a:lnTo>
                      <a:lnTo>
                        <a:pt x="67" y="3"/>
                      </a:lnTo>
                      <a:lnTo>
                        <a:pt x="67" y="0"/>
                      </a:lnTo>
                      <a:lnTo>
                        <a:pt x="59" y="0"/>
                      </a:lnTo>
                      <a:lnTo>
                        <a:pt x="60" y="0"/>
                      </a:lnTo>
                      <a:lnTo>
                        <a:pt x="59" y="2"/>
                      </a:lnTo>
                      <a:lnTo>
                        <a:pt x="57" y="6"/>
                      </a:lnTo>
                      <a:lnTo>
                        <a:pt x="52" y="9"/>
                      </a:lnTo>
                      <a:lnTo>
                        <a:pt x="45" y="14"/>
                      </a:lnTo>
                      <a:lnTo>
                        <a:pt x="37" y="16"/>
                      </a:lnTo>
                      <a:lnTo>
                        <a:pt x="22" y="18"/>
                      </a:lnTo>
                      <a:lnTo>
                        <a:pt x="3" y="20"/>
                      </a:lnTo>
                      <a:lnTo>
                        <a:pt x="3" y="20"/>
                      </a:lnTo>
                      <a:lnTo>
                        <a:pt x="3" y="20"/>
                      </a:lnTo>
                      <a:lnTo>
                        <a:pt x="0" y="21"/>
                      </a:lnTo>
                      <a:lnTo>
                        <a:pt x="0" y="23"/>
                      </a:lnTo>
                      <a:lnTo>
                        <a:pt x="0" y="26"/>
                      </a:lnTo>
                      <a:lnTo>
                        <a:pt x="3" y="26"/>
                      </a:lnTo>
                      <a:lnTo>
                        <a:pt x="3" y="26"/>
                      </a:lnTo>
                    </a:path>
                  </a:pathLst>
                </a:custGeom>
                <a:solidFill>
                  <a:srgbClr val="000000"/>
                </a:solidFill>
                <a:ln w="9525">
                  <a:noFill/>
                  <a:round/>
                  <a:headEnd type="none" w="med" len="med"/>
                  <a:tailEnd type="none" w="med" len="med"/>
                </a:ln>
                <a:effectLst/>
              </p:spPr>
              <p:txBody>
                <a:bodyPr/>
                <a:lstStyle/>
                <a:p>
                  <a:endParaRPr lang="zh-CN" altLang="en-US"/>
                </a:p>
              </p:txBody>
            </p:sp>
            <p:sp>
              <p:nvSpPr>
                <p:cNvPr id="21591" name="Freeform 87"/>
                <p:cNvSpPr/>
                <p:nvPr/>
              </p:nvSpPr>
              <p:spPr bwMode="auto">
                <a:xfrm>
                  <a:off x="4431" y="1969"/>
                  <a:ext cx="66" cy="29"/>
                </a:xfrm>
                <a:custGeom>
                  <a:avLst/>
                  <a:gdLst/>
                  <a:ahLst/>
                  <a:cxnLst>
                    <a:cxn ang="0">
                      <a:pos x="8" y="2"/>
                    </a:cxn>
                    <a:cxn ang="0">
                      <a:pos x="0" y="2"/>
                    </a:cxn>
                    <a:cxn ang="0">
                      <a:pos x="0" y="4"/>
                    </a:cxn>
                    <a:cxn ang="0">
                      <a:pos x="3" y="7"/>
                    </a:cxn>
                    <a:cxn ang="0">
                      <a:pos x="5" y="12"/>
                    </a:cxn>
                    <a:cxn ang="0">
                      <a:pos x="10" y="17"/>
                    </a:cxn>
                    <a:cxn ang="0">
                      <a:pos x="18" y="20"/>
                    </a:cxn>
                    <a:cxn ang="0">
                      <a:pos x="31" y="25"/>
                    </a:cxn>
                    <a:cxn ang="0">
                      <a:pos x="44" y="28"/>
                    </a:cxn>
                    <a:cxn ang="0">
                      <a:pos x="65" y="28"/>
                    </a:cxn>
                    <a:cxn ang="0">
                      <a:pos x="65" y="22"/>
                    </a:cxn>
                    <a:cxn ang="0">
                      <a:pos x="45" y="20"/>
                    </a:cxn>
                    <a:cxn ang="0">
                      <a:pos x="32" y="18"/>
                    </a:cxn>
                    <a:cxn ang="0">
                      <a:pos x="22" y="16"/>
                    </a:cxn>
                    <a:cxn ang="0">
                      <a:pos x="14" y="11"/>
                    </a:cxn>
                    <a:cxn ang="0">
                      <a:pos x="12" y="8"/>
                    </a:cxn>
                    <a:cxn ang="0">
                      <a:pos x="10" y="4"/>
                    </a:cxn>
                    <a:cxn ang="0">
                      <a:pos x="8" y="2"/>
                    </a:cxn>
                    <a:cxn ang="0">
                      <a:pos x="8" y="2"/>
                    </a:cxn>
                    <a:cxn ang="0">
                      <a:pos x="0" y="2"/>
                    </a:cxn>
                    <a:cxn ang="0">
                      <a:pos x="8" y="2"/>
                    </a:cxn>
                    <a:cxn ang="0">
                      <a:pos x="7" y="0"/>
                    </a:cxn>
                    <a:cxn ang="0">
                      <a:pos x="5" y="0"/>
                    </a:cxn>
                    <a:cxn ang="0">
                      <a:pos x="3" y="0"/>
                    </a:cxn>
                    <a:cxn ang="0">
                      <a:pos x="0" y="2"/>
                    </a:cxn>
                    <a:cxn ang="0">
                      <a:pos x="8" y="2"/>
                    </a:cxn>
                    <a:cxn ang="0">
                      <a:pos x="8" y="2"/>
                    </a:cxn>
                  </a:cxnLst>
                  <a:rect l="0" t="0" r="r" b="b"/>
                  <a:pathLst>
                    <a:path w="66" h="29">
                      <a:moveTo>
                        <a:pt x="8" y="2"/>
                      </a:moveTo>
                      <a:lnTo>
                        <a:pt x="0" y="2"/>
                      </a:lnTo>
                      <a:lnTo>
                        <a:pt x="0" y="4"/>
                      </a:lnTo>
                      <a:lnTo>
                        <a:pt x="3" y="7"/>
                      </a:lnTo>
                      <a:lnTo>
                        <a:pt x="5" y="12"/>
                      </a:lnTo>
                      <a:lnTo>
                        <a:pt x="10" y="17"/>
                      </a:lnTo>
                      <a:lnTo>
                        <a:pt x="18" y="20"/>
                      </a:lnTo>
                      <a:lnTo>
                        <a:pt x="31" y="25"/>
                      </a:lnTo>
                      <a:lnTo>
                        <a:pt x="44" y="28"/>
                      </a:lnTo>
                      <a:lnTo>
                        <a:pt x="65" y="28"/>
                      </a:lnTo>
                      <a:lnTo>
                        <a:pt x="65" y="22"/>
                      </a:lnTo>
                      <a:lnTo>
                        <a:pt x="45" y="20"/>
                      </a:lnTo>
                      <a:lnTo>
                        <a:pt x="32" y="18"/>
                      </a:lnTo>
                      <a:lnTo>
                        <a:pt x="22" y="16"/>
                      </a:lnTo>
                      <a:lnTo>
                        <a:pt x="14" y="11"/>
                      </a:lnTo>
                      <a:lnTo>
                        <a:pt x="12" y="8"/>
                      </a:lnTo>
                      <a:lnTo>
                        <a:pt x="10" y="4"/>
                      </a:lnTo>
                      <a:lnTo>
                        <a:pt x="8" y="2"/>
                      </a:lnTo>
                      <a:lnTo>
                        <a:pt x="8" y="2"/>
                      </a:lnTo>
                      <a:lnTo>
                        <a:pt x="0" y="2"/>
                      </a:lnTo>
                      <a:lnTo>
                        <a:pt x="8" y="2"/>
                      </a:lnTo>
                      <a:lnTo>
                        <a:pt x="7" y="0"/>
                      </a:lnTo>
                      <a:lnTo>
                        <a:pt x="5" y="0"/>
                      </a:lnTo>
                      <a:lnTo>
                        <a:pt x="3" y="0"/>
                      </a:lnTo>
                      <a:lnTo>
                        <a:pt x="0" y="2"/>
                      </a:lnTo>
                      <a:lnTo>
                        <a:pt x="8" y="2"/>
                      </a:lnTo>
                      <a:lnTo>
                        <a:pt x="8" y="2"/>
                      </a:lnTo>
                    </a:path>
                  </a:pathLst>
                </a:custGeom>
                <a:solidFill>
                  <a:srgbClr val="000000"/>
                </a:solidFill>
                <a:ln w="9525">
                  <a:noFill/>
                  <a:round/>
                  <a:headEnd type="none" w="med" len="med"/>
                  <a:tailEnd type="none" w="med" len="med"/>
                </a:ln>
                <a:effectLst/>
              </p:spPr>
              <p:txBody>
                <a:bodyPr/>
                <a:lstStyle/>
                <a:p>
                  <a:endParaRPr lang="zh-CN" altLang="en-US"/>
                </a:p>
              </p:txBody>
            </p:sp>
            <p:sp>
              <p:nvSpPr>
                <p:cNvPr id="21592" name="Freeform 88"/>
                <p:cNvSpPr/>
                <p:nvPr/>
              </p:nvSpPr>
              <p:spPr bwMode="auto">
                <a:xfrm>
                  <a:off x="4431" y="1971"/>
                  <a:ext cx="9" cy="31"/>
                </a:xfrm>
                <a:custGeom>
                  <a:avLst/>
                  <a:gdLst/>
                  <a:ahLst/>
                  <a:cxnLst>
                    <a:cxn ang="0">
                      <a:pos x="8" y="26"/>
                    </a:cxn>
                    <a:cxn ang="0">
                      <a:pos x="8" y="26"/>
                    </a:cxn>
                    <a:cxn ang="0">
                      <a:pos x="8" y="0"/>
                    </a:cxn>
                    <a:cxn ang="0">
                      <a:pos x="0" y="0"/>
                    </a:cxn>
                    <a:cxn ang="0">
                      <a:pos x="0" y="26"/>
                    </a:cxn>
                    <a:cxn ang="0">
                      <a:pos x="0" y="26"/>
                    </a:cxn>
                    <a:cxn ang="0">
                      <a:pos x="0" y="26"/>
                    </a:cxn>
                    <a:cxn ang="0">
                      <a:pos x="3" y="29"/>
                    </a:cxn>
                    <a:cxn ang="0">
                      <a:pos x="5" y="30"/>
                    </a:cxn>
                    <a:cxn ang="0">
                      <a:pos x="7" y="29"/>
                    </a:cxn>
                    <a:cxn ang="0">
                      <a:pos x="8" y="26"/>
                    </a:cxn>
                    <a:cxn ang="0">
                      <a:pos x="8" y="26"/>
                    </a:cxn>
                  </a:cxnLst>
                  <a:rect l="0" t="0" r="r" b="b"/>
                  <a:pathLst>
                    <a:path w="9" h="31">
                      <a:moveTo>
                        <a:pt x="8" y="26"/>
                      </a:moveTo>
                      <a:lnTo>
                        <a:pt x="8" y="26"/>
                      </a:lnTo>
                      <a:lnTo>
                        <a:pt x="8" y="0"/>
                      </a:lnTo>
                      <a:lnTo>
                        <a:pt x="0" y="0"/>
                      </a:lnTo>
                      <a:lnTo>
                        <a:pt x="0" y="26"/>
                      </a:lnTo>
                      <a:lnTo>
                        <a:pt x="0" y="26"/>
                      </a:lnTo>
                      <a:lnTo>
                        <a:pt x="0" y="26"/>
                      </a:lnTo>
                      <a:lnTo>
                        <a:pt x="3" y="29"/>
                      </a:lnTo>
                      <a:lnTo>
                        <a:pt x="5" y="30"/>
                      </a:lnTo>
                      <a:lnTo>
                        <a:pt x="7" y="29"/>
                      </a:lnTo>
                      <a:lnTo>
                        <a:pt x="8" y="26"/>
                      </a:lnTo>
                      <a:lnTo>
                        <a:pt x="8" y="26"/>
                      </a:lnTo>
                    </a:path>
                  </a:pathLst>
                </a:custGeom>
                <a:solidFill>
                  <a:srgbClr val="000000"/>
                </a:solidFill>
                <a:ln w="9525">
                  <a:noFill/>
                  <a:round/>
                  <a:headEnd type="none" w="med" len="med"/>
                  <a:tailEnd type="none" w="med" len="med"/>
                </a:ln>
                <a:effectLst/>
              </p:spPr>
              <p:txBody>
                <a:bodyPr/>
                <a:lstStyle/>
                <a:p>
                  <a:endParaRPr lang="zh-CN" altLang="en-US"/>
                </a:p>
              </p:txBody>
            </p:sp>
            <p:sp>
              <p:nvSpPr>
                <p:cNvPr id="21593" name="Freeform 89"/>
                <p:cNvSpPr/>
                <p:nvPr/>
              </p:nvSpPr>
              <p:spPr bwMode="auto">
                <a:xfrm>
                  <a:off x="4431" y="1997"/>
                  <a:ext cx="9" cy="17"/>
                </a:xfrm>
                <a:custGeom>
                  <a:avLst/>
                  <a:gdLst/>
                  <a:ahLst/>
                  <a:cxnLst>
                    <a:cxn ang="0">
                      <a:pos x="8" y="10"/>
                    </a:cxn>
                    <a:cxn ang="0">
                      <a:pos x="8" y="10"/>
                    </a:cxn>
                    <a:cxn ang="0">
                      <a:pos x="8" y="0"/>
                    </a:cxn>
                    <a:cxn ang="0">
                      <a:pos x="0" y="0"/>
                    </a:cxn>
                    <a:cxn ang="0">
                      <a:pos x="0" y="10"/>
                    </a:cxn>
                    <a:cxn ang="0">
                      <a:pos x="0" y="10"/>
                    </a:cxn>
                    <a:cxn ang="0">
                      <a:pos x="0" y="10"/>
                    </a:cxn>
                    <a:cxn ang="0">
                      <a:pos x="3" y="13"/>
                    </a:cxn>
                    <a:cxn ang="0">
                      <a:pos x="5" y="16"/>
                    </a:cxn>
                    <a:cxn ang="0">
                      <a:pos x="7" y="13"/>
                    </a:cxn>
                    <a:cxn ang="0">
                      <a:pos x="8" y="10"/>
                    </a:cxn>
                    <a:cxn ang="0">
                      <a:pos x="8" y="10"/>
                    </a:cxn>
                  </a:cxnLst>
                  <a:rect l="0" t="0" r="r" b="b"/>
                  <a:pathLst>
                    <a:path w="9" h="17">
                      <a:moveTo>
                        <a:pt x="8" y="10"/>
                      </a:moveTo>
                      <a:lnTo>
                        <a:pt x="8" y="10"/>
                      </a:lnTo>
                      <a:lnTo>
                        <a:pt x="8" y="0"/>
                      </a:lnTo>
                      <a:lnTo>
                        <a:pt x="0" y="0"/>
                      </a:lnTo>
                      <a:lnTo>
                        <a:pt x="0" y="10"/>
                      </a:lnTo>
                      <a:lnTo>
                        <a:pt x="0" y="10"/>
                      </a:lnTo>
                      <a:lnTo>
                        <a:pt x="0" y="10"/>
                      </a:lnTo>
                      <a:lnTo>
                        <a:pt x="3" y="13"/>
                      </a:lnTo>
                      <a:lnTo>
                        <a:pt x="5" y="16"/>
                      </a:lnTo>
                      <a:lnTo>
                        <a:pt x="7" y="13"/>
                      </a:lnTo>
                      <a:lnTo>
                        <a:pt x="8" y="10"/>
                      </a:lnTo>
                      <a:lnTo>
                        <a:pt x="8" y="10"/>
                      </a:lnTo>
                    </a:path>
                  </a:pathLst>
                </a:custGeom>
                <a:solidFill>
                  <a:srgbClr val="000000"/>
                </a:solidFill>
                <a:ln w="9525">
                  <a:noFill/>
                  <a:round/>
                  <a:headEnd type="none" w="med" len="med"/>
                  <a:tailEnd type="none" w="med" len="med"/>
                </a:ln>
                <a:effectLst/>
              </p:spPr>
              <p:txBody>
                <a:bodyPr/>
                <a:lstStyle/>
                <a:p>
                  <a:endParaRPr lang="zh-CN" altLang="en-US"/>
                </a:p>
              </p:txBody>
            </p:sp>
            <p:sp>
              <p:nvSpPr>
                <p:cNvPr id="21594" name="Freeform 90"/>
                <p:cNvSpPr/>
                <p:nvPr/>
              </p:nvSpPr>
              <p:spPr bwMode="auto">
                <a:xfrm>
                  <a:off x="4431" y="2007"/>
                  <a:ext cx="70" cy="29"/>
                </a:xfrm>
                <a:custGeom>
                  <a:avLst/>
                  <a:gdLst/>
                  <a:ahLst/>
                  <a:cxnLst>
                    <a:cxn ang="0">
                      <a:pos x="65" y="20"/>
                    </a:cxn>
                    <a:cxn ang="0">
                      <a:pos x="65" y="20"/>
                    </a:cxn>
                    <a:cxn ang="0">
                      <a:pos x="45" y="20"/>
                    </a:cxn>
                    <a:cxn ang="0">
                      <a:pos x="32" y="17"/>
                    </a:cxn>
                    <a:cxn ang="0">
                      <a:pos x="22" y="14"/>
                    </a:cxn>
                    <a:cxn ang="0">
                      <a:pos x="14" y="9"/>
                    </a:cxn>
                    <a:cxn ang="0">
                      <a:pos x="12" y="7"/>
                    </a:cxn>
                    <a:cxn ang="0">
                      <a:pos x="10" y="3"/>
                    </a:cxn>
                    <a:cxn ang="0">
                      <a:pos x="8" y="0"/>
                    </a:cxn>
                    <a:cxn ang="0">
                      <a:pos x="8" y="0"/>
                    </a:cxn>
                    <a:cxn ang="0">
                      <a:pos x="0" y="0"/>
                    </a:cxn>
                    <a:cxn ang="0">
                      <a:pos x="0" y="3"/>
                    </a:cxn>
                    <a:cxn ang="0">
                      <a:pos x="3" y="7"/>
                    </a:cxn>
                    <a:cxn ang="0">
                      <a:pos x="5" y="10"/>
                    </a:cxn>
                    <a:cxn ang="0">
                      <a:pos x="10" y="16"/>
                    </a:cxn>
                    <a:cxn ang="0">
                      <a:pos x="18" y="20"/>
                    </a:cxn>
                    <a:cxn ang="0">
                      <a:pos x="31" y="24"/>
                    </a:cxn>
                    <a:cxn ang="0">
                      <a:pos x="44" y="26"/>
                    </a:cxn>
                    <a:cxn ang="0">
                      <a:pos x="65" y="28"/>
                    </a:cxn>
                    <a:cxn ang="0">
                      <a:pos x="65" y="28"/>
                    </a:cxn>
                    <a:cxn ang="0">
                      <a:pos x="65" y="28"/>
                    </a:cxn>
                    <a:cxn ang="0">
                      <a:pos x="67" y="26"/>
                    </a:cxn>
                    <a:cxn ang="0">
                      <a:pos x="69" y="24"/>
                    </a:cxn>
                    <a:cxn ang="0">
                      <a:pos x="67" y="22"/>
                    </a:cxn>
                    <a:cxn ang="0">
                      <a:pos x="65" y="20"/>
                    </a:cxn>
                    <a:cxn ang="0">
                      <a:pos x="65" y="20"/>
                    </a:cxn>
                  </a:cxnLst>
                  <a:rect l="0" t="0" r="r" b="b"/>
                  <a:pathLst>
                    <a:path w="70" h="29">
                      <a:moveTo>
                        <a:pt x="65" y="20"/>
                      </a:moveTo>
                      <a:lnTo>
                        <a:pt x="65" y="20"/>
                      </a:lnTo>
                      <a:lnTo>
                        <a:pt x="45" y="20"/>
                      </a:lnTo>
                      <a:lnTo>
                        <a:pt x="32" y="17"/>
                      </a:lnTo>
                      <a:lnTo>
                        <a:pt x="22" y="14"/>
                      </a:lnTo>
                      <a:lnTo>
                        <a:pt x="14" y="9"/>
                      </a:lnTo>
                      <a:lnTo>
                        <a:pt x="12" y="7"/>
                      </a:lnTo>
                      <a:lnTo>
                        <a:pt x="10" y="3"/>
                      </a:lnTo>
                      <a:lnTo>
                        <a:pt x="8" y="0"/>
                      </a:lnTo>
                      <a:lnTo>
                        <a:pt x="8" y="0"/>
                      </a:lnTo>
                      <a:lnTo>
                        <a:pt x="0" y="0"/>
                      </a:lnTo>
                      <a:lnTo>
                        <a:pt x="0" y="3"/>
                      </a:lnTo>
                      <a:lnTo>
                        <a:pt x="3" y="7"/>
                      </a:lnTo>
                      <a:lnTo>
                        <a:pt x="5" y="10"/>
                      </a:lnTo>
                      <a:lnTo>
                        <a:pt x="10" y="16"/>
                      </a:lnTo>
                      <a:lnTo>
                        <a:pt x="18" y="20"/>
                      </a:lnTo>
                      <a:lnTo>
                        <a:pt x="31" y="24"/>
                      </a:lnTo>
                      <a:lnTo>
                        <a:pt x="44" y="26"/>
                      </a:lnTo>
                      <a:lnTo>
                        <a:pt x="65" y="28"/>
                      </a:lnTo>
                      <a:lnTo>
                        <a:pt x="65" y="28"/>
                      </a:lnTo>
                      <a:lnTo>
                        <a:pt x="65" y="28"/>
                      </a:lnTo>
                      <a:lnTo>
                        <a:pt x="67" y="26"/>
                      </a:lnTo>
                      <a:lnTo>
                        <a:pt x="69" y="24"/>
                      </a:lnTo>
                      <a:lnTo>
                        <a:pt x="67" y="22"/>
                      </a:lnTo>
                      <a:lnTo>
                        <a:pt x="65" y="20"/>
                      </a:lnTo>
                      <a:lnTo>
                        <a:pt x="65" y="20"/>
                      </a:lnTo>
                    </a:path>
                  </a:pathLst>
                </a:custGeom>
                <a:solidFill>
                  <a:srgbClr val="000000"/>
                </a:solidFill>
                <a:ln w="9525">
                  <a:noFill/>
                  <a:round/>
                  <a:headEnd type="none" w="med" len="med"/>
                  <a:tailEnd type="none" w="med" len="med"/>
                </a:ln>
                <a:effectLst/>
              </p:spPr>
              <p:txBody>
                <a:bodyPr/>
                <a:lstStyle/>
                <a:p>
                  <a:endParaRPr lang="zh-CN" altLang="en-US"/>
                </a:p>
              </p:txBody>
            </p:sp>
            <p:sp>
              <p:nvSpPr>
                <p:cNvPr id="21595" name="Freeform 91"/>
                <p:cNvSpPr/>
                <p:nvPr/>
              </p:nvSpPr>
              <p:spPr bwMode="auto">
                <a:xfrm>
                  <a:off x="4496" y="2005"/>
                  <a:ext cx="65" cy="31"/>
                </a:xfrm>
                <a:custGeom>
                  <a:avLst/>
                  <a:gdLst/>
                  <a:ahLst/>
                  <a:cxnLst>
                    <a:cxn ang="0">
                      <a:pos x="56" y="2"/>
                    </a:cxn>
                    <a:cxn ang="0">
                      <a:pos x="56" y="2"/>
                    </a:cxn>
                    <a:cxn ang="0">
                      <a:pos x="57" y="2"/>
                    </a:cxn>
                    <a:cxn ang="0">
                      <a:pos x="56" y="5"/>
                    </a:cxn>
                    <a:cxn ang="0">
                      <a:pos x="54" y="9"/>
                    </a:cxn>
                    <a:cxn ang="0">
                      <a:pos x="49" y="11"/>
                    </a:cxn>
                    <a:cxn ang="0">
                      <a:pos x="42" y="16"/>
                    </a:cxn>
                    <a:cxn ang="0">
                      <a:pos x="34" y="19"/>
                    </a:cxn>
                    <a:cxn ang="0">
                      <a:pos x="19" y="22"/>
                    </a:cxn>
                    <a:cxn ang="0">
                      <a:pos x="0" y="22"/>
                    </a:cxn>
                    <a:cxn ang="0">
                      <a:pos x="0" y="30"/>
                    </a:cxn>
                    <a:cxn ang="0">
                      <a:pos x="19" y="28"/>
                    </a:cxn>
                    <a:cxn ang="0">
                      <a:pos x="35" y="26"/>
                    </a:cxn>
                    <a:cxn ang="0">
                      <a:pos x="46" y="22"/>
                    </a:cxn>
                    <a:cxn ang="0">
                      <a:pos x="54" y="18"/>
                    </a:cxn>
                    <a:cxn ang="0">
                      <a:pos x="58" y="12"/>
                    </a:cxn>
                    <a:cxn ang="0">
                      <a:pos x="61" y="9"/>
                    </a:cxn>
                    <a:cxn ang="0">
                      <a:pos x="64" y="5"/>
                    </a:cxn>
                    <a:cxn ang="0">
                      <a:pos x="64" y="4"/>
                    </a:cxn>
                    <a:cxn ang="0">
                      <a:pos x="64" y="2"/>
                    </a:cxn>
                    <a:cxn ang="0">
                      <a:pos x="64" y="4"/>
                    </a:cxn>
                    <a:cxn ang="0">
                      <a:pos x="63" y="2"/>
                    </a:cxn>
                    <a:cxn ang="0">
                      <a:pos x="60" y="0"/>
                    </a:cxn>
                    <a:cxn ang="0">
                      <a:pos x="57" y="1"/>
                    </a:cxn>
                    <a:cxn ang="0">
                      <a:pos x="56" y="2"/>
                    </a:cxn>
                    <a:cxn ang="0">
                      <a:pos x="56" y="2"/>
                    </a:cxn>
                    <a:cxn ang="0">
                      <a:pos x="56" y="2"/>
                    </a:cxn>
                  </a:cxnLst>
                  <a:rect l="0" t="0" r="r" b="b"/>
                  <a:pathLst>
                    <a:path w="65" h="31">
                      <a:moveTo>
                        <a:pt x="56" y="2"/>
                      </a:moveTo>
                      <a:lnTo>
                        <a:pt x="56" y="2"/>
                      </a:lnTo>
                      <a:lnTo>
                        <a:pt x="57" y="2"/>
                      </a:lnTo>
                      <a:lnTo>
                        <a:pt x="56" y="5"/>
                      </a:lnTo>
                      <a:lnTo>
                        <a:pt x="54" y="9"/>
                      </a:lnTo>
                      <a:lnTo>
                        <a:pt x="49" y="11"/>
                      </a:lnTo>
                      <a:lnTo>
                        <a:pt x="42" y="16"/>
                      </a:lnTo>
                      <a:lnTo>
                        <a:pt x="34" y="19"/>
                      </a:lnTo>
                      <a:lnTo>
                        <a:pt x="19" y="22"/>
                      </a:lnTo>
                      <a:lnTo>
                        <a:pt x="0" y="22"/>
                      </a:lnTo>
                      <a:lnTo>
                        <a:pt x="0" y="30"/>
                      </a:lnTo>
                      <a:lnTo>
                        <a:pt x="19" y="28"/>
                      </a:lnTo>
                      <a:lnTo>
                        <a:pt x="35" y="26"/>
                      </a:lnTo>
                      <a:lnTo>
                        <a:pt x="46" y="22"/>
                      </a:lnTo>
                      <a:lnTo>
                        <a:pt x="54" y="18"/>
                      </a:lnTo>
                      <a:lnTo>
                        <a:pt x="58" y="12"/>
                      </a:lnTo>
                      <a:lnTo>
                        <a:pt x="61" y="9"/>
                      </a:lnTo>
                      <a:lnTo>
                        <a:pt x="64" y="5"/>
                      </a:lnTo>
                      <a:lnTo>
                        <a:pt x="64" y="4"/>
                      </a:lnTo>
                      <a:lnTo>
                        <a:pt x="64" y="2"/>
                      </a:lnTo>
                      <a:lnTo>
                        <a:pt x="64" y="4"/>
                      </a:lnTo>
                      <a:lnTo>
                        <a:pt x="63" y="2"/>
                      </a:lnTo>
                      <a:lnTo>
                        <a:pt x="60" y="0"/>
                      </a:lnTo>
                      <a:lnTo>
                        <a:pt x="57" y="1"/>
                      </a:lnTo>
                      <a:lnTo>
                        <a:pt x="56" y="2"/>
                      </a:lnTo>
                      <a:lnTo>
                        <a:pt x="56" y="2"/>
                      </a:lnTo>
                      <a:lnTo>
                        <a:pt x="56" y="2"/>
                      </a:lnTo>
                    </a:path>
                  </a:pathLst>
                </a:custGeom>
                <a:solidFill>
                  <a:srgbClr val="000000"/>
                </a:solidFill>
                <a:ln w="9525">
                  <a:noFill/>
                  <a:round/>
                  <a:headEnd type="none" w="med" len="med"/>
                  <a:tailEnd type="none" w="med" len="med"/>
                </a:ln>
                <a:effectLst/>
              </p:spPr>
              <p:txBody>
                <a:bodyPr/>
                <a:lstStyle/>
                <a:p>
                  <a:endParaRPr lang="zh-CN" altLang="en-US"/>
                </a:p>
              </p:txBody>
            </p:sp>
            <p:sp>
              <p:nvSpPr>
                <p:cNvPr id="21596" name="Freeform 92"/>
                <p:cNvSpPr/>
                <p:nvPr/>
              </p:nvSpPr>
              <p:spPr bwMode="auto">
                <a:xfrm>
                  <a:off x="4552" y="1994"/>
                  <a:ext cx="9" cy="14"/>
                </a:xfrm>
                <a:custGeom>
                  <a:avLst/>
                  <a:gdLst/>
                  <a:ahLst/>
                  <a:cxnLst>
                    <a:cxn ang="0">
                      <a:pos x="0" y="3"/>
                    </a:cxn>
                    <a:cxn ang="0">
                      <a:pos x="0" y="3"/>
                    </a:cxn>
                    <a:cxn ang="0">
                      <a:pos x="0" y="13"/>
                    </a:cxn>
                    <a:cxn ang="0">
                      <a:pos x="8" y="13"/>
                    </a:cxn>
                    <a:cxn ang="0">
                      <a:pos x="8" y="3"/>
                    </a:cxn>
                    <a:cxn ang="0">
                      <a:pos x="8" y="3"/>
                    </a:cxn>
                    <a:cxn ang="0">
                      <a:pos x="8" y="3"/>
                    </a:cxn>
                    <a:cxn ang="0">
                      <a:pos x="6" y="2"/>
                    </a:cxn>
                    <a:cxn ang="0">
                      <a:pos x="3" y="0"/>
                    </a:cxn>
                    <a:cxn ang="0">
                      <a:pos x="1" y="2"/>
                    </a:cxn>
                    <a:cxn ang="0">
                      <a:pos x="0" y="3"/>
                    </a:cxn>
                    <a:cxn ang="0">
                      <a:pos x="0" y="3"/>
                    </a:cxn>
                  </a:cxnLst>
                  <a:rect l="0" t="0" r="r" b="b"/>
                  <a:pathLst>
                    <a:path w="9" h="14">
                      <a:moveTo>
                        <a:pt x="0" y="3"/>
                      </a:moveTo>
                      <a:lnTo>
                        <a:pt x="0" y="3"/>
                      </a:lnTo>
                      <a:lnTo>
                        <a:pt x="0" y="13"/>
                      </a:lnTo>
                      <a:lnTo>
                        <a:pt x="8" y="13"/>
                      </a:lnTo>
                      <a:lnTo>
                        <a:pt x="8" y="3"/>
                      </a:lnTo>
                      <a:lnTo>
                        <a:pt x="8" y="3"/>
                      </a:lnTo>
                      <a:lnTo>
                        <a:pt x="8" y="3"/>
                      </a:lnTo>
                      <a:lnTo>
                        <a:pt x="6" y="2"/>
                      </a:lnTo>
                      <a:lnTo>
                        <a:pt x="3" y="0"/>
                      </a:lnTo>
                      <a:lnTo>
                        <a:pt x="1" y="2"/>
                      </a:lnTo>
                      <a:lnTo>
                        <a:pt x="0" y="3"/>
                      </a:lnTo>
                      <a:lnTo>
                        <a:pt x="0" y="3"/>
                      </a:lnTo>
                    </a:path>
                  </a:pathLst>
                </a:custGeom>
                <a:solidFill>
                  <a:srgbClr val="000000"/>
                </a:solidFill>
                <a:ln w="9525">
                  <a:noFill/>
                  <a:round/>
                  <a:headEnd type="none" w="med" len="med"/>
                  <a:tailEnd type="none" w="med" len="med"/>
                </a:ln>
                <a:effectLst/>
              </p:spPr>
              <p:txBody>
                <a:bodyPr/>
                <a:lstStyle/>
                <a:p>
                  <a:endParaRPr lang="zh-CN" altLang="en-US"/>
                </a:p>
              </p:txBody>
            </p:sp>
            <p:sp>
              <p:nvSpPr>
                <p:cNvPr id="21597" name="Freeform 93"/>
                <p:cNvSpPr/>
                <p:nvPr/>
              </p:nvSpPr>
              <p:spPr bwMode="auto">
                <a:xfrm>
                  <a:off x="4489" y="1997"/>
                  <a:ext cx="17" cy="31"/>
                </a:xfrm>
                <a:custGeom>
                  <a:avLst/>
                  <a:gdLst/>
                  <a:ahLst/>
                  <a:cxnLst>
                    <a:cxn ang="0">
                      <a:pos x="7" y="0"/>
                    </a:cxn>
                    <a:cxn ang="0">
                      <a:pos x="4" y="2"/>
                    </a:cxn>
                    <a:cxn ang="0">
                      <a:pos x="2" y="6"/>
                    </a:cxn>
                    <a:cxn ang="0">
                      <a:pos x="0" y="10"/>
                    </a:cxn>
                    <a:cxn ang="0">
                      <a:pos x="0" y="16"/>
                    </a:cxn>
                    <a:cxn ang="0">
                      <a:pos x="0" y="20"/>
                    </a:cxn>
                    <a:cxn ang="0">
                      <a:pos x="2" y="26"/>
                    </a:cxn>
                    <a:cxn ang="0">
                      <a:pos x="4" y="29"/>
                    </a:cxn>
                    <a:cxn ang="0">
                      <a:pos x="7" y="30"/>
                    </a:cxn>
                    <a:cxn ang="0">
                      <a:pos x="11" y="30"/>
                    </a:cxn>
                    <a:cxn ang="0">
                      <a:pos x="14" y="26"/>
                    </a:cxn>
                    <a:cxn ang="0">
                      <a:pos x="15" y="21"/>
                    </a:cxn>
                    <a:cxn ang="0">
                      <a:pos x="16" y="16"/>
                    </a:cxn>
                    <a:cxn ang="0">
                      <a:pos x="15" y="10"/>
                    </a:cxn>
                    <a:cxn ang="0">
                      <a:pos x="14" y="6"/>
                    </a:cxn>
                    <a:cxn ang="0">
                      <a:pos x="12" y="2"/>
                    </a:cxn>
                    <a:cxn ang="0">
                      <a:pos x="7" y="0"/>
                    </a:cxn>
                    <a:cxn ang="0">
                      <a:pos x="7" y="0"/>
                    </a:cxn>
                  </a:cxnLst>
                  <a:rect l="0" t="0" r="r" b="b"/>
                  <a:pathLst>
                    <a:path w="17" h="31">
                      <a:moveTo>
                        <a:pt x="7" y="0"/>
                      </a:moveTo>
                      <a:lnTo>
                        <a:pt x="4" y="2"/>
                      </a:lnTo>
                      <a:lnTo>
                        <a:pt x="2" y="6"/>
                      </a:lnTo>
                      <a:lnTo>
                        <a:pt x="0" y="10"/>
                      </a:lnTo>
                      <a:lnTo>
                        <a:pt x="0" y="16"/>
                      </a:lnTo>
                      <a:lnTo>
                        <a:pt x="0" y="20"/>
                      </a:lnTo>
                      <a:lnTo>
                        <a:pt x="2" y="26"/>
                      </a:lnTo>
                      <a:lnTo>
                        <a:pt x="4" y="29"/>
                      </a:lnTo>
                      <a:lnTo>
                        <a:pt x="7" y="30"/>
                      </a:lnTo>
                      <a:lnTo>
                        <a:pt x="11" y="30"/>
                      </a:lnTo>
                      <a:lnTo>
                        <a:pt x="14" y="26"/>
                      </a:lnTo>
                      <a:lnTo>
                        <a:pt x="15" y="21"/>
                      </a:lnTo>
                      <a:lnTo>
                        <a:pt x="16" y="16"/>
                      </a:lnTo>
                      <a:lnTo>
                        <a:pt x="15" y="10"/>
                      </a:lnTo>
                      <a:lnTo>
                        <a:pt x="14" y="6"/>
                      </a:lnTo>
                      <a:lnTo>
                        <a:pt x="12" y="2"/>
                      </a:lnTo>
                      <a:lnTo>
                        <a:pt x="7" y="0"/>
                      </a:lnTo>
                      <a:lnTo>
                        <a:pt x="7" y="0"/>
                      </a:lnTo>
                    </a:path>
                  </a:pathLst>
                </a:custGeom>
                <a:solidFill>
                  <a:srgbClr val="FFFFFF"/>
                </a:solidFill>
                <a:ln w="9525">
                  <a:noFill/>
                  <a:round/>
                  <a:headEnd type="none" w="med" len="med"/>
                  <a:tailEnd type="none" w="med" len="med"/>
                </a:ln>
                <a:effectLst/>
              </p:spPr>
              <p:txBody>
                <a:bodyPr/>
                <a:lstStyle/>
                <a:p>
                  <a:endParaRPr lang="zh-CN" altLang="en-US"/>
                </a:p>
              </p:txBody>
            </p:sp>
            <p:sp>
              <p:nvSpPr>
                <p:cNvPr id="21598" name="Freeform 94"/>
                <p:cNvSpPr/>
                <p:nvPr/>
              </p:nvSpPr>
              <p:spPr bwMode="auto">
                <a:xfrm>
                  <a:off x="4494" y="2034"/>
                  <a:ext cx="7" cy="9"/>
                </a:xfrm>
                <a:custGeom>
                  <a:avLst/>
                  <a:gdLst/>
                  <a:ahLst/>
                  <a:cxnLst>
                    <a:cxn ang="0">
                      <a:pos x="2" y="0"/>
                    </a:cxn>
                    <a:cxn ang="0">
                      <a:pos x="1" y="1"/>
                    </a:cxn>
                    <a:cxn ang="0">
                      <a:pos x="0" y="3"/>
                    </a:cxn>
                    <a:cxn ang="0">
                      <a:pos x="1" y="6"/>
                    </a:cxn>
                    <a:cxn ang="0">
                      <a:pos x="2" y="8"/>
                    </a:cxn>
                    <a:cxn ang="0">
                      <a:pos x="4" y="7"/>
                    </a:cxn>
                    <a:cxn ang="0">
                      <a:pos x="6" y="3"/>
                    </a:cxn>
                    <a:cxn ang="0">
                      <a:pos x="4" y="1"/>
                    </a:cxn>
                    <a:cxn ang="0">
                      <a:pos x="2" y="0"/>
                    </a:cxn>
                    <a:cxn ang="0">
                      <a:pos x="2" y="0"/>
                    </a:cxn>
                  </a:cxnLst>
                  <a:rect l="0" t="0" r="r" b="b"/>
                  <a:pathLst>
                    <a:path w="7" h="9">
                      <a:moveTo>
                        <a:pt x="2" y="0"/>
                      </a:moveTo>
                      <a:lnTo>
                        <a:pt x="1" y="1"/>
                      </a:lnTo>
                      <a:lnTo>
                        <a:pt x="0" y="3"/>
                      </a:lnTo>
                      <a:lnTo>
                        <a:pt x="1" y="6"/>
                      </a:lnTo>
                      <a:lnTo>
                        <a:pt x="2" y="8"/>
                      </a:lnTo>
                      <a:lnTo>
                        <a:pt x="4" y="7"/>
                      </a:lnTo>
                      <a:lnTo>
                        <a:pt x="6" y="3"/>
                      </a:lnTo>
                      <a:lnTo>
                        <a:pt x="4" y="1"/>
                      </a:lnTo>
                      <a:lnTo>
                        <a:pt x="2" y="0"/>
                      </a:lnTo>
                      <a:lnTo>
                        <a:pt x="2" y="0"/>
                      </a:lnTo>
                    </a:path>
                  </a:pathLst>
                </a:custGeom>
                <a:solidFill>
                  <a:srgbClr val="FFFFFF"/>
                </a:solidFill>
                <a:ln w="9525">
                  <a:noFill/>
                  <a:round/>
                  <a:headEnd type="none" w="med" len="med"/>
                  <a:tailEnd type="none" w="med" len="med"/>
                </a:ln>
                <a:effectLst/>
              </p:spPr>
              <p:txBody>
                <a:bodyPr/>
                <a:lstStyle/>
                <a:p>
                  <a:endParaRPr lang="zh-CN" altLang="en-US"/>
                </a:p>
              </p:txBody>
            </p:sp>
            <p:sp>
              <p:nvSpPr>
                <p:cNvPr id="21599" name="Freeform 95"/>
                <p:cNvSpPr/>
                <p:nvPr/>
              </p:nvSpPr>
              <p:spPr bwMode="auto">
                <a:xfrm>
                  <a:off x="4494" y="2046"/>
                  <a:ext cx="7" cy="8"/>
                </a:xfrm>
                <a:custGeom>
                  <a:avLst/>
                  <a:gdLst/>
                  <a:ahLst/>
                  <a:cxnLst>
                    <a:cxn ang="0">
                      <a:pos x="2" y="0"/>
                    </a:cxn>
                    <a:cxn ang="0">
                      <a:pos x="1" y="1"/>
                    </a:cxn>
                    <a:cxn ang="0">
                      <a:pos x="0" y="4"/>
                    </a:cxn>
                    <a:cxn ang="0">
                      <a:pos x="1" y="5"/>
                    </a:cxn>
                    <a:cxn ang="0">
                      <a:pos x="2" y="7"/>
                    </a:cxn>
                    <a:cxn ang="0">
                      <a:pos x="4" y="5"/>
                    </a:cxn>
                    <a:cxn ang="0">
                      <a:pos x="6" y="4"/>
                    </a:cxn>
                    <a:cxn ang="0">
                      <a:pos x="4" y="1"/>
                    </a:cxn>
                    <a:cxn ang="0">
                      <a:pos x="2" y="0"/>
                    </a:cxn>
                    <a:cxn ang="0">
                      <a:pos x="2" y="0"/>
                    </a:cxn>
                  </a:cxnLst>
                  <a:rect l="0" t="0" r="r" b="b"/>
                  <a:pathLst>
                    <a:path w="7" h="8">
                      <a:moveTo>
                        <a:pt x="2" y="0"/>
                      </a:moveTo>
                      <a:lnTo>
                        <a:pt x="1" y="1"/>
                      </a:lnTo>
                      <a:lnTo>
                        <a:pt x="0" y="4"/>
                      </a:lnTo>
                      <a:lnTo>
                        <a:pt x="1" y="5"/>
                      </a:lnTo>
                      <a:lnTo>
                        <a:pt x="2" y="7"/>
                      </a:lnTo>
                      <a:lnTo>
                        <a:pt x="4" y="5"/>
                      </a:lnTo>
                      <a:lnTo>
                        <a:pt x="6" y="4"/>
                      </a:lnTo>
                      <a:lnTo>
                        <a:pt x="4" y="1"/>
                      </a:lnTo>
                      <a:lnTo>
                        <a:pt x="2" y="0"/>
                      </a:lnTo>
                      <a:lnTo>
                        <a:pt x="2" y="0"/>
                      </a:lnTo>
                    </a:path>
                  </a:pathLst>
                </a:custGeom>
                <a:solidFill>
                  <a:srgbClr val="FFFFFF"/>
                </a:solidFill>
                <a:ln w="9525">
                  <a:noFill/>
                  <a:round/>
                  <a:headEnd type="none" w="med" len="med"/>
                  <a:tailEnd type="none" w="med" len="med"/>
                </a:ln>
                <a:effectLst/>
              </p:spPr>
              <p:txBody>
                <a:bodyPr/>
                <a:lstStyle/>
                <a:p>
                  <a:endParaRPr lang="zh-CN" altLang="en-US"/>
                </a:p>
              </p:txBody>
            </p:sp>
            <p:sp>
              <p:nvSpPr>
                <p:cNvPr id="21600" name="Freeform 96"/>
                <p:cNvSpPr/>
                <p:nvPr/>
              </p:nvSpPr>
              <p:spPr bwMode="auto">
                <a:xfrm>
                  <a:off x="4494" y="2059"/>
                  <a:ext cx="7" cy="7"/>
                </a:xfrm>
                <a:custGeom>
                  <a:avLst/>
                  <a:gdLst/>
                  <a:ahLst/>
                  <a:cxnLst>
                    <a:cxn ang="0">
                      <a:pos x="2" y="0"/>
                    </a:cxn>
                    <a:cxn ang="0">
                      <a:pos x="1" y="0"/>
                    </a:cxn>
                    <a:cxn ang="0">
                      <a:pos x="0" y="4"/>
                    </a:cxn>
                    <a:cxn ang="0">
                      <a:pos x="1" y="6"/>
                    </a:cxn>
                    <a:cxn ang="0">
                      <a:pos x="2" y="6"/>
                    </a:cxn>
                    <a:cxn ang="0">
                      <a:pos x="4" y="6"/>
                    </a:cxn>
                    <a:cxn ang="0">
                      <a:pos x="6" y="4"/>
                    </a:cxn>
                    <a:cxn ang="0">
                      <a:pos x="4" y="0"/>
                    </a:cxn>
                    <a:cxn ang="0">
                      <a:pos x="2" y="0"/>
                    </a:cxn>
                    <a:cxn ang="0">
                      <a:pos x="2" y="0"/>
                    </a:cxn>
                  </a:cxnLst>
                  <a:rect l="0" t="0" r="r" b="b"/>
                  <a:pathLst>
                    <a:path w="7" h="7">
                      <a:moveTo>
                        <a:pt x="2" y="0"/>
                      </a:moveTo>
                      <a:lnTo>
                        <a:pt x="1" y="0"/>
                      </a:lnTo>
                      <a:lnTo>
                        <a:pt x="0" y="4"/>
                      </a:lnTo>
                      <a:lnTo>
                        <a:pt x="1" y="6"/>
                      </a:lnTo>
                      <a:lnTo>
                        <a:pt x="2" y="6"/>
                      </a:lnTo>
                      <a:lnTo>
                        <a:pt x="4" y="6"/>
                      </a:lnTo>
                      <a:lnTo>
                        <a:pt x="6" y="4"/>
                      </a:lnTo>
                      <a:lnTo>
                        <a:pt x="4" y="0"/>
                      </a:lnTo>
                      <a:lnTo>
                        <a:pt x="2" y="0"/>
                      </a:lnTo>
                      <a:lnTo>
                        <a:pt x="2" y="0"/>
                      </a:lnTo>
                    </a:path>
                  </a:pathLst>
                </a:custGeom>
                <a:solidFill>
                  <a:srgbClr val="FFFFFF"/>
                </a:solidFill>
                <a:ln w="9525">
                  <a:noFill/>
                  <a:round/>
                  <a:headEnd type="none" w="med" len="med"/>
                  <a:tailEnd type="none" w="med" len="med"/>
                </a:ln>
                <a:effectLst/>
              </p:spPr>
              <p:txBody>
                <a:bodyPr/>
                <a:lstStyle/>
                <a:p>
                  <a:endParaRPr lang="zh-CN" altLang="en-US"/>
                </a:p>
              </p:txBody>
            </p:sp>
            <p:sp>
              <p:nvSpPr>
                <p:cNvPr id="21601" name="Freeform 97"/>
                <p:cNvSpPr/>
                <p:nvPr/>
              </p:nvSpPr>
              <p:spPr bwMode="auto">
                <a:xfrm>
                  <a:off x="4494" y="2071"/>
                  <a:ext cx="7" cy="7"/>
                </a:xfrm>
                <a:custGeom>
                  <a:avLst/>
                  <a:gdLst/>
                  <a:ahLst/>
                  <a:cxnLst>
                    <a:cxn ang="0">
                      <a:pos x="2" y="0"/>
                    </a:cxn>
                    <a:cxn ang="0">
                      <a:pos x="1" y="0"/>
                    </a:cxn>
                    <a:cxn ang="0">
                      <a:pos x="0" y="3"/>
                    </a:cxn>
                    <a:cxn ang="0">
                      <a:pos x="1" y="4"/>
                    </a:cxn>
                    <a:cxn ang="0">
                      <a:pos x="2" y="6"/>
                    </a:cxn>
                    <a:cxn ang="0">
                      <a:pos x="4" y="4"/>
                    </a:cxn>
                    <a:cxn ang="0">
                      <a:pos x="6" y="3"/>
                    </a:cxn>
                    <a:cxn ang="0">
                      <a:pos x="4" y="0"/>
                    </a:cxn>
                    <a:cxn ang="0">
                      <a:pos x="2" y="0"/>
                    </a:cxn>
                    <a:cxn ang="0">
                      <a:pos x="2" y="0"/>
                    </a:cxn>
                  </a:cxnLst>
                  <a:rect l="0" t="0" r="r" b="b"/>
                  <a:pathLst>
                    <a:path w="7" h="7">
                      <a:moveTo>
                        <a:pt x="2" y="0"/>
                      </a:moveTo>
                      <a:lnTo>
                        <a:pt x="1" y="0"/>
                      </a:lnTo>
                      <a:lnTo>
                        <a:pt x="0" y="3"/>
                      </a:lnTo>
                      <a:lnTo>
                        <a:pt x="1" y="4"/>
                      </a:lnTo>
                      <a:lnTo>
                        <a:pt x="2" y="6"/>
                      </a:lnTo>
                      <a:lnTo>
                        <a:pt x="4" y="4"/>
                      </a:lnTo>
                      <a:lnTo>
                        <a:pt x="6" y="3"/>
                      </a:lnTo>
                      <a:lnTo>
                        <a:pt x="4" y="0"/>
                      </a:lnTo>
                      <a:lnTo>
                        <a:pt x="2" y="0"/>
                      </a:lnTo>
                      <a:lnTo>
                        <a:pt x="2" y="0"/>
                      </a:lnTo>
                    </a:path>
                  </a:pathLst>
                </a:custGeom>
                <a:solidFill>
                  <a:srgbClr val="FFFFFF"/>
                </a:solidFill>
                <a:ln w="9525">
                  <a:noFill/>
                  <a:round/>
                  <a:headEnd type="none" w="med" len="med"/>
                  <a:tailEnd type="none" w="med" len="med"/>
                </a:ln>
                <a:effectLst/>
              </p:spPr>
              <p:txBody>
                <a:bodyPr/>
                <a:lstStyle/>
                <a:p>
                  <a:endParaRPr lang="zh-CN" altLang="en-US"/>
                </a:p>
              </p:txBody>
            </p:sp>
            <p:sp>
              <p:nvSpPr>
                <p:cNvPr id="21602" name="Freeform 98"/>
                <p:cNvSpPr/>
                <p:nvPr/>
              </p:nvSpPr>
              <p:spPr bwMode="auto">
                <a:xfrm>
                  <a:off x="4494" y="2082"/>
                  <a:ext cx="7" cy="8"/>
                </a:xfrm>
                <a:custGeom>
                  <a:avLst/>
                  <a:gdLst/>
                  <a:ahLst/>
                  <a:cxnLst>
                    <a:cxn ang="0">
                      <a:pos x="2" y="0"/>
                    </a:cxn>
                    <a:cxn ang="0">
                      <a:pos x="1" y="2"/>
                    </a:cxn>
                    <a:cxn ang="0">
                      <a:pos x="0" y="5"/>
                    </a:cxn>
                    <a:cxn ang="0">
                      <a:pos x="1" y="7"/>
                    </a:cxn>
                    <a:cxn ang="0">
                      <a:pos x="2" y="7"/>
                    </a:cxn>
                    <a:cxn ang="0">
                      <a:pos x="4" y="7"/>
                    </a:cxn>
                    <a:cxn ang="0">
                      <a:pos x="6" y="5"/>
                    </a:cxn>
                    <a:cxn ang="0">
                      <a:pos x="4" y="2"/>
                    </a:cxn>
                    <a:cxn ang="0">
                      <a:pos x="2" y="0"/>
                    </a:cxn>
                    <a:cxn ang="0">
                      <a:pos x="2" y="0"/>
                    </a:cxn>
                  </a:cxnLst>
                  <a:rect l="0" t="0" r="r" b="b"/>
                  <a:pathLst>
                    <a:path w="7" h="8">
                      <a:moveTo>
                        <a:pt x="2" y="0"/>
                      </a:moveTo>
                      <a:lnTo>
                        <a:pt x="1" y="2"/>
                      </a:lnTo>
                      <a:lnTo>
                        <a:pt x="0" y="5"/>
                      </a:lnTo>
                      <a:lnTo>
                        <a:pt x="1" y="7"/>
                      </a:lnTo>
                      <a:lnTo>
                        <a:pt x="2" y="7"/>
                      </a:lnTo>
                      <a:lnTo>
                        <a:pt x="4" y="7"/>
                      </a:lnTo>
                      <a:lnTo>
                        <a:pt x="6" y="5"/>
                      </a:lnTo>
                      <a:lnTo>
                        <a:pt x="4" y="2"/>
                      </a:lnTo>
                      <a:lnTo>
                        <a:pt x="2" y="0"/>
                      </a:lnTo>
                      <a:lnTo>
                        <a:pt x="2" y="0"/>
                      </a:lnTo>
                    </a:path>
                  </a:pathLst>
                </a:custGeom>
                <a:solidFill>
                  <a:srgbClr val="FFFFFF"/>
                </a:solidFill>
                <a:ln w="9525">
                  <a:noFill/>
                  <a:round/>
                  <a:headEnd type="none" w="med" len="med"/>
                  <a:tailEnd type="none" w="med" len="med"/>
                </a:ln>
                <a:effectLst/>
              </p:spPr>
              <p:txBody>
                <a:bodyPr/>
                <a:lstStyle/>
                <a:p>
                  <a:endParaRPr lang="zh-CN" altLang="en-US"/>
                </a:p>
              </p:txBody>
            </p:sp>
            <p:sp>
              <p:nvSpPr>
                <p:cNvPr id="21603" name="Freeform 99"/>
                <p:cNvSpPr/>
                <p:nvPr/>
              </p:nvSpPr>
              <p:spPr bwMode="auto">
                <a:xfrm>
                  <a:off x="4494" y="2094"/>
                  <a:ext cx="7" cy="8"/>
                </a:xfrm>
                <a:custGeom>
                  <a:avLst/>
                  <a:gdLst/>
                  <a:ahLst/>
                  <a:cxnLst>
                    <a:cxn ang="0">
                      <a:pos x="2" y="0"/>
                    </a:cxn>
                    <a:cxn ang="0">
                      <a:pos x="1" y="1"/>
                    </a:cxn>
                    <a:cxn ang="0">
                      <a:pos x="0" y="3"/>
                    </a:cxn>
                    <a:cxn ang="0">
                      <a:pos x="1" y="7"/>
                    </a:cxn>
                    <a:cxn ang="0">
                      <a:pos x="2" y="7"/>
                    </a:cxn>
                    <a:cxn ang="0">
                      <a:pos x="4" y="7"/>
                    </a:cxn>
                    <a:cxn ang="0">
                      <a:pos x="6" y="3"/>
                    </a:cxn>
                    <a:cxn ang="0">
                      <a:pos x="4" y="1"/>
                    </a:cxn>
                    <a:cxn ang="0">
                      <a:pos x="2" y="0"/>
                    </a:cxn>
                    <a:cxn ang="0">
                      <a:pos x="2" y="0"/>
                    </a:cxn>
                  </a:cxnLst>
                  <a:rect l="0" t="0" r="r" b="b"/>
                  <a:pathLst>
                    <a:path w="7" h="8">
                      <a:moveTo>
                        <a:pt x="2" y="0"/>
                      </a:moveTo>
                      <a:lnTo>
                        <a:pt x="1" y="1"/>
                      </a:lnTo>
                      <a:lnTo>
                        <a:pt x="0" y="3"/>
                      </a:lnTo>
                      <a:lnTo>
                        <a:pt x="1" y="7"/>
                      </a:lnTo>
                      <a:lnTo>
                        <a:pt x="2" y="7"/>
                      </a:lnTo>
                      <a:lnTo>
                        <a:pt x="4" y="7"/>
                      </a:lnTo>
                      <a:lnTo>
                        <a:pt x="6" y="3"/>
                      </a:lnTo>
                      <a:lnTo>
                        <a:pt x="4" y="1"/>
                      </a:lnTo>
                      <a:lnTo>
                        <a:pt x="2" y="0"/>
                      </a:lnTo>
                      <a:lnTo>
                        <a:pt x="2" y="0"/>
                      </a:lnTo>
                    </a:path>
                  </a:pathLst>
                </a:custGeom>
                <a:solidFill>
                  <a:srgbClr val="FFFFFF"/>
                </a:solidFill>
                <a:ln w="9525">
                  <a:noFill/>
                  <a:round/>
                  <a:headEnd type="none" w="med" len="med"/>
                  <a:tailEnd type="none" w="med" len="med"/>
                </a:ln>
                <a:effectLst/>
              </p:spPr>
              <p:txBody>
                <a:bodyPr/>
                <a:lstStyle/>
                <a:p>
                  <a:endParaRPr lang="zh-CN" altLang="en-US"/>
                </a:p>
              </p:txBody>
            </p:sp>
            <p:sp>
              <p:nvSpPr>
                <p:cNvPr id="21604" name="Freeform 100"/>
                <p:cNvSpPr/>
                <p:nvPr/>
              </p:nvSpPr>
              <p:spPr bwMode="auto">
                <a:xfrm>
                  <a:off x="4431" y="1834"/>
                  <a:ext cx="195" cy="116"/>
                </a:xfrm>
                <a:custGeom>
                  <a:avLst/>
                  <a:gdLst/>
                  <a:ahLst/>
                  <a:cxnLst>
                    <a:cxn ang="0">
                      <a:pos x="175" y="0"/>
                    </a:cxn>
                    <a:cxn ang="0">
                      <a:pos x="166" y="2"/>
                    </a:cxn>
                    <a:cxn ang="0">
                      <a:pos x="158" y="8"/>
                    </a:cxn>
                    <a:cxn ang="0">
                      <a:pos x="147" y="18"/>
                    </a:cxn>
                    <a:cxn ang="0">
                      <a:pos x="139" y="29"/>
                    </a:cxn>
                    <a:cxn ang="0">
                      <a:pos x="125" y="39"/>
                    </a:cxn>
                    <a:cxn ang="0">
                      <a:pos x="113" y="49"/>
                    </a:cxn>
                    <a:cxn ang="0">
                      <a:pos x="100" y="54"/>
                    </a:cxn>
                    <a:cxn ang="0">
                      <a:pos x="84" y="55"/>
                    </a:cxn>
                    <a:cxn ang="0">
                      <a:pos x="70" y="57"/>
                    </a:cxn>
                    <a:cxn ang="0">
                      <a:pos x="55" y="57"/>
                    </a:cxn>
                    <a:cxn ang="0">
                      <a:pos x="40" y="58"/>
                    </a:cxn>
                    <a:cxn ang="0">
                      <a:pos x="28" y="61"/>
                    </a:cxn>
                    <a:cxn ang="0">
                      <a:pos x="18" y="64"/>
                    </a:cxn>
                    <a:cxn ang="0">
                      <a:pos x="10" y="69"/>
                    </a:cxn>
                    <a:cxn ang="0">
                      <a:pos x="4" y="75"/>
                    </a:cxn>
                    <a:cxn ang="0">
                      <a:pos x="0" y="84"/>
                    </a:cxn>
                    <a:cxn ang="0">
                      <a:pos x="6" y="93"/>
                    </a:cxn>
                    <a:cxn ang="0">
                      <a:pos x="16" y="101"/>
                    </a:cxn>
                    <a:cxn ang="0">
                      <a:pos x="32" y="107"/>
                    </a:cxn>
                    <a:cxn ang="0">
                      <a:pos x="48" y="112"/>
                    </a:cxn>
                    <a:cxn ang="0">
                      <a:pos x="67" y="115"/>
                    </a:cxn>
                    <a:cxn ang="0">
                      <a:pos x="87" y="115"/>
                    </a:cxn>
                    <a:cxn ang="0">
                      <a:pos x="105" y="111"/>
                    </a:cxn>
                    <a:cxn ang="0">
                      <a:pos x="122" y="104"/>
                    </a:cxn>
                    <a:cxn ang="0">
                      <a:pos x="139" y="92"/>
                    </a:cxn>
                    <a:cxn ang="0">
                      <a:pos x="156" y="76"/>
                    </a:cxn>
                    <a:cxn ang="0">
                      <a:pos x="172" y="59"/>
                    </a:cxn>
                    <a:cxn ang="0">
                      <a:pos x="184" y="42"/>
                    </a:cxn>
                    <a:cxn ang="0">
                      <a:pos x="191" y="26"/>
                    </a:cxn>
                    <a:cxn ang="0">
                      <a:pos x="194" y="12"/>
                    </a:cxn>
                    <a:cxn ang="0">
                      <a:pos x="187" y="2"/>
                    </a:cxn>
                    <a:cxn ang="0">
                      <a:pos x="180" y="0"/>
                    </a:cxn>
                  </a:cxnLst>
                  <a:rect l="0" t="0" r="r" b="b"/>
                  <a:pathLst>
                    <a:path w="195" h="116">
                      <a:moveTo>
                        <a:pt x="180" y="0"/>
                      </a:moveTo>
                      <a:lnTo>
                        <a:pt x="175" y="0"/>
                      </a:lnTo>
                      <a:lnTo>
                        <a:pt x="171" y="0"/>
                      </a:lnTo>
                      <a:lnTo>
                        <a:pt x="166" y="2"/>
                      </a:lnTo>
                      <a:lnTo>
                        <a:pt x="162" y="5"/>
                      </a:lnTo>
                      <a:lnTo>
                        <a:pt x="158" y="8"/>
                      </a:lnTo>
                      <a:lnTo>
                        <a:pt x="153" y="13"/>
                      </a:lnTo>
                      <a:lnTo>
                        <a:pt x="147" y="18"/>
                      </a:lnTo>
                      <a:lnTo>
                        <a:pt x="142" y="23"/>
                      </a:lnTo>
                      <a:lnTo>
                        <a:pt x="139" y="29"/>
                      </a:lnTo>
                      <a:lnTo>
                        <a:pt x="132" y="34"/>
                      </a:lnTo>
                      <a:lnTo>
                        <a:pt x="125" y="39"/>
                      </a:lnTo>
                      <a:lnTo>
                        <a:pt x="121" y="44"/>
                      </a:lnTo>
                      <a:lnTo>
                        <a:pt x="113" y="49"/>
                      </a:lnTo>
                      <a:lnTo>
                        <a:pt x="106" y="52"/>
                      </a:lnTo>
                      <a:lnTo>
                        <a:pt x="100" y="54"/>
                      </a:lnTo>
                      <a:lnTo>
                        <a:pt x="92" y="55"/>
                      </a:lnTo>
                      <a:lnTo>
                        <a:pt x="84" y="55"/>
                      </a:lnTo>
                      <a:lnTo>
                        <a:pt x="77" y="55"/>
                      </a:lnTo>
                      <a:lnTo>
                        <a:pt x="70" y="57"/>
                      </a:lnTo>
                      <a:lnTo>
                        <a:pt x="62" y="57"/>
                      </a:lnTo>
                      <a:lnTo>
                        <a:pt x="55" y="57"/>
                      </a:lnTo>
                      <a:lnTo>
                        <a:pt x="48" y="58"/>
                      </a:lnTo>
                      <a:lnTo>
                        <a:pt x="40" y="58"/>
                      </a:lnTo>
                      <a:lnTo>
                        <a:pt x="34" y="59"/>
                      </a:lnTo>
                      <a:lnTo>
                        <a:pt x="28" y="61"/>
                      </a:lnTo>
                      <a:lnTo>
                        <a:pt x="23" y="62"/>
                      </a:lnTo>
                      <a:lnTo>
                        <a:pt x="18" y="64"/>
                      </a:lnTo>
                      <a:lnTo>
                        <a:pt x="13" y="65"/>
                      </a:lnTo>
                      <a:lnTo>
                        <a:pt x="10" y="69"/>
                      </a:lnTo>
                      <a:lnTo>
                        <a:pt x="6" y="72"/>
                      </a:lnTo>
                      <a:lnTo>
                        <a:pt x="4" y="75"/>
                      </a:lnTo>
                      <a:lnTo>
                        <a:pt x="0" y="80"/>
                      </a:lnTo>
                      <a:lnTo>
                        <a:pt x="0" y="84"/>
                      </a:lnTo>
                      <a:lnTo>
                        <a:pt x="3" y="89"/>
                      </a:lnTo>
                      <a:lnTo>
                        <a:pt x="6" y="93"/>
                      </a:lnTo>
                      <a:lnTo>
                        <a:pt x="10" y="98"/>
                      </a:lnTo>
                      <a:lnTo>
                        <a:pt x="16" y="101"/>
                      </a:lnTo>
                      <a:lnTo>
                        <a:pt x="23" y="105"/>
                      </a:lnTo>
                      <a:lnTo>
                        <a:pt x="32" y="107"/>
                      </a:lnTo>
                      <a:lnTo>
                        <a:pt x="40" y="110"/>
                      </a:lnTo>
                      <a:lnTo>
                        <a:pt x="48" y="112"/>
                      </a:lnTo>
                      <a:lnTo>
                        <a:pt x="58" y="114"/>
                      </a:lnTo>
                      <a:lnTo>
                        <a:pt x="67" y="115"/>
                      </a:lnTo>
                      <a:lnTo>
                        <a:pt x="77" y="115"/>
                      </a:lnTo>
                      <a:lnTo>
                        <a:pt x="87" y="115"/>
                      </a:lnTo>
                      <a:lnTo>
                        <a:pt x="99" y="112"/>
                      </a:lnTo>
                      <a:lnTo>
                        <a:pt x="105" y="111"/>
                      </a:lnTo>
                      <a:lnTo>
                        <a:pt x="114" y="107"/>
                      </a:lnTo>
                      <a:lnTo>
                        <a:pt x="122" y="104"/>
                      </a:lnTo>
                      <a:lnTo>
                        <a:pt x="131" y="98"/>
                      </a:lnTo>
                      <a:lnTo>
                        <a:pt x="139" y="92"/>
                      </a:lnTo>
                      <a:lnTo>
                        <a:pt x="147" y="84"/>
                      </a:lnTo>
                      <a:lnTo>
                        <a:pt x="156" y="76"/>
                      </a:lnTo>
                      <a:lnTo>
                        <a:pt x="163" y="69"/>
                      </a:lnTo>
                      <a:lnTo>
                        <a:pt x="172" y="59"/>
                      </a:lnTo>
                      <a:lnTo>
                        <a:pt x="178" y="51"/>
                      </a:lnTo>
                      <a:lnTo>
                        <a:pt x="184" y="42"/>
                      </a:lnTo>
                      <a:lnTo>
                        <a:pt x="189" y="34"/>
                      </a:lnTo>
                      <a:lnTo>
                        <a:pt x="191" y="26"/>
                      </a:lnTo>
                      <a:lnTo>
                        <a:pt x="194" y="18"/>
                      </a:lnTo>
                      <a:lnTo>
                        <a:pt x="194" y="12"/>
                      </a:lnTo>
                      <a:lnTo>
                        <a:pt x="191" y="6"/>
                      </a:lnTo>
                      <a:lnTo>
                        <a:pt x="187" y="2"/>
                      </a:lnTo>
                      <a:lnTo>
                        <a:pt x="180" y="0"/>
                      </a:lnTo>
                      <a:lnTo>
                        <a:pt x="180" y="0"/>
                      </a:lnTo>
                    </a:path>
                  </a:pathLst>
                </a:custGeom>
                <a:solidFill>
                  <a:srgbClr val="FFFFFF"/>
                </a:solidFill>
                <a:ln w="9525">
                  <a:noFill/>
                  <a:round/>
                  <a:headEnd type="none" w="med" len="med"/>
                  <a:tailEnd type="none" w="med" len="med"/>
                </a:ln>
                <a:effectLst/>
              </p:spPr>
              <p:txBody>
                <a:bodyPr/>
                <a:lstStyle/>
                <a:p>
                  <a:endParaRPr lang="zh-CN" altLang="en-US"/>
                </a:p>
              </p:txBody>
            </p:sp>
            <p:sp>
              <p:nvSpPr>
                <p:cNvPr id="21605" name="Freeform 101"/>
                <p:cNvSpPr/>
                <p:nvPr/>
              </p:nvSpPr>
              <p:spPr bwMode="auto">
                <a:xfrm>
                  <a:off x="4435" y="1836"/>
                  <a:ext cx="187" cy="113"/>
                </a:xfrm>
                <a:custGeom>
                  <a:avLst/>
                  <a:gdLst/>
                  <a:ahLst/>
                  <a:cxnLst>
                    <a:cxn ang="0">
                      <a:pos x="89" y="53"/>
                    </a:cxn>
                    <a:cxn ang="0">
                      <a:pos x="102" y="51"/>
                    </a:cxn>
                    <a:cxn ang="0">
                      <a:pos x="115" y="43"/>
                    </a:cxn>
                    <a:cxn ang="0">
                      <a:pos x="127" y="34"/>
                    </a:cxn>
                    <a:cxn ang="0">
                      <a:pos x="138" y="24"/>
                    </a:cxn>
                    <a:cxn ang="0">
                      <a:pos x="146" y="13"/>
                    </a:cxn>
                    <a:cxn ang="0">
                      <a:pos x="156" y="4"/>
                    </a:cxn>
                    <a:cxn ang="0">
                      <a:pos x="165" y="0"/>
                    </a:cxn>
                    <a:cxn ang="0">
                      <a:pos x="174" y="0"/>
                    </a:cxn>
                    <a:cxn ang="0">
                      <a:pos x="180" y="3"/>
                    </a:cxn>
                    <a:cxn ang="0">
                      <a:pos x="185" y="8"/>
                    </a:cxn>
                    <a:cxn ang="0">
                      <a:pos x="186" y="12"/>
                    </a:cxn>
                    <a:cxn ang="0">
                      <a:pos x="186" y="19"/>
                    </a:cxn>
                    <a:cxn ang="0">
                      <a:pos x="185" y="26"/>
                    </a:cxn>
                    <a:cxn ang="0">
                      <a:pos x="183" y="34"/>
                    </a:cxn>
                    <a:cxn ang="0">
                      <a:pos x="177" y="42"/>
                    </a:cxn>
                    <a:cxn ang="0">
                      <a:pos x="171" y="51"/>
                    </a:cxn>
                    <a:cxn ang="0">
                      <a:pos x="166" y="59"/>
                    </a:cxn>
                    <a:cxn ang="0">
                      <a:pos x="158" y="67"/>
                    </a:cxn>
                    <a:cxn ang="0">
                      <a:pos x="151" y="75"/>
                    </a:cxn>
                    <a:cxn ang="0">
                      <a:pos x="141" y="82"/>
                    </a:cxn>
                    <a:cxn ang="0">
                      <a:pos x="135" y="90"/>
                    </a:cxn>
                    <a:cxn ang="0">
                      <a:pos x="126" y="96"/>
                    </a:cxn>
                    <a:cxn ang="0">
                      <a:pos x="117" y="100"/>
                    </a:cxn>
                    <a:cxn ang="0">
                      <a:pos x="109" y="105"/>
                    </a:cxn>
                    <a:cxn ang="0">
                      <a:pos x="101" y="108"/>
                    </a:cxn>
                    <a:cxn ang="0">
                      <a:pos x="95" y="110"/>
                    </a:cxn>
                    <a:cxn ang="0">
                      <a:pos x="83" y="110"/>
                    </a:cxn>
                    <a:cxn ang="0">
                      <a:pos x="75" y="112"/>
                    </a:cxn>
                    <a:cxn ang="0">
                      <a:pos x="65" y="112"/>
                    </a:cxn>
                    <a:cxn ang="0">
                      <a:pos x="56" y="110"/>
                    </a:cxn>
                    <a:cxn ang="0">
                      <a:pos x="46" y="109"/>
                    </a:cxn>
                    <a:cxn ang="0">
                      <a:pos x="36" y="107"/>
                    </a:cxn>
                    <a:cxn ang="0">
                      <a:pos x="29" y="105"/>
                    </a:cxn>
                    <a:cxn ang="0">
                      <a:pos x="20" y="102"/>
                    </a:cxn>
                    <a:cxn ang="0">
                      <a:pos x="14" y="99"/>
                    </a:cxn>
                    <a:cxn ang="0">
                      <a:pos x="8" y="95"/>
                    </a:cxn>
                    <a:cxn ang="0">
                      <a:pos x="3" y="91"/>
                    </a:cxn>
                    <a:cxn ang="0">
                      <a:pos x="2" y="87"/>
                    </a:cxn>
                    <a:cxn ang="0">
                      <a:pos x="0" y="82"/>
                    </a:cxn>
                    <a:cxn ang="0">
                      <a:pos x="1" y="78"/>
                    </a:cxn>
                    <a:cxn ang="0">
                      <a:pos x="2" y="74"/>
                    </a:cxn>
                    <a:cxn ang="0">
                      <a:pos x="4" y="70"/>
                    </a:cxn>
                    <a:cxn ang="0">
                      <a:pos x="8" y="67"/>
                    </a:cxn>
                    <a:cxn ang="0">
                      <a:pos x="12" y="65"/>
                    </a:cxn>
                    <a:cxn ang="0">
                      <a:pos x="17" y="62"/>
                    </a:cxn>
                    <a:cxn ang="0">
                      <a:pos x="20" y="61"/>
                    </a:cxn>
                    <a:cxn ang="0">
                      <a:pos x="28" y="59"/>
                    </a:cxn>
                    <a:cxn ang="0">
                      <a:pos x="32" y="59"/>
                    </a:cxn>
                    <a:cxn ang="0">
                      <a:pos x="39" y="57"/>
                    </a:cxn>
                    <a:cxn ang="0">
                      <a:pos x="46" y="57"/>
                    </a:cxn>
                    <a:cxn ang="0">
                      <a:pos x="52" y="56"/>
                    </a:cxn>
                    <a:cxn ang="0">
                      <a:pos x="60" y="56"/>
                    </a:cxn>
                    <a:cxn ang="0">
                      <a:pos x="67" y="55"/>
                    </a:cxn>
                    <a:cxn ang="0">
                      <a:pos x="74" y="55"/>
                    </a:cxn>
                    <a:cxn ang="0">
                      <a:pos x="81" y="55"/>
                    </a:cxn>
                    <a:cxn ang="0">
                      <a:pos x="89" y="53"/>
                    </a:cxn>
                    <a:cxn ang="0">
                      <a:pos x="89" y="53"/>
                    </a:cxn>
                  </a:cxnLst>
                  <a:rect l="0" t="0" r="r" b="b"/>
                  <a:pathLst>
                    <a:path w="187" h="113">
                      <a:moveTo>
                        <a:pt x="89" y="53"/>
                      </a:moveTo>
                      <a:lnTo>
                        <a:pt x="102" y="51"/>
                      </a:lnTo>
                      <a:lnTo>
                        <a:pt x="115" y="43"/>
                      </a:lnTo>
                      <a:lnTo>
                        <a:pt x="127" y="34"/>
                      </a:lnTo>
                      <a:lnTo>
                        <a:pt x="138" y="24"/>
                      </a:lnTo>
                      <a:lnTo>
                        <a:pt x="146" y="13"/>
                      </a:lnTo>
                      <a:lnTo>
                        <a:pt x="156" y="4"/>
                      </a:lnTo>
                      <a:lnTo>
                        <a:pt x="165" y="0"/>
                      </a:lnTo>
                      <a:lnTo>
                        <a:pt x="174" y="0"/>
                      </a:lnTo>
                      <a:lnTo>
                        <a:pt x="180" y="3"/>
                      </a:lnTo>
                      <a:lnTo>
                        <a:pt x="185" y="8"/>
                      </a:lnTo>
                      <a:lnTo>
                        <a:pt x="186" y="12"/>
                      </a:lnTo>
                      <a:lnTo>
                        <a:pt x="186" y="19"/>
                      </a:lnTo>
                      <a:lnTo>
                        <a:pt x="185" y="26"/>
                      </a:lnTo>
                      <a:lnTo>
                        <a:pt x="183" y="34"/>
                      </a:lnTo>
                      <a:lnTo>
                        <a:pt x="177" y="42"/>
                      </a:lnTo>
                      <a:lnTo>
                        <a:pt x="171" y="51"/>
                      </a:lnTo>
                      <a:lnTo>
                        <a:pt x="166" y="59"/>
                      </a:lnTo>
                      <a:lnTo>
                        <a:pt x="158" y="67"/>
                      </a:lnTo>
                      <a:lnTo>
                        <a:pt x="151" y="75"/>
                      </a:lnTo>
                      <a:lnTo>
                        <a:pt x="141" y="82"/>
                      </a:lnTo>
                      <a:lnTo>
                        <a:pt x="135" y="90"/>
                      </a:lnTo>
                      <a:lnTo>
                        <a:pt x="126" y="96"/>
                      </a:lnTo>
                      <a:lnTo>
                        <a:pt x="117" y="100"/>
                      </a:lnTo>
                      <a:lnTo>
                        <a:pt x="109" y="105"/>
                      </a:lnTo>
                      <a:lnTo>
                        <a:pt x="101" y="108"/>
                      </a:lnTo>
                      <a:lnTo>
                        <a:pt x="95" y="110"/>
                      </a:lnTo>
                      <a:lnTo>
                        <a:pt x="83" y="110"/>
                      </a:lnTo>
                      <a:lnTo>
                        <a:pt x="75" y="112"/>
                      </a:lnTo>
                      <a:lnTo>
                        <a:pt x="65" y="112"/>
                      </a:lnTo>
                      <a:lnTo>
                        <a:pt x="56" y="110"/>
                      </a:lnTo>
                      <a:lnTo>
                        <a:pt x="46" y="109"/>
                      </a:lnTo>
                      <a:lnTo>
                        <a:pt x="36" y="107"/>
                      </a:lnTo>
                      <a:lnTo>
                        <a:pt x="29" y="105"/>
                      </a:lnTo>
                      <a:lnTo>
                        <a:pt x="20" y="102"/>
                      </a:lnTo>
                      <a:lnTo>
                        <a:pt x="14" y="99"/>
                      </a:lnTo>
                      <a:lnTo>
                        <a:pt x="8" y="95"/>
                      </a:lnTo>
                      <a:lnTo>
                        <a:pt x="3" y="91"/>
                      </a:lnTo>
                      <a:lnTo>
                        <a:pt x="2" y="87"/>
                      </a:lnTo>
                      <a:lnTo>
                        <a:pt x="0" y="82"/>
                      </a:lnTo>
                      <a:lnTo>
                        <a:pt x="1" y="78"/>
                      </a:lnTo>
                      <a:lnTo>
                        <a:pt x="2" y="74"/>
                      </a:lnTo>
                      <a:lnTo>
                        <a:pt x="4" y="70"/>
                      </a:lnTo>
                      <a:lnTo>
                        <a:pt x="8" y="67"/>
                      </a:lnTo>
                      <a:lnTo>
                        <a:pt x="12" y="65"/>
                      </a:lnTo>
                      <a:lnTo>
                        <a:pt x="17" y="62"/>
                      </a:lnTo>
                      <a:lnTo>
                        <a:pt x="20" y="61"/>
                      </a:lnTo>
                      <a:lnTo>
                        <a:pt x="28" y="59"/>
                      </a:lnTo>
                      <a:lnTo>
                        <a:pt x="32" y="59"/>
                      </a:lnTo>
                      <a:lnTo>
                        <a:pt x="39" y="57"/>
                      </a:lnTo>
                      <a:lnTo>
                        <a:pt x="46" y="57"/>
                      </a:lnTo>
                      <a:lnTo>
                        <a:pt x="52" y="56"/>
                      </a:lnTo>
                      <a:lnTo>
                        <a:pt x="60" y="56"/>
                      </a:lnTo>
                      <a:lnTo>
                        <a:pt x="67" y="55"/>
                      </a:lnTo>
                      <a:lnTo>
                        <a:pt x="74" y="55"/>
                      </a:lnTo>
                      <a:lnTo>
                        <a:pt x="81" y="55"/>
                      </a:lnTo>
                      <a:lnTo>
                        <a:pt x="89" y="53"/>
                      </a:lnTo>
                      <a:lnTo>
                        <a:pt x="89" y="53"/>
                      </a:lnTo>
                    </a:path>
                  </a:pathLst>
                </a:custGeom>
                <a:gradFill rotWithShape="0">
                  <a:gsLst>
                    <a:gs pos="0">
                      <a:srgbClr val="FFFFFF"/>
                    </a:gs>
                    <a:gs pos="100000">
                      <a:srgbClr val="FFFFD0"/>
                    </a:gs>
                  </a:gsLst>
                  <a:path path="rect">
                    <a:fillToRect l="50000" t="50000" r="50000" b="50000"/>
                  </a:path>
                </a:gradFill>
                <a:ln w="9525">
                  <a:noFill/>
                  <a:round/>
                  <a:headEnd type="none" w="med" len="med"/>
                  <a:tailEnd type="none" w="med" len="med"/>
                </a:ln>
                <a:effectLst/>
              </p:spPr>
              <p:txBody>
                <a:bodyPr/>
                <a:lstStyle/>
                <a:p>
                  <a:endParaRPr lang="zh-CN" altLang="en-US"/>
                </a:p>
              </p:txBody>
            </p:sp>
          </p:grpSp>
          <p:sp>
            <p:nvSpPr>
              <p:cNvPr id="21606" name="Oval 102"/>
              <p:cNvSpPr>
                <a:spLocks noChangeArrowheads="1"/>
              </p:cNvSpPr>
              <p:nvPr/>
            </p:nvSpPr>
            <p:spPr bwMode="auto">
              <a:xfrm>
                <a:off x="796" y="1942"/>
                <a:ext cx="729" cy="211"/>
              </a:xfrm>
              <a:prstGeom prst="ellipse">
                <a:avLst/>
              </a:prstGeom>
              <a:solidFill>
                <a:srgbClr val="8F8F8F"/>
              </a:solidFill>
              <a:ln w="19050">
                <a:solidFill>
                  <a:srgbClr val="8F8F8F"/>
                </a:solidFill>
                <a:round/>
              </a:ln>
              <a:effectLst/>
            </p:spPr>
            <p:txBody>
              <a:bodyPr wrap="none" anchor="ctr"/>
              <a:lstStyle/>
              <a:p>
                <a:endParaRPr lang="zh-CN" altLang="en-US"/>
              </a:p>
            </p:txBody>
          </p:sp>
          <p:grpSp>
            <p:nvGrpSpPr>
              <p:cNvPr id="5" name="Group 103"/>
              <p:cNvGrpSpPr/>
              <p:nvPr/>
            </p:nvGrpSpPr>
            <p:grpSpPr bwMode="auto">
              <a:xfrm>
                <a:off x="1126" y="1670"/>
                <a:ext cx="532" cy="470"/>
                <a:chOff x="1126" y="1670"/>
                <a:chExt cx="532" cy="470"/>
              </a:xfrm>
            </p:grpSpPr>
            <p:sp>
              <p:nvSpPr>
                <p:cNvPr id="21608" name="Freeform 104"/>
                <p:cNvSpPr/>
                <p:nvPr/>
              </p:nvSpPr>
              <p:spPr bwMode="auto">
                <a:xfrm>
                  <a:off x="1126" y="1673"/>
                  <a:ext cx="532" cy="467"/>
                </a:xfrm>
                <a:custGeom>
                  <a:avLst/>
                  <a:gdLst/>
                  <a:ahLst/>
                  <a:cxnLst>
                    <a:cxn ang="0">
                      <a:pos x="530" y="406"/>
                    </a:cxn>
                    <a:cxn ang="0">
                      <a:pos x="519" y="420"/>
                    </a:cxn>
                    <a:cxn ang="0">
                      <a:pos x="498" y="431"/>
                    </a:cxn>
                    <a:cxn ang="0">
                      <a:pos x="470" y="442"/>
                    </a:cxn>
                    <a:cxn ang="0">
                      <a:pos x="435" y="450"/>
                    </a:cxn>
                    <a:cxn ang="0">
                      <a:pos x="391" y="459"/>
                    </a:cxn>
                    <a:cxn ang="0">
                      <a:pos x="344" y="465"/>
                    </a:cxn>
                    <a:cxn ang="0">
                      <a:pos x="293" y="466"/>
                    </a:cxn>
                    <a:cxn ang="0">
                      <a:pos x="237" y="466"/>
                    </a:cxn>
                    <a:cxn ang="0">
                      <a:pos x="185" y="465"/>
                    </a:cxn>
                    <a:cxn ang="0">
                      <a:pos x="138" y="459"/>
                    </a:cxn>
                    <a:cxn ang="0">
                      <a:pos x="94" y="450"/>
                    </a:cxn>
                    <a:cxn ang="0">
                      <a:pos x="58" y="442"/>
                    </a:cxn>
                    <a:cxn ang="0">
                      <a:pos x="30" y="431"/>
                    </a:cxn>
                    <a:cxn ang="0">
                      <a:pos x="10" y="420"/>
                    </a:cxn>
                    <a:cxn ang="0">
                      <a:pos x="0" y="406"/>
                    </a:cxn>
                    <a:cxn ang="0">
                      <a:pos x="0" y="328"/>
                    </a:cxn>
                    <a:cxn ang="0">
                      <a:pos x="0" y="61"/>
                    </a:cxn>
                    <a:cxn ang="0">
                      <a:pos x="10" y="49"/>
                    </a:cxn>
                    <a:cxn ang="0">
                      <a:pos x="30" y="37"/>
                    </a:cxn>
                    <a:cxn ang="0">
                      <a:pos x="58" y="25"/>
                    </a:cxn>
                    <a:cxn ang="0">
                      <a:pos x="94" y="17"/>
                    </a:cxn>
                    <a:cxn ang="0">
                      <a:pos x="138" y="9"/>
                    </a:cxn>
                    <a:cxn ang="0">
                      <a:pos x="185" y="3"/>
                    </a:cxn>
                    <a:cxn ang="0">
                      <a:pos x="237" y="0"/>
                    </a:cxn>
                    <a:cxn ang="0">
                      <a:pos x="293" y="0"/>
                    </a:cxn>
                    <a:cxn ang="0">
                      <a:pos x="344" y="3"/>
                    </a:cxn>
                    <a:cxn ang="0">
                      <a:pos x="391" y="9"/>
                    </a:cxn>
                    <a:cxn ang="0">
                      <a:pos x="435" y="17"/>
                    </a:cxn>
                    <a:cxn ang="0">
                      <a:pos x="470" y="25"/>
                    </a:cxn>
                    <a:cxn ang="0">
                      <a:pos x="498" y="37"/>
                    </a:cxn>
                    <a:cxn ang="0">
                      <a:pos x="519" y="49"/>
                    </a:cxn>
                    <a:cxn ang="0">
                      <a:pos x="530" y="61"/>
                    </a:cxn>
                    <a:cxn ang="0">
                      <a:pos x="531" y="400"/>
                    </a:cxn>
                  </a:cxnLst>
                  <a:rect l="0" t="0" r="r" b="b"/>
                  <a:pathLst>
                    <a:path w="532" h="467">
                      <a:moveTo>
                        <a:pt x="531" y="400"/>
                      </a:moveTo>
                      <a:lnTo>
                        <a:pt x="530" y="406"/>
                      </a:lnTo>
                      <a:lnTo>
                        <a:pt x="524" y="412"/>
                      </a:lnTo>
                      <a:lnTo>
                        <a:pt x="519" y="420"/>
                      </a:lnTo>
                      <a:lnTo>
                        <a:pt x="510" y="424"/>
                      </a:lnTo>
                      <a:lnTo>
                        <a:pt x="498" y="431"/>
                      </a:lnTo>
                      <a:lnTo>
                        <a:pt x="484" y="436"/>
                      </a:lnTo>
                      <a:lnTo>
                        <a:pt x="470" y="442"/>
                      </a:lnTo>
                      <a:lnTo>
                        <a:pt x="453" y="448"/>
                      </a:lnTo>
                      <a:lnTo>
                        <a:pt x="435" y="450"/>
                      </a:lnTo>
                      <a:lnTo>
                        <a:pt x="413" y="455"/>
                      </a:lnTo>
                      <a:lnTo>
                        <a:pt x="391" y="459"/>
                      </a:lnTo>
                      <a:lnTo>
                        <a:pt x="367" y="462"/>
                      </a:lnTo>
                      <a:lnTo>
                        <a:pt x="344" y="465"/>
                      </a:lnTo>
                      <a:lnTo>
                        <a:pt x="317" y="466"/>
                      </a:lnTo>
                      <a:lnTo>
                        <a:pt x="293" y="466"/>
                      </a:lnTo>
                      <a:lnTo>
                        <a:pt x="263" y="466"/>
                      </a:lnTo>
                      <a:lnTo>
                        <a:pt x="237" y="466"/>
                      </a:lnTo>
                      <a:lnTo>
                        <a:pt x="209" y="466"/>
                      </a:lnTo>
                      <a:lnTo>
                        <a:pt x="185" y="465"/>
                      </a:lnTo>
                      <a:lnTo>
                        <a:pt x="159" y="462"/>
                      </a:lnTo>
                      <a:lnTo>
                        <a:pt x="138" y="459"/>
                      </a:lnTo>
                      <a:lnTo>
                        <a:pt x="116" y="455"/>
                      </a:lnTo>
                      <a:lnTo>
                        <a:pt x="94" y="450"/>
                      </a:lnTo>
                      <a:lnTo>
                        <a:pt x="77" y="448"/>
                      </a:lnTo>
                      <a:lnTo>
                        <a:pt x="58" y="442"/>
                      </a:lnTo>
                      <a:lnTo>
                        <a:pt x="43" y="436"/>
                      </a:lnTo>
                      <a:lnTo>
                        <a:pt x="30" y="431"/>
                      </a:lnTo>
                      <a:lnTo>
                        <a:pt x="19" y="424"/>
                      </a:lnTo>
                      <a:lnTo>
                        <a:pt x="10" y="420"/>
                      </a:lnTo>
                      <a:lnTo>
                        <a:pt x="3" y="412"/>
                      </a:lnTo>
                      <a:lnTo>
                        <a:pt x="0" y="406"/>
                      </a:lnTo>
                      <a:lnTo>
                        <a:pt x="0" y="400"/>
                      </a:lnTo>
                      <a:lnTo>
                        <a:pt x="0" y="328"/>
                      </a:lnTo>
                      <a:lnTo>
                        <a:pt x="0" y="71"/>
                      </a:lnTo>
                      <a:lnTo>
                        <a:pt x="0" y="61"/>
                      </a:lnTo>
                      <a:lnTo>
                        <a:pt x="3" y="55"/>
                      </a:lnTo>
                      <a:lnTo>
                        <a:pt x="10" y="49"/>
                      </a:lnTo>
                      <a:lnTo>
                        <a:pt x="19" y="41"/>
                      </a:lnTo>
                      <a:lnTo>
                        <a:pt x="30" y="37"/>
                      </a:lnTo>
                      <a:lnTo>
                        <a:pt x="43" y="29"/>
                      </a:lnTo>
                      <a:lnTo>
                        <a:pt x="58" y="25"/>
                      </a:lnTo>
                      <a:lnTo>
                        <a:pt x="77" y="21"/>
                      </a:lnTo>
                      <a:lnTo>
                        <a:pt x="94" y="17"/>
                      </a:lnTo>
                      <a:lnTo>
                        <a:pt x="116" y="11"/>
                      </a:lnTo>
                      <a:lnTo>
                        <a:pt x="138" y="9"/>
                      </a:lnTo>
                      <a:lnTo>
                        <a:pt x="159" y="6"/>
                      </a:lnTo>
                      <a:lnTo>
                        <a:pt x="185" y="3"/>
                      </a:lnTo>
                      <a:lnTo>
                        <a:pt x="209" y="1"/>
                      </a:lnTo>
                      <a:lnTo>
                        <a:pt x="237" y="0"/>
                      </a:lnTo>
                      <a:lnTo>
                        <a:pt x="263" y="0"/>
                      </a:lnTo>
                      <a:lnTo>
                        <a:pt x="293" y="0"/>
                      </a:lnTo>
                      <a:lnTo>
                        <a:pt x="317" y="1"/>
                      </a:lnTo>
                      <a:lnTo>
                        <a:pt x="344" y="3"/>
                      </a:lnTo>
                      <a:lnTo>
                        <a:pt x="367" y="6"/>
                      </a:lnTo>
                      <a:lnTo>
                        <a:pt x="391" y="9"/>
                      </a:lnTo>
                      <a:lnTo>
                        <a:pt x="413" y="11"/>
                      </a:lnTo>
                      <a:lnTo>
                        <a:pt x="435" y="17"/>
                      </a:lnTo>
                      <a:lnTo>
                        <a:pt x="453" y="21"/>
                      </a:lnTo>
                      <a:lnTo>
                        <a:pt x="470" y="25"/>
                      </a:lnTo>
                      <a:lnTo>
                        <a:pt x="484" y="29"/>
                      </a:lnTo>
                      <a:lnTo>
                        <a:pt x="498" y="37"/>
                      </a:lnTo>
                      <a:lnTo>
                        <a:pt x="510" y="41"/>
                      </a:lnTo>
                      <a:lnTo>
                        <a:pt x="519" y="49"/>
                      </a:lnTo>
                      <a:lnTo>
                        <a:pt x="524" y="55"/>
                      </a:lnTo>
                      <a:lnTo>
                        <a:pt x="530" y="61"/>
                      </a:lnTo>
                      <a:lnTo>
                        <a:pt x="531" y="71"/>
                      </a:lnTo>
                      <a:lnTo>
                        <a:pt x="531" y="400"/>
                      </a:lnTo>
                      <a:lnTo>
                        <a:pt x="531" y="400"/>
                      </a:lnTo>
                    </a:path>
                  </a:pathLst>
                </a:custGeom>
                <a:gradFill rotWithShape="0">
                  <a:gsLst>
                    <a:gs pos="0">
                      <a:srgbClr val="F1F180"/>
                    </a:gs>
                    <a:gs pos="50000">
                      <a:srgbClr val="FFFFFF"/>
                    </a:gs>
                    <a:gs pos="100000">
                      <a:srgbClr val="F1F180"/>
                    </a:gs>
                  </a:gsLst>
                  <a:lin ang="0" scaled="1"/>
                </a:gradFill>
                <a:ln w="9525">
                  <a:noFill/>
                  <a:round/>
                  <a:headEnd type="none" w="med" len="med"/>
                  <a:tailEnd type="none" w="med" len="med"/>
                </a:ln>
                <a:effectLst/>
              </p:spPr>
              <p:txBody>
                <a:bodyPr/>
                <a:lstStyle/>
                <a:p>
                  <a:endParaRPr lang="zh-CN" altLang="en-US"/>
                </a:p>
              </p:txBody>
            </p:sp>
            <p:sp>
              <p:nvSpPr>
                <p:cNvPr id="21609" name="Freeform 105"/>
                <p:cNvSpPr/>
                <p:nvPr/>
              </p:nvSpPr>
              <p:spPr bwMode="auto">
                <a:xfrm>
                  <a:off x="1126" y="1670"/>
                  <a:ext cx="529" cy="119"/>
                </a:xfrm>
                <a:custGeom>
                  <a:avLst/>
                  <a:gdLst/>
                  <a:ahLst/>
                  <a:cxnLst>
                    <a:cxn ang="0">
                      <a:pos x="290" y="118"/>
                    </a:cxn>
                    <a:cxn ang="0">
                      <a:pos x="341" y="114"/>
                    </a:cxn>
                    <a:cxn ang="0">
                      <a:pos x="388" y="111"/>
                    </a:cxn>
                    <a:cxn ang="0">
                      <a:pos x="432" y="106"/>
                    </a:cxn>
                    <a:cxn ang="0">
                      <a:pos x="467" y="98"/>
                    </a:cxn>
                    <a:cxn ang="0">
                      <a:pos x="496" y="89"/>
                    </a:cxn>
                    <a:cxn ang="0">
                      <a:pos x="515" y="79"/>
                    </a:cxn>
                    <a:cxn ang="0">
                      <a:pos x="527" y="67"/>
                    </a:cxn>
                    <a:cxn ang="0">
                      <a:pos x="527" y="56"/>
                    </a:cxn>
                    <a:cxn ang="0">
                      <a:pos x="515" y="44"/>
                    </a:cxn>
                    <a:cxn ang="0">
                      <a:pos x="496" y="32"/>
                    </a:cxn>
                    <a:cxn ang="0">
                      <a:pos x="467" y="24"/>
                    </a:cxn>
                    <a:cxn ang="0">
                      <a:pos x="432" y="14"/>
                    </a:cxn>
                    <a:cxn ang="0">
                      <a:pos x="388" y="9"/>
                    </a:cxn>
                    <a:cxn ang="0">
                      <a:pos x="341" y="3"/>
                    </a:cxn>
                    <a:cxn ang="0">
                      <a:pos x="290" y="0"/>
                    </a:cxn>
                    <a:cxn ang="0">
                      <a:pos x="235" y="0"/>
                    </a:cxn>
                    <a:cxn ang="0">
                      <a:pos x="183" y="3"/>
                    </a:cxn>
                    <a:cxn ang="0">
                      <a:pos x="136" y="9"/>
                    </a:cxn>
                    <a:cxn ang="0">
                      <a:pos x="94" y="14"/>
                    </a:cxn>
                    <a:cxn ang="0">
                      <a:pos x="58" y="24"/>
                    </a:cxn>
                    <a:cxn ang="0">
                      <a:pos x="30" y="32"/>
                    </a:cxn>
                    <a:cxn ang="0">
                      <a:pos x="10" y="44"/>
                    </a:cxn>
                    <a:cxn ang="0">
                      <a:pos x="0" y="56"/>
                    </a:cxn>
                    <a:cxn ang="0">
                      <a:pos x="0" y="67"/>
                    </a:cxn>
                    <a:cxn ang="0">
                      <a:pos x="10" y="79"/>
                    </a:cxn>
                    <a:cxn ang="0">
                      <a:pos x="30" y="89"/>
                    </a:cxn>
                    <a:cxn ang="0">
                      <a:pos x="58" y="98"/>
                    </a:cxn>
                    <a:cxn ang="0">
                      <a:pos x="94" y="106"/>
                    </a:cxn>
                    <a:cxn ang="0">
                      <a:pos x="136" y="111"/>
                    </a:cxn>
                    <a:cxn ang="0">
                      <a:pos x="183" y="114"/>
                    </a:cxn>
                    <a:cxn ang="0">
                      <a:pos x="235" y="118"/>
                    </a:cxn>
                    <a:cxn ang="0">
                      <a:pos x="262" y="118"/>
                    </a:cxn>
                  </a:cxnLst>
                  <a:rect l="0" t="0" r="r" b="b"/>
                  <a:pathLst>
                    <a:path w="529" h="119">
                      <a:moveTo>
                        <a:pt x="262" y="118"/>
                      </a:moveTo>
                      <a:lnTo>
                        <a:pt x="290" y="118"/>
                      </a:lnTo>
                      <a:lnTo>
                        <a:pt x="316" y="116"/>
                      </a:lnTo>
                      <a:lnTo>
                        <a:pt x="341" y="114"/>
                      </a:lnTo>
                      <a:lnTo>
                        <a:pt x="366" y="112"/>
                      </a:lnTo>
                      <a:lnTo>
                        <a:pt x="388" y="111"/>
                      </a:lnTo>
                      <a:lnTo>
                        <a:pt x="411" y="108"/>
                      </a:lnTo>
                      <a:lnTo>
                        <a:pt x="432" y="106"/>
                      </a:lnTo>
                      <a:lnTo>
                        <a:pt x="451" y="100"/>
                      </a:lnTo>
                      <a:lnTo>
                        <a:pt x="467" y="98"/>
                      </a:lnTo>
                      <a:lnTo>
                        <a:pt x="482" y="94"/>
                      </a:lnTo>
                      <a:lnTo>
                        <a:pt x="496" y="89"/>
                      </a:lnTo>
                      <a:lnTo>
                        <a:pt x="507" y="84"/>
                      </a:lnTo>
                      <a:lnTo>
                        <a:pt x="515" y="79"/>
                      </a:lnTo>
                      <a:lnTo>
                        <a:pt x="522" y="74"/>
                      </a:lnTo>
                      <a:lnTo>
                        <a:pt x="527" y="67"/>
                      </a:lnTo>
                      <a:lnTo>
                        <a:pt x="528" y="62"/>
                      </a:lnTo>
                      <a:lnTo>
                        <a:pt x="527" y="56"/>
                      </a:lnTo>
                      <a:lnTo>
                        <a:pt x="522" y="50"/>
                      </a:lnTo>
                      <a:lnTo>
                        <a:pt x="515" y="44"/>
                      </a:lnTo>
                      <a:lnTo>
                        <a:pt x="507" y="40"/>
                      </a:lnTo>
                      <a:lnTo>
                        <a:pt x="496" y="32"/>
                      </a:lnTo>
                      <a:lnTo>
                        <a:pt x="482" y="29"/>
                      </a:lnTo>
                      <a:lnTo>
                        <a:pt x="467" y="24"/>
                      </a:lnTo>
                      <a:lnTo>
                        <a:pt x="451" y="20"/>
                      </a:lnTo>
                      <a:lnTo>
                        <a:pt x="432" y="14"/>
                      </a:lnTo>
                      <a:lnTo>
                        <a:pt x="411" y="12"/>
                      </a:lnTo>
                      <a:lnTo>
                        <a:pt x="388" y="9"/>
                      </a:lnTo>
                      <a:lnTo>
                        <a:pt x="366" y="6"/>
                      </a:lnTo>
                      <a:lnTo>
                        <a:pt x="341" y="3"/>
                      </a:lnTo>
                      <a:lnTo>
                        <a:pt x="316" y="2"/>
                      </a:lnTo>
                      <a:lnTo>
                        <a:pt x="290" y="0"/>
                      </a:lnTo>
                      <a:lnTo>
                        <a:pt x="262" y="0"/>
                      </a:lnTo>
                      <a:lnTo>
                        <a:pt x="235" y="0"/>
                      </a:lnTo>
                      <a:lnTo>
                        <a:pt x="209" y="2"/>
                      </a:lnTo>
                      <a:lnTo>
                        <a:pt x="183" y="3"/>
                      </a:lnTo>
                      <a:lnTo>
                        <a:pt x="159" y="6"/>
                      </a:lnTo>
                      <a:lnTo>
                        <a:pt x="136" y="9"/>
                      </a:lnTo>
                      <a:lnTo>
                        <a:pt x="114" y="12"/>
                      </a:lnTo>
                      <a:lnTo>
                        <a:pt x="94" y="14"/>
                      </a:lnTo>
                      <a:lnTo>
                        <a:pt x="77" y="20"/>
                      </a:lnTo>
                      <a:lnTo>
                        <a:pt x="58" y="24"/>
                      </a:lnTo>
                      <a:lnTo>
                        <a:pt x="43" y="29"/>
                      </a:lnTo>
                      <a:lnTo>
                        <a:pt x="30" y="32"/>
                      </a:lnTo>
                      <a:lnTo>
                        <a:pt x="19" y="40"/>
                      </a:lnTo>
                      <a:lnTo>
                        <a:pt x="10" y="44"/>
                      </a:lnTo>
                      <a:lnTo>
                        <a:pt x="3" y="50"/>
                      </a:lnTo>
                      <a:lnTo>
                        <a:pt x="0" y="56"/>
                      </a:lnTo>
                      <a:lnTo>
                        <a:pt x="0" y="62"/>
                      </a:lnTo>
                      <a:lnTo>
                        <a:pt x="0" y="67"/>
                      </a:lnTo>
                      <a:lnTo>
                        <a:pt x="3" y="74"/>
                      </a:lnTo>
                      <a:lnTo>
                        <a:pt x="10" y="79"/>
                      </a:lnTo>
                      <a:lnTo>
                        <a:pt x="19" y="84"/>
                      </a:lnTo>
                      <a:lnTo>
                        <a:pt x="30" y="89"/>
                      </a:lnTo>
                      <a:lnTo>
                        <a:pt x="43" y="94"/>
                      </a:lnTo>
                      <a:lnTo>
                        <a:pt x="58" y="98"/>
                      </a:lnTo>
                      <a:lnTo>
                        <a:pt x="77" y="100"/>
                      </a:lnTo>
                      <a:lnTo>
                        <a:pt x="94" y="106"/>
                      </a:lnTo>
                      <a:lnTo>
                        <a:pt x="114" y="108"/>
                      </a:lnTo>
                      <a:lnTo>
                        <a:pt x="136" y="111"/>
                      </a:lnTo>
                      <a:lnTo>
                        <a:pt x="159" y="112"/>
                      </a:lnTo>
                      <a:lnTo>
                        <a:pt x="183" y="114"/>
                      </a:lnTo>
                      <a:lnTo>
                        <a:pt x="209" y="116"/>
                      </a:lnTo>
                      <a:lnTo>
                        <a:pt x="235" y="118"/>
                      </a:lnTo>
                      <a:lnTo>
                        <a:pt x="262" y="118"/>
                      </a:lnTo>
                      <a:lnTo>
                        <a:pt x="262" y="118"/>
                      </a:lnTo>
                    </a:path>
                  </a:pathLst>
                </a:custGeom>
                <a:gradFill rotWithShape="0">
                  <a:gsLst>
                    <a:gs pos="0">
                      <a:srgbClr val="F1F180"/>
                    </a:gs>
                    <a:gs pos="100000">
                      <a:srgbClr val="FFFFD0"/>
                    </a:gs>
                  </a:gsLst>
                  <a:lin ang="18900000" scaled="1"/>
                </a:gradFill>
                <a:ln w="9525">
                  <a:noFill/>
                  <a:round/>
                  <a:headEnd type="none" w="med" len="med"/>
                  <a:tailEnd type="none" w="med" len="med"/>
                </a:ln>
                <a:effectLst/>
              </p:spPr>
              <p:txBody>
                <a:bodyPr/>
                <a:lstStyle/>
                <a:p>
                  <a:endParaRPr lang="zh-CN" altLang="en-US"/>
                </a:p>
              </p:txBody>
            </p:sp>
          </p:grpSp>
          <p:grpSp>
            <p:nvGrpSpPr>
              <p:cNvPr id="6" name="Group 106"/>
              <p:cNvGrpSpPr/>
              <p:nvPr/>
            </p:nvGrpSpPr>
            <p:grpSpPr bwMode="auto">
              <a:xfrm>
                <a:off x="3198" y="1505"/>
                <a:ext cx="613" cy="421"/>
                <a:chOff x="3198" y="1505"/>
                <a:chExt cx="613" cy="421"/>
              </a:xfrm>
            </p:grpSpPr>
            <p:sp>
              <p:nvSpPr>
                <p:cNvPr id="21611" name="AutoShape 107"/>
                <p:cNvSpPr>
                  <a:spLocks noChangeArrowheads="1"/>
                </p:cNvSpPr>
                <p:nvPr/>
              </p:nvSpPr>
              <p:spPr bwMode="auto">
                <a:xfrm flipV="1">
                  <a:off x="3198" y="1505"/>
                  <a:ext cx="613" cy="421"/>
                </a:xfrm>
                <a:prstGeom prst="roundRect">
                  <a:avLst>
                    <a:gd name="adj" fmla="val 13148"/>
                  </a:avLst>
                </a:prstGeom>
                <a:solidFill>
                  <a:srgbClr val="FFFFD0"/>
                </a:solidFill>
                <a:ln w="31710">
                  <a:solidFill>
                    <a:srgbClr val="000000"/>
                  </a:solidFill>
                  <a:round/>
                </a:ln>
                <a:effectLst/>
              </p:spPr>
              <p:txBody>
                <a:bodyPr wrap="none" anchor="ctr"/>
                <a:lstStyle/>
                <a:p>
                  <a:endParaRPr lang="zh-CN" altLang="en-US"/>
                </a:p>
              </p:txBody>
            </p:sp>
            <p:sp>
              <p:nvSpPr>
                <p:cNvPr id="21612" name="AutoShape 108"/>
                <p:cNvSpPr>
                  <a:spLocks noChangeArrowheads="1"/>
                </p:cNvSpPr>
                <p:nvPr/>
              </p:nvSpPr>
              <p:spPr bwMode="auto">
                <a:xfrm flipV="1">
                  <a:off x="3297" y="1633"/>
                  <a:ext cx="71" cy="214"/>
                </a:xfrm>
                <a:prstGeom prst="roundRect">
                  <a:avLst>
                    <a:gd name="adj" fmla="val 0"/>
                  </a:avLst>
                </a:prstGeom>
                <a:solidFill>
                  <a:srgbClr val="FFFF00"/>
                </a:solidFill>
                <a:ln w="19050">
                  <a:solidFill>
                    <a:srgbClr val="FFFF00"/>
                  </a:solidFill>
                  <a:round/>
                </a:ln>
                <a:effectLst/>
              </p:spPr>
              <p:txBody>
                <a:bodyPr wrap="none" anchor="ctr"/>
                <a:lstStyle/>
                <a:p>
                  <a:endParaRPr lang="zh-CN" altLang="en-US"/>
                </a:p>
              </p:txBody>
            </p:sp>
            <p:sp>
              <p:nvSpPr>
                <p:cNvPr id="21613" name="AutoShape 109"/>
                <p:cNvSpPr>
                  <a:spLocks noChangeArrowheads="1"/>
                </p:cNvSpPr>
                <p:nvPr/>
              </p:nvSpPr>
              <p:spPr bwMode="auto">
                <a:xfrm flipV="1">
                  <a:off x="3407" y="1743"/>
                  <a:ext cx="71" cy="105"/>
                </a:xfrm>
                <a:prstGeom prst="roundRect">
                  <a:avLst>
                    <a:gd name="adj" fmla="val 0"/>
                  </a:avLst>
                </a:prstGeom>
                <a:solidFill>
                  <a:srgbClr val="00C200"/>
                </a:solidFill>
                <a:ln w="19050">
                  <a:solidFill>
                    <a:srgbClr val="00C200"/>
                  </a:solidFill>
                  <a:round/>
                </a:ln>
                <a:effectLst/>
              </p:spPr>
              <p:txBody>
                <a:bodyPr wrap="none" anchor="ctr"/>
                <a:lstStyle/>
                <a:p>
                  <a:endParaRPr lang="zh-CN" altLang="en-US"/>
                </a:p>
              </p:txBody>
            </p:sp>
            <p:sp>
              <p:nvSpPr>
                <p:cNvPr id="21614" name="AutoShape 110"/>
                <p:cNvSpPr>
                  <a:spLocks noChangeArrowheads="1"/>
                </p:cNvSpPr>
                <p:nvPr/>
              </p:nvSpPr>
              <p:spPr bwMode="auto">
                <a:xfrm flipV="1">
                  <a:off x="3498" y="1672"/>
                  <a:ext cx="73" cy="176"/>
                </a:xfrm>
                <a:prstGeom prst="roundRect">
                  <a:avLst>
                    <a:gd name="adj" fmla="val 0"/>
                  </a:avLst>
                </a:prstGeom>
                <a:solidFill>
                  <a:srgbClr val="0000FF"/>
                </a:solidFill>
                <a:ln w="19050">
                  <a:solidFill>
                    <a:srgbClr val="0000FF"/>
                  </a:solidFill>
                  <a:round/>
                </a:ln>
                <a:effectLst/>
              </p:spPr>
              <p:txBody>
                <a:bodyPr wrap="none" anchor="ctr"/>
                <a:lstStyle/>
                <a:p>
                  <a:endParaRPr lang="zh-CN" altLang="en-US"/>
                </a:p>
              </p:txBody>
            </p:sp>
            <p:sp>
              <p:nvSpPr>
                <p:cNvPr id="21615" name="AutoShape 111"/>
                <p:cNvSpPr>
                  <a:spLocks noChangeArrowheads="1"/>
                </p:cNvSpPr>
                <p:nvPr/>
              </p:nvSpPr>
              <p:spPr bwMode="auto">
                <a:xfrm flipV="1">
                  <a:off x="3590" y="1569"/>
                  <a:ext cx="71" cy="278"/>
                </a:xfrm>
                <a:prstGeom prst="roundRect">
                  <a:avLst>
                    <a:gd name="adj" fmla="val 0"/>
                  </a:avLst>
                </a:prstGeom>
                <a:solidFill>
                  <a:srgbClr val="800080"/>
                </a:solidFill>
                <a:ln w="19050">
                  <a:solidFill>
                    <a:srgbClr val="800080"/>
                  </a:solidFill>
                  <a:round/>
                </a:ln>
                <a:effectLst/>
              </p:spPr>
              <p:txBody>
                <a:bodyPr wrap="none" anchor="ctr"/>
                <a:lstStyle/>
                <a:p>
                  <a:endParaRPr lang="zh-CN" altLang="en-US"/>
                </a:p>
              </p:txBody>
            </p:sp>
          </p:grpSp>
          <p:grpSp>
            <p:nvGrpSpPr>
              <p:cNvPr id="7" name="Group 112"/>
              <p:cNvGrpSpPr/>
              <p:nvPr/>
            </p:nvGrpSpPr>
            <p:grpSpPr bwMode="auto">
              <a:xfrm>
                <a:off x="2080" y="1749"/>
                <a:ext cx="1544" cy="415"/>
                <a:chOff x="2080" y="1749"/>
                <a:chExt cx="1544" cy="415"/>
              </a:xfrm>
            </p:grpSpPr>
            <p:sp>
              <p:nvSpPr>
                <p:cNvPr id="21617" name="Freeform 113"/>
                <p:cNvSpPr/>
                <p:nvPr/>
              </p:nvSpPr>
              <p:spPr bwMode="auto">
                <a:xfrm>
                  <a:off x="2080" y="1776"/>
                  <a:ext cx="945" cy="306"/>
                </a:xfrm>
                <a:custGeom>
                  <a:avLst/>
                  <a:gdLst/>
                  <a:ahLst/>
                  <a:cxnLst>
                    <a:cxn ang="0">
                      <a:pos x="350" y="0"/>
                    </a:cxn>
                    <a:cxn ang="0">
                      <a:pos x="944" y="0"/>
                    </a:cxn>
                    <a:cxn ang="0">
                      <a:pos x="593" y="305"/>
                    </a:cxn>
                    <a:cxn ang="0">
                      <a:pos x="0" y="305"/>
                    </a:cxn>
                    <a:cxn ang="0">
                      <a:pos x="350" y="0"/>
                    </a:cxn>
                    <a:cxn ang="0">
                      <a:pos x="350" y="0"/>
                    </a:cxn>
                  </a:cxnLst>
                  <a:rect l="0" t="0" r="r" b="b"/>
                  <a:pathLst>
                    <a:path w="945" h="306">
                      <a:moveTo>
                        <a:pt x="350" y="0"/>
                      </a:moveTo>
                      <a:lnTo>
                        <a:pt x="944" y="0"/>
                      </a:lnTo>
                      <a:lnTo>
                        <a:pt x="593" y="305"/>
                      </a:lnTo>
                      <a:lnTo>
                        <a:pt x="0" y="305"/>
                      </a:lnTo>
                      <a:lnTo>
                        <a:pt x="350" y="0"/>
                      </a:lnTo>
                      <a:lnTo>
                        <a:pt x="350" y="0"/>
                      </a:lnTo>
                    </a:path>
                  </a:pathLst>
                </a:custGeom>
                <a:solidFill>
                  <a:srgbClr val="FFFFFF"/>
                </a:solidFill>
                <a:ln w="9525">
                  <a:noFill/>
                  <a:round/>
                  <a:headEnd type="none" w="med" len="med"/>
                  <a:tailEnd type="none" w="med" len="med"/>
                </a:ln>
                <a:effectLst/>
              </p:spPr>
              <p:txBody>
                <a:bodyPr/>
                <a:lstStyle/>
                <a:p>
                  <a:endParaRPr lang="zh-CN" altLang="en-US"/>
                </a:p>
              </p:txBody>
            </p:sp>
            <p:sp>
              <p:nvSpPr>
                <p:cNvPr id="21618" name="Line 114"/>
                <p:cNvSpPr>
                  <a:spLocks noChangeShapeType="1"/>
                </p:cNvSpPr>
                <p:nvPr/>
              </p:nvSpPr>
              <p:spPr bwMode="auto">
                <a:xfrm>
                  <a:off x="2446" y="1814"/>
                  <a:ext cx="154" cy="0"/>
                </a:xfrm>
                <a:prstGeom prst="line">
                  <a:avLst/>
                </a:prstGeom>
                <a:noFill/>
                <a:ln w="9525">
                  <a:solidFill>
                    <a:srgbClr val="000000"/>
                  </a:solidFill>
                  <a:round/>
                </a:ln>
                <a:effectLst/>
              </p:spPr>
              <p:txBody>
                <a:bodyPr wrap="none" anchor="ctr"/>
                <a:lstStyle/>
                <a:p>
                  <a:endParaRPr lang="zh-CN" altLang="en-US"/>
                </a:p>
              </p:txBody>
            </p:sp>
            <p:sp>
              <p:nvSpPr>
                <p:cNvPr id="21619" name="Line 115"/>
                <p:cNvSpPr>
                  <a:spLocks noChangeShapeType="1"/>
                </p:cNvSpPr>
                <p:nvPr/>
              </p:nvSpPr>
              <p:spPr bwMode="auto">
                <a:xfrm>
                  <a:off x="2422" y="1842"/>
                  <a:ext cx="153" cy="0"/>
                </a:xfrm>
                <a:prstGeom prst="line">
                  <a:avLst/>
                </a:prstGeom>
                <a:noFill/>
                <a:ln w="9525">
                  <a:solidFill>
                    <a:srgbClr val="000000"/>
                  </a:solidFill>
                  <a:round/>
                </a:ln>
                <a:effectLst/>
              </p:spPr>
              <p:txBody>
                <a:bodyPr wrap="none" anchor="ctr"/>
                <a:lstStyle/>
                <a:p>
                  <a:endParaRPr lang="zh-CN" altLang="en-US"/>
                </a:p>
              </p:txBody>
            </p:sp>
            <p:sp>
              <p:nvSpPr>
                <p:cNvPr id="21620" name="Line 116"/>
                <p:cNvSpPr>
                  <a:spLocks noChangeShapeType="1"/>
                </p:cNvSpPr>
                <p:nvPr/>
              </p:nvSpPr>
              <p:spPr bwMode="auto">
                <a:xfrm>
                  <a:off x="2389" y="1870"/>
                  <a:ext cx="155" cy="0"/>
                </a:xfrm>
                <a:prstGeom prst="line">
                  <a:avLst/>
                </a:prstGeom>
                <a:noFill/>
                <a:ln w="9525">
                  <a:solidFill>
                    <a:srgbClr val="000000"/>
                  </a:solidFill>
                  <a:round/>
                </a:ln>
                <a:effectLst/>
              </p:spPr>
              <p:txBody>
                <a:bodyPr wrap="none" anchor="ctr"/>
                <a:lstStyle/>
                <a:p>
                  <a:endParaRPr lang="zh-CN" altLang="en-US"/>
                </a:p>
              </p:txBody>
            </p:sp>
            <p:sp>
              <p:nvSpPr>
                <p:cNvPr id="21621" name="Line 117"/>
                <p:cNvSpPr>
                  <a:spLocks noChangeShapeType="1"/>
                </p:cNvSpPr>
                <p:nvPr/>
              </p:nvSpPr>
              <p:spPr bwMode="auto">
                <a:xfrm>
                  <a:off x="2353" y="1899"/>
                  <a:ext cx="154" cy="0"/>
                </a:xfrm>
                <a:prstGeom prst="line">
                  <a:avLst/>
                </a:prstGeom>
                <a:noFill/>
                <a:ln w="9525">
                  <a:solidFill>
                    <a:srgbClr val="000000"/>
                  </a:solidFill>
                  <a:round/>
                </a:ln>
                <a:effectLst/>
              </p:spPr>
              <p:txBody>
                <a:bodyPr wrap="none" anchor="ctr"/>
                <a:lstStyle/>
                <a:p>
                  <a:endParaRPr lang="zh-CN" altLang="en-US"/>
                </a:p>
              </p:txBody>
            </p:sp>
            <p:sp>
              <p:nvSpPr>
                <p:cNvPr id="21622" name="Line 118"/>
                <p:cNvSpPr>
                  <a:spLocks noChangeShapeType="1"/>
                </p:cNvSpPr>
                <p:nvPr/>
              </p:nvSpPr>
              <p:spPr bwMode="auto">
                <a:xfrm>
                  <a:off x="2318" y="1929"/>
                  <a:ext cx="154" cy="0"/>
                </a:xfrm>
                <a:prstGeom prst="line">
                  <a:avLst/>
                </a:prstGeom>
                <a:noFill/>
                <a:ln w="9525">
                  <a:solidFill>
                    <a:srgbClr val="000000"/>
                  </a:solidFill>
                  <a:round/>
                </a:ln>
                <a:effectLst/>
              </p:spPr>
              <p:txBody>
                <a:bodyPr wrap="none" anchor="ctr"/>
                <a:lstStyle/>
                <a:p>
                  <a:endParaRPr lang="zh-CN" altLang="en-US"/>
                </a:p>
              </p:txBody>
            </p:sp>
            <p:sp>
              <p:nvSpPr>
                <p:cNvPr id="21623" name="Line 119"/>
                <p:cNvSpPr>
                  <a:spLocks noChangeShapeType="1"/>
                </p:cNvSpPr>
                <p:nvPr/>
              </p:nvSpPr>
              <p:spPr bwMode="auto">
                <a:xfrm>
                  <a:off x="2284" y="1965"/>
                  <a:ext cx="153" cy="0"/>
                </a:xfrm>
                <a:prstGeom prst="line">
                  <a:avLst/>
                </a:prstGeom>
                <a:noFill/>
                <a:ln w="9525">
                  <a:solidFill>
                    <a:srgbClr val="000000"/>
                  </a:solidFill>
                  <a:round/>
                </a:ln>
                <a:effectLst/>
              </p:spPr>
              <p:txBody>
                <a:bodyPr wrap="none" anchor="ctr"/>
                <a:lstStyle/>
                <a:p>
                  <a:endParaRPr lang="zh-CN" altLang="en-US"/>
                </a:p>
              </p:txBody>
            </p:sp>
            <p:sp>
              <p:nvSpPr>
                <p:cNvPr id="21624" name="Line 120"/>
                <p:cNvSpPr>
                  <a:spLocks noChangeShapeType="1"/>
                </p:cNvSpPr>
                <p:nvPr/>
              </p:nvSpPr>
              <p:spPr bwMode="auto">
                <a:xfrm>
                  <a:off x="2242" y="1997"/>
                  <a:ext cx="154" cy="0"/>
                </a:xfrm>
                <a:prstGeom prst="line">
                  <a:avLst/>
                </a:prstGeom>
                <a:noFill/>
                <a:ln w="9525">
                  <a:solidFill>
                    <a:srgbClr val="000000"/>
                  </a:solidFill>
                  <a:round/>
                </a:ln>
                <a:effectLst/>
              </p:spPr>
              <p:txBody>
                <a:bodyPr wrap="none" anchor="ctr"/>
                <a:lstStyle/>
                <a:p>
                  <a:endParaRPr lang="zh-CN" altLang="en-US"/>
                </a:p>
              </p:txBody>
            </p:sp>
            <p:sp>
              <p:nvSpPr>
                <p:cNvPr id="21625" name="Line 121"/>
                <p:cNvSpPr>
                  <a:spLocks noChangeShapeType="1"/>
                </p:cNvSpPr>
                <p:nvPr/>
              </p:nvSpPr>
              <p:spPr bwMode="auto">
                <a:xfrm>
                  <a:off x="2204" y="2027"/>
                  <a:ext cx="155" cy="0"/>
                </a:xfrm>
                <a:prstGeom prst="line">
                  <a:avLst/>
                </a:prstGeom>
                <a:noFill/>
                <a:ln w="9525">
                  <a:solidFill>
                    <a:srgbClr val="000000"/>
                  </a:solidFill>
                  <a:round/>
                </a:ln>
                <a:effectLst/>
              </p:spPr>
              <p:txBody>
                <a:bodyPr wrap="none" anchor="ctr"/>
                <a:lstStyle/>
                <a:p>
                  <a:endParaRPr lang="zh-CN" altLang="en-US"/>
                </a:p>
              </p:txBody>
            </p:sp>
            <p:sp>
              <p:nvSpPr>
                <p:cNvPr id="21626" name="Freeform 122"/>
                <p:cNvSpPr/>
                <p:nvPr/>
              </p:nvSpPr>
              <p:spPr bwMode="auto">
                <a:xfrm>
                  <a:off x="2677" y="1749"/>
                  <a:ext cx="947" cy="305"/>
                </a:xfrm>
                <a:custGeom>
                  <a:avLst/>
                  <a:gdLst/>
                  <a:ahLst/>
                  <a:cxnLst>
                    <a:cxn ang="0">
                      <a:pos x="352" y="0"/>
                    </a:cxn>
                    <a:cxn ang="0">
                      <a:pos x="946" y="0"/>
                    </a:cxn>
                    <a:cxn ang="0">
                      <a:pos x="594" y="304"/>
                    </a:cxn>
                    <a:cxn ang="0">
                      <a:pos x="0" y="304"/>
                    </a:cxn>
                    <a:cxn ang="0">
                      <a:pos x="352" y="0"/>
                    </a:cxn>
                    <a:cxn ang="0">
                      <a:pos x="352" y="0"/>
                    </a:cxn>
                  </a:cxnLst>
                  <a:rect l="0" t="0" r="r" b="b"/>
                  <a:pathLst>
                    <a:path w="947" h="305">
                      <a:moveTo>
                        <a:pt x="352" y="0"/>
                      </a:moveTo>
                      <a:lnTo>
                        <a:pt x="946" y="0"/>
                      </a:lnTo>
                      <a:lnTo>
                        <a:pt x="594" y="304"/>
                      </a:lnTo>
                      <a:lnTo>
                        <a:pt x="0" y="304"/>
                      </a:lnTo>
                      <a:lnTo>
                        <a:pt x="352" y="0"/>
                      </a:lnTo>
                      <a:lnTo>
                        <a:pt x="352" y="0"/>
                      </a:lnTo>
                    </a:path>
                  </a:pathLst>
                </a:custGeom>
                <a:solidFill>
                  <a:srgbClr val="FFFFFF"/>
                </a:solidFill>
                <a:ln w="9525">
                  <a:noFill/>
                  <a:round/>
                  <a:headEnd type="none" w="med" len="med"/>
                  <a:tailEnd type="none" w="med" len="med"/>
                </a:ln>
                <a:effectLst/>
              </p:spPr>
              <p:txBody>
                <a:bodyPr/>
                <a:lstStyle/>
                <a:p>
                  <a:endParaRPr lang="zh-CN" altLang="en-US"/>
                </a:p>
              </p:txBody>
            </p:sp>
            <p:sp>
              <p:nvSpPr>
                <p:cNvPr id="21627" name="Freeform 123"/>
                <p:cNvSpPr/>
                <p:nvPr/>
              </p:nvSpPr>
              <p:spPr bwMode="auto">
                <a:xfrm>
                  <a:off x="2677" y="1749"/>
                  <a:ext cx="947" cy="305"/>
                </a:xfrm>
                <a:custGeom>
                  <a:avLst/>
                  <a:gdLst/>
                  <a:ahLst/>
                  <a:cxnLst>
                    <a:cxn ang="0">
                      <a:pos x="352" y="0"/>
                    </a:cxn>
                    <a:cxn ang="0">
                      <a:pos x="946" y="0"/>
                    </a:cxn>
                    <a:cxn ang="0">
                      <a:pos x="594" y="304"/>
                    </a:cxn>
                    <a:cxn ang="0">
                      <a:pos x="0" y="304"/>
                    </a:cxn>
                    <a:cxn ang="0">
                      <a:pos x="352" y="0"/>
                    </a:cxn>
                  </a:cxnLst>
                  <a:rect l="0" t="0" r="r" b="b"/>
                  <a:pathLst>
                    <a:path w="947" h="305">
                      <a:moveTo>
                        <a:pt x="352" y="0"/>
                      </a:moveTo>
                      <a:lnTo>
                        <a:pt x="946" y="0"/>
                      </a:lnTo>
                      <a:lnTo>
                        <a:pt x="594" y="304"/>
                      </a:lnTo>
                      <a:lnTo>
                        <a:pt x="0" y="304"/>
                      </a:lnTo>
                      <a:lnTo>
                        <a:pt x="352" y="0"/>
                      </a:lnTo>
                    </a:path>
                  </a:pathLst>
                </a:custGeom>
                <a:noFill/>
                <a:ln w="9525">
                  <a:noFill/>
                  <a:round/>
                  <a:headEnd type="none" w="med" len="med"/>
                  <a:tailEnd type="none" w="med" len="med"/>
                </a:ln>
                <a:effectLst/>
              </p:spPr>
              <p:txBody>
                <a:bodyPr/>
                <a:lstStyle/>
                <a:p>
                  <a:endParaRPr lang="zh-CN" altLang="en-US"/>
                </a:p>
              </p:txBody>
            </p:sp>
            <p:sp>
              <p:nvSpPr>
                <p:cNvPr id="21628" name="Freeform 124"/>
                <p:cNvSpPr/>
                <p:nvPr/>
              </p:nvSpPr>
              <p:spPr bwMode="auto">
                <a:xfrm>
                  <a:off x="2788" y="1783"/>
                  <a:ext cx="725" cy="238"/>
                </a:xfrm>
                <a:custGeom>
                  <a:avLst/>
                  <a:gdLst/>
                  <a:ahLst/>
                  <a:cxnLst>
                    <a:cxn ang="0">
                      <a:pos x="273" y="0"/>
                    </a:cxn>
                    <a:cxn ang="0">
                      <a:pos x="724" y="0"/>
                    </a:cxn>
                    <a:cxn ang="0">
                      <a:pos x="450" y="237"/>
                    </a:cxn>
                    <a:cxn ang="0">
                      <a:pos x="0" y="237"/>
                    </a:cxn>
                    <a:cxn ang="0">
                      <a:pos x="273" y="0"/>
                    </a:cxn>
                    <a:cxn ang="0">
                      <a:pos x="273" y="0"/>
                    </a:cxn>
                  </a:cxnLst>
                  <a:rect l="0" t="0" r="r" b="b"/>
                  <a:pathLst>
                    <a:path w="725" h="238">
                      <a:moveTo>
                        <a:pt x="273" y="0"/>
                      </a:moveTo>
                      <a:lnTo>
                        <a:pt x="724" y="0"/>
                      </a:lnTo>
                      <a:lnTo>
                        <a:pt x="450" y="237"/>
                      </a:lnTo>
                      <a:lnTo>
                        <a:pt x="0" y="237"/>
                      </a:lnTo>
                      <a:lnTo>
                        <a:pt x="273" y="0"/>
                      </a:lnTo>
                      <a:lnTo>
                        <a:pt x="273" y="0"/>
                      </a:lnTo>
                    </a:path>
                  </a:pathLst>
                </a:custGeom>
                <a:solidFill>
                  <a:srgbClr val="00FFFF"/>
                </a:solidFill>
                <a:ln w="9525">
                  <a:noFill/>
                  <a:round/>
                  <a:headEnd type="none" w="med" len="med"/>
                  <a:tailEnd type="none" w="med" len="med"/>
                </a:ln>
                <a:effectLst/>
              </p:spPr>
              <p:txBody>
                <a:bodyPr/>
                <a:lstStyle/>
                <a:p>
                  <a:endParaRPr lang="zh-CN" altLang="en-US"/>
                </a:p>
              </p:txBody>
            </p:sp>
            <p:sp>
              <p:nvSpPr>
                <p:cNvPr id="21629" name="Freeform 125"/>
                <p:cNvSpPr/>
                <p:nvPr/>
              </p:nvSpPr>
              <p:spPr bwMode="auto">
                <a:xfrm>
                  <a:off x="2788" y="1783"/>
                  <a:ext cx="725" cy="238"/>
                </a:xfrm>
                <a:custGeom>
                  <a:avLst/>
                  <a:gdLst/>
                  <a:ahLst/>
                  <a:cxnLst>
                    <a:cxn ang="0">
                      <a:pos x="273" y="0"/>
                    </a:cxn>
                    <a:cxn ang="0">
                      <a:pos x="724" y="0"/>
                    </a:cxn>
                    <a:cxn ang="0">
                      <a:pos x="450" y="237"/>
                    </a:cxn>
                    <a:cxn ang="0">
                      <a:pos x="0" y="237"/>
                    </a:cxn>
                    <a:cxn ang="0">
                      <a:pos x="273" y="0"/>
                    </a:cxn>
                  </a:cxnLst>
                  <a:rect l="0" t="0" r="r" b="b"/>
                  <a:pathLst>
                    <a:path w="725" h="238">
                      <a:moveTo>
                        <a:pt x="273" y="0"/>
                      </a:moveTo>
                      <a:lnTo>
                        <a:pt x="724" y="0"/>
                      </a:lnTo>
                      <a:lnTo>
                        <a:pt x="450" y="237"/>
                      </a:lnTo>
                      <a:lnTo>
                        <a:pt x="0" y="237"/>
                      </a:lnTo>
                      <a:lnTo>
                        <a:pt x="273" y="0"/>
                      </a:lnTo>
                    </a:path>
                  </a:pathLst>
                </a:custGeom>
                <a:noFill/>
                <a:ln w="9525" cap="flat" cmpd="sng">
                  <a:solidFill>
                    <a:srgbClr val="000000"/>
                  </a:solidFill>
                  <a:prstDash val="solid"/>
                  <a:round/>
                  <a:headEnd type="none" w="med" len="med"/>
                  <a:tailEnd type="none" w="med" len="med"/>
                </a:ln>
                <a:effectLst/>
              </p:spPr>
              <p:txBody>
                <a:bodyPr/>
                <a:lstStyle/>
                <a:p>
                  <a:endParaRPr lang="zh-CN" altLang="en-US"/>
                </a:p>
              </p:txBody>
            </p:sp>
            <p:sp>
              <p:nvSpPr>
                <p:cNvPr id="21630" name="Line 126"/>
                <p:cNvSpPr>
                  <a:spLocks noChangeShapeType="1"/>
                </p:cNvSpPr>
                <p:nvPr/>
              </p:nvSpPr>
              <p:spPr bwMode="auto">
                <a:xfrm>
                  <a:off x="3030" y="1810"/>
                  <a:ext cx="446" cy="0"/>
                </a:xfrm>
                <a:prstGeom prst="line">
                  <a:avLst/>
                </a:prstGeom>
                <a:noFill/>
                <a:ln w="9525">
                  <a:solidFill>
                    <a:srgbClr val="000000"/>
                  </a:solidFill>
                  <a:round/>
                </a:ln>
                <a:effectLst/>
              </p:spPr>
              <p:txBody>
                <a:bodyPr wrap="none" anchor="ctr"/>
                <a:lstStyle/>
                <a:p>
                  <a:endParaRPr lang="zh-CN" altLang="en-US"/>
                </a:p>
              </p:txBody>
            </p:sp>
            <p:sp>
              <p:nvSpPr>
                <p:cNvPr id="21631" name="Line 127"/>
                <p:cNvSpPr>
                  <a:spLocks noChangeShapeType="1"/>
                </p:cNvSpPr>
                <p:nvPr/>
              </p:nvSpPr>
              <p:spPr bwMode="auto">
                <a:xfrm>
                  <a:off x="3004" y="1837"/>
                  <a:ext cx="450" cy="0"/>
                </a:xfrm>
                <a:prstGeom prst="line">
                  <a:avLst/>
                </a:prstGeom>
                <a:noFill/>
                <a:ln w="9525">
                  <a:solidFill>
                    <a:srgbClr val="000000"/>
                  </a:solidFill>
                  <a:round/>
                </a:ln>
                <a:effectLst/>
              </p:spPr>
              <p:txBody>
                <a:bodyPr wrap="none" anchor="ctr"/>
                <a:lstStyle/>
                <a:p>
                  <a:endParaRPr lang="zh-CN" altLang="en-US"/>
                </a:p>
              </p:txBody>
            </p:sp>
            <p:sp>
              <p:nvSpPr>
                <p:cNvPr id="21632" name="Line 128"/>
                <p:cNvSpPr>
                  <a:spLocks noChangeShapeType="1"/>
                </p:cNvSpPr>
                <p:nvPr/>
              </p:nvSpPr>
              <p:spPr bwMode="auto">
                <a:xfrm>
                  <a:off x="2964" y="1870"/>
                  <a:ext cx="451" cy="0"/>
                </a:xfrm>
                <a:prstGeom prst="line">
                  <a:avLst/>
                </a:prstGeom>
                <a:noFill/>
                <a:ln w="9525">
                  <a:solidFill>
                    <a:srgbClr val="000000"/>
                  </a:solidFill>
                  <a:round/>
                </a:ln>
                <a:effectLst/>
              </p:spPr>
              <p:txBody>
                <a:bodyPr wrap="none" anchor="ctr"/>
                <a:lstStyle/>
                <a:p>
                  <a:endParaRPr lang="zh-CN" altLang="en-US"/>
                </a:p>
              </p:txBody>
            </p:sp>
            <p:sp>
              <p:nvSpPr>
                <p:cNvPr id="21633" name="Line 129"/>
                <p:cNvSpPr>
                  <a:spLocks noChangeShapeType="1"/>
                </p:cNvSpPr>
                <p:nvPr/>
              </p:nvSpPr>
              <p:spPr bwMode="auto">
                <a:xfrm>
                  <a:off x="2819" y="2000"/>
                  <a:ext cx="451" cy="0"/>
                </a:xfrm>
                <a:prstGeom prst="line">
                  <a:avLst/>
                </a:prstGeom>
                <a:noFill/>
                <a:ln w="9525">
                  <a:solidFill>
                    <a:srgbClr val="000000"/>
                  </a:solidFill>
                  <a:round/>
                </a:ln>
                <a:effectLst/>
              </p:spPr>
              <p:txBody>
                <a:bodyPr wrap="none" anchor="ctr"/>
                <a:lstStyle/>
                <a:p>
                  <a:endParaRPr lang="zh-CN" altLang="en-US"/>
                </a:p>
              </p:txBody>
            </p:sp>
            <p:sp>
              <p:nvSpPr>
                <p:cNvPr id="21634" name="Line 130"/>
                <p:cNvSpPr>
                  <a:spLocks noChangeShapeType="1"/>
                </p:cNvSpPr>
                <p:nvPr/>
              </p:nvSpPr>
              <p:spPr bwMode="auto">
                <a:xfrm>
                  <a:off x="2925" y="1905"/>
                  <a:ext cx="450" cy="0"/>
                </a:xfrm>
                <a:prstGeom prst="line">
                  <a:avLst/>
                </a:prstGeom>
                <a:noFill/>
                <a:ln w="9525">
                  <a:solidFill>
                    <a:srgbClr val="000000"/>
                  </a:solidFill>
                  <a:round/>
                </a:ln>
                <a:effectLst/>
              </p:spPr>
              <p:txBody>
                <a:bodyPr wrap="none" anchor="ctr"/>
                <a:lstStyle/>
                <a:p>
                  <a:endParaRPr lang="zh-CN" altLang="en-US"/>
                </a:p>
              </p:txBody>
            </p:sp>
            <p:sp>
              <p:nvSpPr>
                <p:cNvPr id="21635" name="Line 131"/>
                <p:cNvSpPr>
                  <a:spLocks noChangeShapeType="1"/>
                </p:cNvSpPr>
                <p:nvPr/>
              </p:nvSpPr>
              <p:spPr bwMode="auto">
                <a:xfrm>
                  <a:off x="2888" y="1935"/>
                  <a:ext cx="452" cy="0"/>
                </a:xfrm>
                <a:prstGeom prst="line">
                  <a:avLst/>
                </a:prstGeom>
                <a:noFill/>
                <a:ln w="9525">
                  <a:solidFill>
                    <a:srgbClr val="000000"/>
                  </a:solidFill>
                  <a:round/>
                </a:ln>
                <a:effectLst/>
              </p:spPr>
              <p:txBody>
                <a:bodyPr wrap="none" anchor="ctr"/>
                <a:lstStyle/>
                <a:p>
                  <a:endParaRPr lang="zh-CN" altLang="en-US"/>
                </a:p>
              </p:txBody>
            </p:sp>
            <p:sp>
              <p:nvSpPr>
                <p:cNvPr id="21636" name="Line 132"/>
                <p:cNvSpPr>
                  <a:spLocks noChangeShapeType="1"/>
                </p:cNvSpPr>
                <p:nvPr/>
              </p:nvSpPr>
              <p:spPr bwMode="auto">
                <a:xfrm flipH="1">
                  <a:off x="2847" y="1784"/>
                  <a:ext cx="272" cy="235"/>
                </a:xfrm>
                <a:prstGeom prst="line">
                  <a:avLst/>
                </a:prstGeom>
                <a:noFill/>
                <a:ln w="9525">
                  <a:solidFill>
                    <a:srgbClr val="000000"/>
                  </a:solidFill>
                  <a:round/>
                </a:ln>
                <a:effectLst/>
              </p:spPr>
              <p:txBody>
                <a:bodyPr wrap="none" anchor="ctr"/>
                <a:lstStyle/>
                <a:p>
                  <a:endParaRPr lang="zh-CN" altLang="en-US"/>
                </a:p>
              </p:txBody>
            </p:sp>
            <p:sp>
              <p:nvSpPr>
                <p:cNvPr id="21637" name="Line 133"/>
                <p:cNvSpPr>
                  <a:spLocks noChangeShapeType="1"/>
                </p:cNvSpPr>
                <p:nvPr/>
              </p:nvSpPr>
              <p:spPr bwMode="auto">
                <a:xfrm flipH="1">
                  <a:off x="2904" y="1784"/>
                  <a:ext cx="272" cy="235"/>
                </a:xfrm>
                <a:prstGeom prst="line">
                  <a:avLst/>
                </a:prstGeom>
                <a:noFill/>
                <a:ln w="9525">
                  <a:solidFill>
                    <a:srgbClr val="000000"/>
                  </a:solidFill>
                  <a:round/>
                </a:ln>
                <a:effectLst/>
              </p:spPr>
              <p:txBody>
                <a:bodyPr wrap="none" anchor="ctr"/>
                <a:lstStyle/>
                <a:p>
                  <a:endParaRPr lang="zh-CN" altLang="en-US"/>
                </a:p>
              </p:txBody>
            </p:sp>
            <p:sp>
              <p:nvSpPr>
                <p:cNvPr id="21638" name="Line 134"/>
                <p:cNvSpPr>
                  <a:spLocks noChangeShapeType="1"/>
                </p:cNvSpPr>
                <p:nvPr/>
              </p:nvSpPr>
              <p:spPr bwMode="auto">
                <a:xfrm flipH="1">
                  <a:off x="2962" y="1788"/>
                  <a:ext cx="271" cy="235"/>
                </a:xfrm>
                <a:prstGeom prst="line">
                  <a:avLst/>
                </a:prstGeom>
                <a:noFill/>
                <a:ln w="9525">
                  <a:solidFill>
                    <a:srgbClr val="000000"/>
                  </a:solidFill>
                  <a:round/>
                </a:ln>
                <a:effectLst/>
              </p:spPr>
              <p:txBody>
                <a:bodyPr wrap="none" anchor="ctr"/>
                <a:lstStyle/>
                <a:p>
                  <a:endParaRPr lang="zh-CN" altLang="en-US"/>
                </a:p>
              </p:txBody>
            </p:sp>
            <p:sp>
              <p:nvSpPr>
                <p:cNvPr id="21639" name="Line 135"/>
                <p:cNvSpPr>
                  <a:spLocks noChangeShapeType="1"/>
                </p:cNvSpPr>
                <p:nvPr/>
              </p:nvSpPr>
              <p:spPr bwMode="auto">
                <a:xfrm flipH="1">
                  <a:off x="3026" y="1784"/>
                  <a:ext cx="271" cy="236"/>
                </a:xfrm>
                <a:prstGeom prst="line">
                  <a:avLst/>
                </a:prstGeom>
                <a:noFill/>
                <a:ln w="9525">
                  <a:solidFill>
                    <a:srgbClr val="000000"/>
                  </a:solidFill>
                  <a:round/>
                </a:ln>
                <a:effectLst/>
              </p:spPr>
              <p:txBody>
                <a:bodyPr wrap="none" anchor="ctr"/>
                <a:lstStyle/>
                <a:p>
                  <a:endParaRPr lang="zh-CN" altLang="en-US"/>
                </a:p>
              </p:txBody>
            </p:sp>
            <p:sp>
              <p:nvSpPr>
                <p:cNvPr id="21640" name="Line 136"/>
                <p:cNvSpPr>
                  <a:spLocks noChangeShapeType="1"/>
                </p:cNvSpPr>
                <p:nvPr/>
              </p:nvSpPr>
              <p:spPr bwMode="auto">
                <a:xfrm flipH="1">
                  <a:off x="3099" y="1782"/>
                  <a:ext cx="272" cy="236"/>
                </a:xfrm>
                <a:prstGeom prst="line">
                  <a:avLst/>
                </a:prstGeom>
                <a:noFill/>
                <a:ln w="9525">
                  <a:solidFill>
                    <a:srgbClr val="000000"/>
                  </a:solidFill>
                  <a:round/>
                </a:ln>
                <a:effectLst/>
              </p:spPr>
              <p:txBody>
                <a:bodyPr wrap="none" anchor="ctr"/>
                <a:lstStyle/>
                <a:p>
                  <a:endParaRPr lang="zh-CN" altLang="en-US"/>
                </a:p>
              </p:txBody>
            </p:sp>
            <p:sp>
              <p:nvSpPr>
                <p:cNvPr id="21641" name="Line 137"/>
                <p:cNvSpPr>
                  <a:spLocks noChangeShapeType="1"/>
                </p:cNvSpPr>
                <p:nvPr/>
              </p:nvSpPr>
              <p:spPr bwMode="auto">
                <a:xfrm flipH="1">
                  <a:off x="3167" y="1786"/>
                  <a:ext cx="270" cy="235"/>
                </a:xfrm>
                <a:prstGeom prst="line">
                  <a:avLst/>
                </a:prstGeom>
                <a:noFill/>
                <a:ln w="9525">
                  <a:solidFill>
                    <a:srgbClr val="000000"/>
                  </a:solidFill>
                  <a:round/>
                </a:ln>
                <a:effectLst/>
              </p:spPr>
              <p:txBody>
                <a:bodyPr wrap="none" anchor="ctr"/>
                <a:lstStyle/>
                <a:p>
                  <a:endParaRPr lang="zh-CN" altLang="en-US"/>
                </a:p>
              </p:txBody>
            </p:sp>
            <p:sp>
              <p:nvSpPr>
                <p:cNvPr id="21642" name="Line 138"/>
                <p:cNvSpPr>
                  <a:spLocks noChangeShapeType="1"/>
                </p:cNvSpPr>
                <p:nvPr/>
              </p:nvSpPr>
              <p:spPr bwMode="auto">
                <a:xfrm>
                  <a:off x="2852" y="1971"/>
                  <a:ext cx="450" cy="0"/>
                </a:xfrm>
                <a:prstGeom prst="line">
                  <a:avLst/>
                </a:prstGeom>
                <a:noFill/>
                <a:ln w="9525">
                  <a:solidFill>
                    <a:srgbClr val="000000"/>
                  </a:solidFill>
                  <a:round/>
                </a:ln>
                <a:effectLst/>
              </p:spPr>
              <p:txBody>
                <a:bodyPr wrap="none" anchor="ctr"/>
                <a:lstStyle/>
                <a:p>
                  <a:endParaRPr lang="zh-CN" altLang="en-US"/>
                </a:p>
              </p:txBody>
            </p:sp>
            <p:sp>
              <p:nvSpPr>
                <p:cNvPr id="21643" name="Freeform 139"/>
                <p:cNvSpPr/>
                <p:nvPr/>
              </p:nvSpPr>
              <p:spPr bwMode="auto">
                <a:xfrm>
                  <a:off x="2253" y="1808"/>
                  <a:ext cx="947" cy="305"/>
                </a:xfrm>
                <a:custGeom>
                  <a:avLst/>
                  <a:gdLst/>
                  <a:ahLst/>
                  <a:cxnLst>
                    <a:cxn ang="0">
                      <a:pos x="351" y="0"/>
                    </a:cxn>
                    <a:cxn ang="0">
                      <a:pos x="946" y="0"/>
                    </a:cxn>
                    <a:cxn ang="0">
                      <a:pos x="595" y="304"/>
                    </a:cxn>
                    <a:cxn ang="0">
                      <a:pos x="0" y="304"/>
                    </a:cxn>
                    <a:cxn ang="0">
                      <a:pos x="351" y="0"/>
                    </a:cxn>
                    <a:cxn ang="0">
                      <a:pos x="351" y="0"/>
                    </a:cxn>
                  </a:cxnLst>
                  <a:rect l="0" t="0" r="r" b="b"/>
                  <a:pathLst>
                    <a:path w="947" h="305">
                      <a:moveTo>
                        <a:pt x="351" y="0"/>
                      </a:moveTo>
                      <a:lnTo>
                        <a:pt x="946" y="0"/>
                      </a:lnTo>
                      <a:lnTo>
                        <a:pt x="595" y="304"/>
                      </a:lnTo>
                      <a:lnTo>
                        <a:pt x="0" y="304"/>
                      </a:lnTo>
                      <a:lnTo>
                        <a:pt x="351" y="0"/>
                      </a:lnTo>
                      <a:lnTo>
                        <a:pt x="351" y="0"/>
                      </a:lnTo>
                    </a:path>
                  </a:pathLst>
                </a:custGeom>
                <a:solidFill>
                  <a:srgbClr val="FFFFFF"/>
                </a:solidFill>
                <a:ln w="9525">
                  <a:noFill/>
                  <a:round/>
                  <a:headEnd type="none" w="med" len="med"/>
                  <a:tailEnd type="none" w="med" len="med"/>
                </a:ln>
                <a:effectLst/>
              </p:spPr>
              <p:txBody>
                <a:bodyPr/>
                <a:lstStyle/>
                <a:p>
                  <a:endParaRPr lang="zh-CN" altLang="en-US"/>
                </a:p>
              </p:txBody>
            </p:sp>
            <p:sp>
              <p:nvSpPr>
                <p:cNvPr id="21644" name="Freeform 140"/>
                <p:cNvSpPr/>
                <p:nvPr/>
              </p:nvSpPr>
              <p:spPr bwMode="auto">
                <a:xfrm>
                  <a:off x="2253" y="1808"/>
                  <a:ext cx="947" cy="305"/>
                </a:xfrm>
                <a:custGeom>
                  <a:avLst/>
                  <a:gdLst/>
                  <a:ahLst/>
                  <a:cxnLst>
                    <a:cxn ang="0">
                      <a:pos x="351" y="0"/>
                    </a:cxn>
                    <a:cxn ang="0">
                      <a:pos x="946" y="0"/>
                    </a:cxn>
                    <a:cxn ang="0">
                      <a:pos x="595" y="304"/>
                    </a:cxn>
                    <a:cxn ang="0">
                      <a:pos x="0" y="304"/>
                    </a:cxn>
                    <a:cxn ang="0">
                      <a:pos x="351" y="0"/>
                    </a:cxn>
                  </a:cxnLst>
                  <a:rect l="0" t="0" r="r" b="b"/>
                  <a:pathLst>
                    <a:path w="947" h="305">
                      <a:moveTo>
                        <a:pt x="351" y="0"/>
                      </a:moveTo>
                      <a:lnTo>
                        <a:pt x="946" y="0"/>
                      </a:lnTo>
                      <a:lnTo>
                        <a:pt x="595" y="304"/>
                      </a:lnTo>
                      <a:lnTo>
                        <a:pt x="0" y="304"/>
                      </a:lnTo>
                      <a:lnTo>
                        <a:pt x="351" y="0"/>
                      </a:lnTo>
                    </a:path>
                  </a:pathLst>
                </a:custGeom>
                <a:noFill/>
                <a:ln w="9525">
                  <a:noFill/>
                  <a:round/>
                  <a:headEnd type="none" w="med" len="med"/>
                  <a:tailEnd type="none" w="med" len="med"/>
                </a:ln>
                <a:effectLst/>
              </p:spPr>
              <p:txBody>
                <a:bodyPr/>
                <a:lstStyle/>
                <a:p>
                  <a:endParaRPr lang="zh-CN" altLang="en-US"/>
                </a:p>
              </p:txBody>
            </p:sp>
            <p:sp>
              <p:nvSpPr>
                <p:cNvPr id="21645" name="Freeform 141"/>
                <p:cNvSpPr/>
                <p:nvPr/>
              </p:nvSpPr>
              <p:spPr bwMode="auto">
                <a:xfrm>
                  <a:off x="2365" y="1844"/>
                  <a:ext cx="725" cy="238"/>
                </a:xfrm>
                <a:custGeom>
                  <a:avLst/>
                  <a:gdLst/>
                  <a:ahLst/>
                  <a:cxnLst>
                    <a:cxn ang="0">
                      <a:pos x="274" y="0"/>
                    </a:cxn>
                    <a:cxn ang="0">
                      <a:pos x="724" y="0"/>
                    </a:cxn>
                    <a:cxn ang="0">
                      <a:pos x="449" y="237"/>
                    </a:cxn>
                    <a:cxn ang="0">
                      <a:pos x="0" y="237"/>
                    </a:cxn>
                    <a:cxn ang="0">
                      <a:pos x="274" y="0"/>
                    </a:cxn>
                    <a:cxn ang="0">
                      <a:pos x="274" y="0"/>
                    </a:cxn>
                  </a:cxnLst>
                  <a:rect l="0" t="0" r="r" b="b"/>
                  <a:pathLst>
                    <a:path w="725" h="238">
                      <a:moveTo>
                        <a:pt x="274" y="0"/>
                      </a:moveTo>
                      <a:lnTo>
                        <a:pt x="724" y="0"/>
                      </a:lnTo>
                      <a:lnTo>
                        <a:pt x="449" y="237"/>
                      </a:lnTo>
                      <a:lnTo>
                        <a:pt x="0" y="237"/>
                      </a:lnTo>
                      <a:lnTo>
                        <a:pt x="274" y="0"/>
                      </a:lnTo>
                      <a:lnTo>
                        <a:pt x="274" y="0"/>
                      </a:lnTo>
                    </a:path>
                  </a:pathLst>
                </a:custGeom>
                <a:solidFill>
                  <a:srgbClr val="FFFFD0"/>
                </a:solidFill>
                <a:ln w="9525">
                  <a:noFill/>
                  <a:round/>
                  <a:headEnd type="none" w="med" len="med"/>
                  <a:tailEnd type="none" w="med" len="med"/>
                </a:ln>
                <a:effectLst/>
              </p:spPr>
              <p:txBody>
                <a:bodyPr/>
                <a:lstStyle/>
                <a:p>
                  <a:endParaRPr lang="zh-CN" altLang="en-US"/>
                </a:p>
              </p:txBody>
            </p:sp>
            <p:sp>
              <p:nvSpPr>
                <p:cNvPr id="21646" name="Freeform 142"/>
                <p:cNvSpPr/>
                <p:nvPr/>
              </p:nvSpPr>
              <p:spPr bwMode="auto">
                <a:xfrm>
                  <a:off x="2365" y="1844"/>
                  <a:ext cx="725" cy="238"/>
                </a:xfrm>
                <a:custGeom>
                  <a:avLst/>
                  <a:gdLst/>
                  <a:ahLst/>
                  <a:cxnLst>
                    <a:cxn ang="0">
                      <a:pos x="274" y="0"/>
                    </a:cxn>
                    <a:cxn ang="0">
                      <a:pos x="724" y="0"/>
                    </a:cxn>
                    <a:cxn ang="0">
                      <a:pos x="449" y="237"/>
                    </a:cxn>
                    <a:cxn ang="0">
                      <a:pos x="0" y="237"/>
                    </a:cxn>
                    <a:cxn ang="0">
                      <a:pos x="274" y="0"/>
                    </a:cxn>
                  </a:cxnLst>
                  <a:rect l="0" t="0" r="r" b="b"/>
                  <a:pathLst>
                    <a:path w="725" h="238">
                      <a:moveTo>
                        <a:pt x="274" y="0"/>
                      </a:moveTo>
                      <a:lnTo>
                        <a:pt x="724" y="0"/>
                      </a:lnTo>
                      <a:lnTo>
                        <a:pt x="449" y="237"/>
                      </a:lnTo>
                      <a:lnTo>
                        <a:pt x="0" y="237"/>
                      </a:lnTo>
                      <a:lnTo>
                        <a:pt x="274" y="0"/>
                      </a:lnTo>
                    </a:path>
                  </a:pathLst>
                </a:custGeom>
                <a:noFill/>
                <a:ln w="9525" cap="flat" cmpd="sng">
                  <a:solidFill>
                    <a:srgbClr val="000000"/>
                  </a:solidFill>
                  <a:prstDash val="solid"/>
                  <a:round/>
                  <a:headEnd type="none" w="med" len="med"/>
                  <a:tailEnd type="none" w="med" len="med"/>
                </a:ln>
                <a:effectLst/>
              </p:spPr>
              <p:txBody>
                <a:bodyPr/>
                <a:lstStyle/>
                <a:p>
                  <a:endParaRPr lang="zh-CN" altLang="en-US"/>
                </a:p>
              </p:txBody>
            </p:sp>
            <p:sp>
              <p:nvSpPr>
                <p:cNvPr id="21647" name="Line 143"/>
                <p:cNvSpPr>
                  <a:spLocks noChangeShapeType="1"/>
                </p:cNvSpPr>
                <p:nvPr/>
              </p:nvSpPr>
              <p:spPr bwMode="auto">
                <a:xfrm>
                  <a:off x="2605" y="1871"/>
                  <a:ext cx="446" cy="0"/>
                </a:xfrm>
                <a:prstGeom prst="line">
                  <a:avLst/>
                </a:prstGeom>
                <a:noFill/>
                <a:ln w="9525">
                  <a:solidFill>
                    <a:srgbClr val="000000"/>
                  </a:solidFill>
                  <a:round/>
                </a:ln>
                <a:effectLst/>
              </p:spPr>
              <p:txBody>
                <a:bodyPr wrap="none" anchor="ctr"/>
                <a:lstStyle/>
                <a:p>
                  <a:endParaRPr lang="zh-CN" altLang="en-US"/>
                </a:p>
              </p:txBody>
            </p:sp>
            <p:sp>
              <p:nvSpPr>
                <p:cNvPr id="21648" name="Line 144"/>
                <p:cNvSpPr>
                  <a:spLocks noChangeShapeType="1"/>
                </p:cNvSpPr>
                <p:nvPr/>
              </p:nvSpPr>
              <p:spPr bwMode="auto">
                <a:xfrm>
                  <a:off x="2580" y="1898"/>
                  <a:ext cx="450" cy="0"/>
                </a:xfrm>
                <a:prstGeom prst="line">
                  <a:avLst/>
                </a:prstGeom>
                <a:noFill/>
                <a:ln w="9525">
                  <a:solidFill>
                    <a:srgbClr val="000000"/>
                  </a:solidFill>
                  <a:round/>
                </a:ln>
                <a:effectLst/>
              </p:spPr>
              <p:txBody>
                <a:bodyPr wrap="none" anchor="ctr"/>
                <a:lstStyle/>
                <a:p>
                  <a:endParaRPr lang="zh-CN" altLang="en-US"/>
                </a:p>
              </p:txBody>
            </p:sp>
            <p:sp>
              <p:nvSpPr>
                <p:cNvPr id="21649" name="Line 145"/>
                <p:cNvSpPr>
                  <a:spLocks noChangeShapeType="1"/>
                </p:cNvSpPr>
                <p:nvPr/>
              </p:nvSpPr>
              <p:spPr bwMode="auto">
                <a:xfrm>
                  <a:off x="2541" y="1931"/>
                  <a:ext cx="449" cy="0"/>
                </a:xfrm>
                <a:prstGeom prst="line">
                  <a:avLst/>
                </a:prstGeom>
                <a:noFill/>
                <a:ln w="9525">
                  <a:solidFill>
                    <a:srgbClr val="000000"/>
                  </a:solidFill>
                  <a:round/>
                </a:ln>
                <a:effectLst/>
              </p:spPr>
              <p:txBody>
                <a:bodyPr wrap="none" anchor="ctr"/>
                <a:lstStyle/>
                <a:p>
                  <a:endParaRPr lang="zh-CN" altLang="en-US"/>
                </a:p>
              </p:txBody>
            </p:sp>
            <p:sp>
              <p:nvSpPr>
                <p:cNvPr id="21650" name="Line 146"/>
                <p:cNvSpPr>
                  <a:spLocks noChangeShapeType="1"/>
                </p:cNvSpPr>
                <p:nvPr/>
              </p:nvSpPr>
              <p:spPr bwMode="auto">
                <a:xfrm>
                  <a:off x="2396" y="2060"/>
                  <a:ext cx="449" cy="0"/>
                </a:xfrm>
                <a:prstGeom prst="line">
                  <a:avLst/>
                </a:prstGeom>
                <a:noFill/>
                <a:ln w="9525">
                  <a:solidFill>
                    <a:srgbClr val="000000"/>
                  </a:solidFill>
                  <a:round/>
                </a:ln>
                <a:effectLst/>
              </p:spPr>
              <p:txBody>
                <a:bodyPr wrap="none" anchor="ctr"/>
                <a:lstStyle/>
                <a:p>
                  <a:endParaRPr lang="zh-CN" altLang="en-US"/>
                </a:p>
              </p:txBody>
            </p:sp>
            <p:sp>
              <p:nvSpPr>
                <p:cNvPr id="21651" name="Line 147"/>
                <p:cNvSpPr>
                  <a:spLocks noChangeShapeType="1"/>
                </p:cNvSpPr>
                <p:nvPr/>
              </p:nvSpPr>
              <p:spPr bwMode="auto">
                <a:xfrm>
                  <a:off x="2500" y="1965"/>
                  <a:ext cx="452" cy="0"/>
                </a:xfrm>
                <a:prstGeom prst="line">
                  <a:avLst/>
                </a:prstGeom>
                <a:noFill/>
                <a:ln w="9525">
                  <a:solidFill>
                    <a:srgbClr val="000000"/>
                  </a:solidFill>
                  <a:round/>
                </a:ln>
                <a:effectLst/>
              </p:spPr>
              <p:txBody>
                <a:bodyPr wrap="none" anchor="ctr"/>
                <a:lstStyle/>
                <a:p>
                  <a:endParaRPr lang="zh-CN" altLang="en-US"/>
                </a:p>
              </p:txBody>
            </p:sp>
            <p:sp>
              <p:nvSpPr>
                <p:cNvPr id="21652" name="Line 148"/>
                <p:cNvSpPr>
                  <a:spLocks noChangeShapeType="1"/>
                </p:cNvSpPr>
                <p:nvPr/>
              </p:nvSpPr>
              <p:spPr bwMode="auto">
                <a:xfrm>
                  <a:off x="2466" y="1996"/>
                  <a:ext cx="448" cy="0"/>
                </a:xfrm>
                <a:prstGeom prst="line">
                  <a:avLst/>
                </a:prstGeom>
                <a:noFill/>
                <a:ln w="9525">
                  <a:solidFill>
                    <a:srgbClr val="000000"/>
                  </a:solidFill>
                  <a:round/>
                </a:ln>
                <a:effectLst/>
              </p:spPr>
              <p:txBody>
                <a:bodyPr wrap="none" anchor="ctr"/>
                <a:lstStyle/>
                <a:p>
                  <a:endParaRPr lang="zh-CN" altLang="en-US"/>
                </a:p>
              </p:txBody>
            </p:sp>
            <p:sp>
              <p:nvSpPr>
                <p:cNvPr id="21653" name="Line 149"/>
                <p:cNvSpPr>
                  <a:spLocks noChangeShapeType="1"/>
                </p:cNvSpPr>
                <p:nvPr/>
              </p:nvSpPr>
              <p:spPr bwMode="auto">
                <a:xfrm flipH="1">
                  <a:off x="2423" y="1844"/>
                  <a:ext cx="272" cy="236"/>
                </a:xfrm>
                <a:prstGeom prst="line">
                  <a:avLst/>
                </a:prstGeom>
                <a:noFill/>
                <a:ln w="9525">
                  <a:solidFill>
                    <a:srgbClr val="000000"/>
                  </a:solidFill>
                  <a:round/>
                </a:ln>
                <a:effectLst/>
              </p:spPr>
              <p:txBody>
                <a:bodyPr wrap="none" anchor="ctr"/>
                <a:lstStyle/>
                <a:p>
                  <a:endParaRPr lang="zh-CN" altLang="en-US"/>
                </a:p>
              </p:txBody>
            </p:sp>
            <p:sp>
              <p:nvSpPr>
                <p:cNvPr id="21654" name="Line 150"/>
                <p:cNvSpPr>
                  <a:spLocks noChangeShapeType="1"/>
                </p:cNvSpPr>
                <p:nvPr/>
              </p:nvSpPr>
              <p:spPr bwMode="auto">
                <a:xfrm flipH="1">
                  <a:off x="2480" y="1845"/>
                  <a:ext cx="272" cy="236"/>
                </a:xfrm>
                <a:prstGeom prst="line">
                  <a:avLst/>
                </a:prstGeom>
                <a:noFill/>
                <a:ln w="9525">
                  <a:solidFill>
                    <a:srgbClr val="000000"/>
                  </a:solidFill>
                  <a:round/>
                </a:ln>
                <a:effectLst/>
              </p:spPr>
              <p:txBody>
                <a:bodyPr wrap="none" anchor="ctr"/>
                <a:lstStyle/>
                <a:p>
                  <a:endParaRPr lang="zh-CN" altLang="en-US"/>
                </a:p>
              </p:txBody>
            </p:sp>
            <p:sp>
              <p:nvSpPr>
                <p:cNvPr id="21655" name="Line 151"/>
                <p:cNvSpPr>
                  <a:spLocks noChangeShapeType="1"/>
                </p:cNvSpPr>
                <p:nvPr/>
              </p:nvSpPr>
              <p:spPr bwMode="auto">
                <a:xfrm flipH="1">
                  <a:off x="2537" y="1848"/>
                  <a:ext cx="273" cy="235"/>
                </a:xfrm>
                <a:prstGeom prst="line">
                  <a:avLst/>
                </a:prstGeom>
                <a:noFill/>
                <a:ln w="9525">
                  <a:solidFill>
                    <a:srgbClr val="000000"/>
                  </a:solidFill>
                  <a:round/>
                </a:ln>
                <a:effectLst/>
              </p:spPr>
              <p:txBody>
                <a:bodyPr wrap="none" anchor="ctr"/>
                <a:lstStyle/>
                <a:p>
                  <a:endParaRPr lang="zh-CN" altLang="en-US"/>
                </a:p>
              </p:txBody>
            </p:sp>
            <p:sp>
              <p:nvSpPr>
                <p:cNvPr id="21656" name="Line 152"/>
                <p:cNvSpPr>
                  <a:spLocks noChangeShapeType="1"/>
                </p:cNvSpPr>
                <p:nvPr/>
              </p:nvSpPr>
              <p:spPr bwMode="auto">
                <a:xfrm flipH="1">
                  <a:off x="2602" y="1846"/>
                  <a:ext cx="272" cy="235"/>
                </a:xfrm>
                <a:prstGeom prst="line">
                  <a:avLst/>
                </a:prstGeom>
                <a:noFill/>
                <a:ln w="9525">
                  <a:solidFill>
                    <a:srgbClr val="000000"/>
                  </a:solidFill>
                  <a:round/>
                </a:ln>
                <a:effectLst/>
              </p:spPr>
              <p:txBody>
                <a:bodyPr wrap="none" anchor="ctr"/>
                <a:lstStyle/>
                <a:p>
                  <a:endParaRPr lang="zh-CN" altLang="en-US"/>
                </a:p>
              </p:txBody>
            </p:sp>
            <p:sp>
              <p:nvSpPr>
                <p:cNvPr id="21657" name="Line 153"/>
                <p:cNvSpPr>
                  <a:spLocks noChangeShapeType="1"/>
                </p:cNvSpPr>
                <p:nvPr/>
              </p:nvSpPr>
              <p:spPr bwMode="auto">
                <a:xfrm flipH="1">
                  <a:off x="2675" y="1844"/>
                  <a:ext cx="271" cy="235"/>
                </a:xfrm>
                <a:prstGeom prst="line">
                  <a:avLst/>
                </a:prstGeom>
                <a:noFill/>
                <a:ln w="9525">
                  <a:solidFill>
                    <a:srgbClr val="000000"/>
                  </a:solidFill>
                  <a:round/>
                </a:ln>
                <a:effectLst/>
              </p:spPr>
              <p:txBody>
                <a:bodyPr wrap="none" anchor="ctr"/>
                <a:lstStyle/>
                <a:p>
                  <a:endParaRPr lang="zh-CN" altLang="en-US"/>
                </a:p>
              </p:txBody>
            </p:sp>
            <p:sp>
              <p:nvSpPr>
                <p:cNvPr id="21658" name="Line 154"/>
                <p:cNvSpPr>
                  <a:spLocks noChangeShapeType="1"/>
                </p:cNvSpPr>
                <p:nvPr/>
              </p:nvSpPr>
              <p:spPr bwMode="auto">
                <a:xfrm flipH="1">
                  <a:off x="2743" y="1846"/>
                  <a:ext cx="271" cy="235"/>
                </a:xfrm>
                <a:prstGeom prst="line">
                  <a:avLst/>
                </a:prstGeom>
                <a:noFill/>
                <a:ln w="9525">
                  <a:solidFill>
                    <a:srgbClr val="000000"/>
                  </a:solidFill>
                  <a:round/>
                </a:ln>
                <a:effectLst/>
              </p:spPr>
              <p:txBody>
                <a:bodyPr wrap="none" anchor="ctr"/>
                <a:lstStyle/>
                <a:p>
                  <a:endParaRPr lang="zh-CN" altLang="en-US"/>
                </a:p>
              </p:txBody>
            </p:sp>
            <p:sp>
              <p:nvSpPr>
                <p:cNvPr id="21659" name="Line 155"/>
                <p:cNvSpPr>
                  <a:spLocks noChangeShapeType="1"/>
                </p:cNvSpPr>
                <p:nvPr/>
              </p:nvSpPr>
              <p:spPr bwMode="auto">
                <a:xfrm>
                  <a:off x="2426" y="2032"/>
                  <a:ext cx="450" cy="0"/>
                </a:xfrm>
                <a:prstGeom prst="line">
                  <a:avLst/>
                </a:prstGeom>
                <a:noFill/>
                <a:ln w="9525">
                  <a:solidFill>
                    <a:srgbClr val="000000"/>
                  </a:solidFill>
                  <a:round/>
                </a:ln>
                <a:effectLst/>
              </p:spPr>
              <p:txBody>
                <a:bodyPr wrap="none" anchor="ctr"/>
                <a:lstStyle/>
                <a:p>
                  <a:endParaRPr lang="zh-CN" altLang="en-US"/>
                </a:p>
              </p:txBody>
            </p:sp>
            <p:sp>
              <p:nvSpPr>
                <p:cNvPr id="21660" name="Freeform 156"/>
                <p:cNvSpPr/>
                <p:nvPr/>
              </p:nvSpPr>
              <p:spPr bwMode="auto">
                <a:xfrm>
                  <a:off x="2896" y="1881"/>
                  <a:ext cx="100" cy="59"/>
                </a:xfrm>
                <a:custGeom>
                  <a:avLst/>
                  <a:gdLst/>
                  <a:ahLst/>
                  <a:cxnLst>
                    <a:cxn ang="0">
                      <a:pos x="32" y="11"/>
                    </a:cxn>
                    <a:cxn ang="0">
                      <a:pos x="77" y="6"/>
                    </a:cxn>
                    <a:cxn ang="0">
                      <a:pos x="24" y="0"/>
                    </a:cxn>
                    <a:cxn ang="0">
                      <a:pos x="0" y="50"/>
                    </a:cxn>
                    <a:cxn ang="0">
                      <a:pos x="54" y="56"/>
                    </a:cxn>
                    <a:cxn ang="0">
                      <a:pos x="99" y="50"/>
                    </a:cxn>
                    <a:cxn ang="0">
                      <a:pos x="54" y="56"/>
                    </a:cxn>
                    <a:cxn ang="0">
                      <a:pos x="80" y="58"/>
                    </a:cxn>
                    <a:cxn ang="0">
                      <a:pos x="99" y="50"/>
                    </a:cxn>
                    <a:cxn ang="0">
                      <a:pos x="32" y="11"/>
                    </a:cxn>
                    <a:cxn ang="0">
                      <a:pos x="32" y="11"/>
                    </a:cxn>
                  </a:cxnLst>
                  <a:rect l="0" t="0" r="r" b="b"/>
                  <a:pathLst>
                    <a:path w="100" h="59">
                      <a:moveTo>
                        <a:pt x="32" y="11"/>
                      </a:moveTo>
                      <a:lnTo>
                        <a:pt x="77" y="6"/>
                      </a:lnTo>
                      <a:lnTo>
                        <a:pt x="24" y="0"/>
                      </a:lnTo>
                      <a:lnTo>
                        <a:pt x="0" y="50"/>
                      </a:lnTo>
                      <a:lnTo>
                        <a:pt x="54" y="56"/>
                      </a:lnTo>
                      <a:lnTo>
                        <a:pt x="99" y="50"/>
                      </a:lnTo>
                      <a:lnTo>
                        <a:pt x="54" y="56"/>
                      </a:lnTo>
                      <a:lnTo>
                        <a:pt x="80" y="58"/>
                      </a:lnTo>
                      <a:lnTo>
                        <a:pt x="99" y="50"/>
                      </a:lnTo>
                      <a:lnTo>
                        <a:pt x="32" y="11"/>
                      </a:lnTo>
                      <a:lnTo>
                        <a:pt x="32" y="11"/>
                      </a:lnTo>
                    </a:path>
                  </a:pathLst>
                </a:custGeom>
                <a:solidFill>
                  <a:srgbClr val="FF0000"/>
                </a:solidFill>
                <a:ln w="9525">
                  <a:noFill/>
                  <a:round/>
                  <a:headEnd type="none" w="med" len="med"/>
                  <a:tailEnd type="none" w="med" len="med"/>
                </a:ln>
                <a:effectLst/>
              </p:spPr>
              <p:txBody>
                <a:bodyPr/>
                <a:lstStyle/>
                <a:p>
                  <a:endParaRPr lang="zh-CN" altLang="en-US"/>
                </a:p>
              </p:txBody>
            </p:sp>
            <p:sp>
              <p:nvSpPr>
                <p:cNvPr id="21661" name="Freeform 157"/>
                <p:cNvSpPr/>
                <p:nvPr/>
              </p:nvSpPr>
              <p:spPr bwMode="auto">
                <a:xfrm>
                  <a:off x="2928" y="1856"/>
                  <a:ext cx="156" cy="76"/>
                </a:xfrm>
                <a:custGeom>
                  <a:avLst/>
                  <a:gdLst/>
                  <a:ahLst/>
                  <a:cxnLst>
                    <a:cxn ang="0">
                      <a:pos x="122" y="19"/>
                    </a:cxn>
                    <a:cxn ang="0">
                      <a:pos x="86" y="0"/>
                    </a:cxn>
                    <a:cxn ang="0">
                      <a:pos x="0" y="36"/>
                    </a:cxn>
                    <a:cxn ang="0">
                      <a:pos x="67" y="75"/>
                    </a:cxn>
                    <a:cxn ang="0">
                      <a:pos x="155" y="39"/>
                    </a:cxn>
                    <a:cxn ang="0">
                      <a:pos x="122" y="19"/>
                    </a:cxn>
                    <a:cxn ang="0">
                      <a:pos x="122" y="19"/>
                    </a:cxn>
                  </a:cxnLst>
                  <a:rect l="0" t="0" r="r" b="b"/>
                  <a:pathLst>
                    <a:path w="156" h="76">
                      <a:moveTo>
                        <a:pt x="122" y="19"/>
                      </a:moveTo>
                      <a:lnTo>
                        <a:pt x="86" y="0"/>
                      </a:lnTo>
                      <a:lnTo>
                        <a:pt x="0" y="36"/>
                      </a:lnTo>
                      <a:lnTo>
                        <a:pt x="67" y="75"/>
                      </a:lnTo>
                      <a:lnTo>
                        <a:pt x="155" y="39"/>
                      </a:lnTo>
                      <a:lnTo>
                        <a:pt x="122" y="19"/>
                      </a:lnTo>
                      <a:lnTo>
                        <a:pt x="122" y="19"/>
                      </a:lnTo>
                    </a:path>
                  </a:pathLst>
                </a:custGeom>
                <a:solidFill>
                  <a:srgbClr val="FF0000"/>
                </a:solidFill>
                <a:ln w="9525">
                  <a:noFill/>
                  <a:round/>
                  <a:headEnd type="none" w="med" len="med"/>
                  <a:tailEnd type="none" w="med" len="med"/>
                </a:ln>
                <a:effectLst/>
              </p:spPr>
              <p:txBody>
                <a:bodyPr/>
                <a:lstStyle/>
                <a:p>
                  <a:endParaRPr lang="zh-CN" altLang="en-US"/>
                </a:p>
              </p:txBody>
            </p:sp>
            <p:sp>
              <p:nvSpPr>
                <p:cNvPr id="21662" name="Freeform 158"/>
                <p:cNvSpPr/>
                <p:nvPr/>
              </p:nvSpPr>
              <p:spPr bwMode="auto">
                <a:xfrm>
                  <a:off x="2735" y="1991"/>
                  <a:ext cx="152" cy="60"/>
                </a:xfrm>
                <a:custGeom>
                  <a:avLst/>
                  <a:gdLst/>
                  <a:ahLst/>
                  <a:cxnLst>
                    <a:cxn ang="0">
                      <a:pos x="122" y="50"/>
                    </a:cxn>
                    <a:cxn ang="0">
                      <a:pos x="102" y="13"/>
                    </a:cxn>
                    <a:cxn ang="0">
                      <a:pos x="93" y="12"/>
                    </a:cxn>
                    <a:cxn ang="0">
                      <a:pos x="83" y="8"/>
                    </a:cxn>
                    <a:cxn ang="0">
                      <a:pos x="71" y="6"/>
                    </a:cxn>
                    <a:cxn ang="0">
                      <a:pos x="62" y="5"/>
                    </a:cxn>
                    <a:cxn ang="0">
                      <a:pos x="53" y="4"/>
                    </a:cxn>
                    <a:cxn ang="0">
                      <a:pos x="43" y="2"/>
                    </a:cxn>
                    <a:cxn ang="0">
                      <a:pos x="32" y="1"/>
                    </a:cxn>
                    <a:cxn ang="0">
                      <a:pos x="25" y="0"/>
                    </a:cxn>
                    <a:cxn ang="0">
                      <a:pos x="0" y="51"/>
                    </a:cxn>
                    <a:cxn ang="0">
                      <a:pos x="7" y="51"/>
                    </a:cxn>
                    <a:cxn ang="0">
                      <a:pos x="14" y="52"/>
                    </a:cxn>
                    <a:cxn ang="0">
                      <a:pos x="21" y="53"/>
                    </a:cxn>
                    <a:cxn ang="0">
                      <a:pos x="31" y="54"/>
                    </a:cxn>
                    <a:cxn ang="0">
                      <a:pos x="39" y="55"/>
                    </a:cxn>
                    <a:cxn ang="0">
                      <a:pos x="46" y="56"/>
                    </a:cxn>
                    <a:cxn ang="0">
                      <a:pos x="51" y="58"/>
                    </a:cxn>
                    <a:cxn ang="0">
                      <a:pos x="54" y="59"/>
                    </a:cxn>
                    <a:cxn ang="0">
                      <a:pos x="35" y="23"/>
                    </a:cxn>
                    <a:cxn ang="0">
                      <a:pos x="122" y="50"/>
                    </a:cxn>
                    <a:cxn ang="0">
                      <a:pos x="151" y="26"/>
                    </a:cxn>
                    <a:cxn ang="0">
                      <a:pos x="102" y="13"/>
                    </a:cxn>
                    <a:cxn ang="0">
                      <a:pos x="122" y="50"/>
                    </a:cxn>
                    <a:cxn ang="0">
                      <a:pos x="122" y="50"/>
                    </a:cxn>
                  </a:cxnLst>
                  <a:rect l="0" t="0" r="r" b="b"/>
                  <a:pathLst>
                    <a:path w="152" h="60">
                      <a:moveTo>
                        <a:pt x="122" y="50"/>
                      </a:moveTo>
                      <a:lnTo>
                        <a:pt x="102" y="13"/>
                      </a:lnTo>
                      <a:lnTo>
                        <a:pt x="93" y="12"/>
                      </a:lnTo>
                      <a:lnTo>
                        <a:pt x="83" y="8"/>
                      </a:lnTo>
                      <a:lnTo>
                        <a:pt x="71" y="6"/>
                      </a:lnTo>
                      <a:lnTo>
                        <a:pt x="62" y="5"/>
                      </a:lnTo>
                      <a:lnTo>
                        <a:pt x="53" y="4"/>
                      </a:lnTo>
                      <a:lnTo>
                        <a:pt x="43" y="2"/>
                      </a:lnTo>
                      <a:lnTo>
                        <a:pt x="32" y="1"/>
                      </a:lnTo>
                      <a:lnTo>
                        <a:pt x="25" y="0"/>
                      </a:lnTo>
                      <a:lnTo>
                        <a:pt x="0" y="51"/>
                      </a:lnTo>
                      <a:lnTo>
                        <a:pt x="7" y="51"/>
                      </a:lnTo>
                      <a:lnTo>
                        <a:pt x="14" y="52"/>
                      </a:lnTo>
                      <a:lnTo>
                        <a:pt x="21" y="53"/>
                      </a:lnTo>
                      <a:lnTo>
                        <a:pt x="31" y="54"/>
                      </a:lnTo>
                      <a:lnTo>
                        <a:pt x="39" y="55"/>
                      </a:lnTo>
                      <a:lnTo>
                        <a:pt x="46" y="56"/>
                      </a:lnTo>
                      <a:lnTo>
                        <a:pt x="51" y="58"/>
                      </a:lnTo>
                      <a:lnTo>
                        <a:pt x="54" y="59"/>
                      </a:lnTo>
                      <a:lnTo>
                        <a:pt x="35" y="23"/>
                      </a:lnTo>
                      <a:lnTo>
                        <a:pt x="122" y="50"/>
                      </a:lnTo>
                      <a:lnTo>
                        <a:pt x="151" y="26"/>
                      </a:lnTo>
                      <a:lnTo>
                        <a:pt x="102" y="13"/>
                      </a:lnTo>
                      <a:lnTo>
                        <a:pt x="122" y="50"/>
                      </a:lnTo>
                      <a:lnTo>
                        <a:pt x="122" y="50"/>
                      </a:lnTo>
                    </a:path>
                  </a:pathLst>
                </a:custGeom>
                <a:solidFill>
                  <a:srgbClr val="00FF00"/>
                </a:solidFill>
                <a:ln w="9525">
                  <a:noFill/>
                  <a:round/>
                  <a:headEnd type="none" w="med" len="med"/>
                  <a:tailEnd type="none" w="med" len="med"/>
                </a:ln>
                <a:effectLst/>
              </p:spPr>
              <p:txBody>
                <a:bodyPr/>
                <a:lstStyle/>
                <a:p>
                  <a:endParaRPr lang="zh-CN" altLang="en-US"/>
                </a:p>
              </p:txBody>
            </p:sp>
            <p:sp>
              <p:nvSpPr>
                <p:cNvPr id="21663" name="Freeform 159"/>
                <p:cNvSpPr/>
                <p:nvPr/>
              </p:nvSpPr>
              <p:spPr bwMode="auto">
                <a:xfrm>
                  <a:off x="2754" y="2014"/>
                  <a:ext cx="105" cy="61"/>
                </a:xfrm>
                <a:custGeom>
                  <a:avLst/>
                  <a:gdLst/>
                  <a:ahLst/>
                  <a:cxnLst>
                    <a:cxn ang="0">
                      <a:pos x="64" y="7"/>
                    </a:cxn>
                    <a:cxn ang="0">
                      <a:pos x="78" y="9"/>
                    </a:cxn>
                    <a:cxn ang="0">
                      <a:pos x="96" y="15"/>
                    </a:cxn>
                    <a:cxn ang="0">
                      <a:pos x="103" y="21"/>
                    </a:cxn>
                    <a:cxn ang="0">
                      <a:pos x="103" y="24"/>
                    </a:cxn>
                    <a:cxn ang="0">
                      <a:pos x="103" y="27"/>
                    </a:cxn>
                    <a:cxn ang="0">
                      <a:pos x="104" y="26"/>
                    </a:cxn>
                    <a:cxn ang="0">
                      <a:pos x="103" y="27"/>
                    </a:cxn>
                    <a:cxn ang="0">
                      <a:pos x="103" y="27"/>
                    </a:cxn>
                    <a:cxn ang="0">
                      <a:pos x="16" y="0"/>
                    </a:cxn>
                    <a:cxn ang="0">
                      <a:pos x="7" y="6"/>
                    </a:cxn>
                    <a:cxn ang="0">
                      <a:pos x="3" y="13"/>
                    </a:cxn>
                    <a:cxn ang="0">
                      <a:pos x="0" y="19"/>
                    </a:cxn>
                    <a:cxn ang="0">
                      <a:pos x="0" y="28"/>
                    </a:cxn>
                    <a:cxn ang="0">
                      <a:pos x="2" y="36"/>
                    </a:cxn>
                    <a:cxn ang="0">
                      <a:pos x="13" y="47"/>
                    </a:cxn>
                    <a:cxn ang="0">
                      <a:pos x="39" y="57"/>
                    </a:cxn>
                    <a:cxn ang="0">
                      <a:pos x="64" y="60"/>
                    </a:cxn>
                    <a:cxn ang="0">
                      <a:pos x="64" y="7"/>
                    </a:cxn>
                    <a:cxn ang="0">
                      <a:pos x="64" y="7"/>
                    </a:cxn>
                  </a:cxnLst>
                  <a:rect l="0" t="0" r="r" b="b"/>
                  <a:pathLst>
                    <a:path w="105" h="61">
                      <a:moveTo>
                        <a:pt x="64" y="7"/>
                      </a:moveTo>
                      <a:lnTo>
                        <a:pt x="78" y="9"/>
                      </a:lnTo>
                      <a:lnTo>
                        <a:pt x="96" y="15"/>
                      </a:lnTo>
                      <a:lnTo>
                        <a:pt x="103" y="21"/>
                      </a:lnTo>
                      <a:lnTo>
                        <a:pt x="103" y="24"/>
                      </a:lnTo>
                      <a:lnTo>
                        <a:pt x="103" y="27"/>
                      </a:lnTo>
                      <a:lnTo>
                        <a:pt x="104" y="26"/>
                      </a:lnTo>
                      <a:lnTo>
                        <a:pt x="103" y="27"/>
                      </a:lnTo>
                      <a:lnTo>
                        <a:pt x="103" y="27"/>
                      </a:lnTo>
                      <a:lnTo>
                        <a:pt x="16" y="0"/>
                      </a:lnTo>
                      <a:lnTo>
                        <a:pt x="7" y="6"/>
                      </a:lnTo>
                      <a:lnTo>
                        <a:pt x="3" y="13"/>
                      </a:lnTo>
                      <a:lnTo>
                        <a:pt x="0" y="19"/>
                      </a:lnTo>
                      <a:lnTo>
                        <a:pt x="0" y="28"/>
                      </a:lnTo>
                      <a:lnTo>
                        <a:pt x="2" y="36"/>
                      </a:lnTo>
                      <a:lnTo>
                        <a:pt x="13" y="47"/>
                      </a:lnTo>
                      <a:lnTo>
                        <a:pt x="39" y="57"/>
                      </a:lnTo>
                      <a:lnTo>
                        <a:pt x="64" y="60"/>
                      </a:lnTo>
                      <a:lnTo>
                        <a:pt x="64" y="7"/>
                      </a:lnTo>
                      <a:lnTo>
                        <a:pt x="64" y="7"/>
                      </a:lnTo>
                    </a:path>
                  </a:pathLst>
                </a:custGeom>
                <a:solidFill>
                  <a:srgbClr val="00FF00"/>
                </a:solidFill>
                <a:ln w="9525">
                  <a:noFill/>
                  <a:round/>
                  <a:headEnd type="none" w="med" len="med"/>
                  <a:tailEnd type="none" w="med" len="med"/>
                </a:ln>
                <a:effectLst/>
              </p:spPr>
              <p:txBody>
                <a:bodyPr/>
                <a:lstStyle/>
                <a:p>
                  <a:endParaRPr lang="zh-CN" altLang="en-US"/>
                </a:p>
              </p:txBody>
            </p:sp>
            <p:sp>
              <p:nvSpPr>
                <p:cNvPr id="21664" name="Freeform 160"/>
                <p:cNvSpPr/>
                <p:nvPr/>
              </p:nvSpPr>
              <p:spPr bwMode="auto">
                <a:xfrm>
                  <a:off x="2575" y="1859"/>
                  <a:ext cx="947" cy="305"/>
                </a:xfrm>
                <a:custGeom>
                  <a:avLst/>
                  <a:gdLst/>
                  <a:ahLst/>
                  <a:cxnLst>
                    <a:cxn ang="0">
                      <a:pos x="351" y="0"/>
                    </a:cxn>
                    <a:cxn ang="0">
                      <a:pos x="946" y="0"/>
                    </a:cxn>
                    <a:cxn ang="0">
                      <a:pos x="595" y="304"/>
                    </a:cxn>
                    <a:cxn ang="0">
                      <a:pos x="0" y="304"/>
                    </a:cxn>
                    <a:cxn ang="0">
                      <a:pos x="351" y="0"/>
                    </a:cxn>
                    <a:cxn ang="0">
                      <a:pos x="351" y="0"/>
                    </a:cxn>
                  </a:cxnLst>
                  <a:rect l="0" t="0" r="r" b="b"/>
                  <a:pathLst>
                    <a:path w="947" h="305">
                      <a:moveTo>
                        <a:pt x="351" y="0"/>
                      </a:moveTo>
                      <a:lnTo>
                        <a:pt x="946" y="0"/>
                      </a:lnTo>
                      <a:lnTo>
                        <a:pt x="595" y="304"/>
                      </a:lnTo>
                      <a:lnTo>
                        <a:pt x="0" y="304"/>
                      </a:lnTo>
                      <a:lnTo>
                        <a:pt x="351" y="0"/>
                      </a:lnTo>
                      <a:lnTo>
                        <a:pt x="351" y="0"/>
                      </a:lnTo>
                    </a:path>
                  </a:pathLst>
                </a:custGeom>
                <a:solidFill>
                  <a:srgbClr val="FFFFFF"/>
                </a:solidFill>
                <a:ln w="9525">
                  <a:noFill/>
                  <a:round/>
                  <a:headEnd type="none" w="med" len="med"/>
                  <a:tailEnd type="none" w="med" len="med"/>
                </a:ln>
                <a:effectLst/>
              </p:spPr>
              <p:txBody>
                <a:bodyPr/>
                <a:lstStyle/>
                <a:p>
                  <a:endParaRPr lang="zh-CN" altLang="en-US"/>
                </a:p>
              </p:txBody>
            </p:sp>
            <p:sp>
              <p:nvSpPr>
                <p:cNvPr id="21665" name="Freeform 161"/>
                <p:cNvSpPr/>
                <p:nvPr/>
              </p:nvSpPr>
              <p:spPr bwMode="auto">
                <a:xfrm>
                  <a:off x="2575" y="1859"/>
                  <a:ext cx="947" cy="305"/>
                </a:xfrm>
                <a:custGeom>
                  <a:avLst/>
                  <a:gdLst/>
                  <a:ahLst/>
                  <a:cxnLst>
                    <a:cxn ang="0">
                      <a:pos x="351" y="0"/>
                    </a:cxn>
                    <a:cxn ang="0">
                      <a:pos x="946" y="0"/>
                    </a:cxn>
                    <a:cxn ang="0">
                      <a:pos x="595" y="304"/>
                    </a:cxn>
                    <a:cxn ang="0">
                      <a:pos x="0" y="304"/>
                    </a:cxn>
                    <a:cxn ang="0">
                      <a:pos x="351" y="0"/>
                    </a:cxn>
                    <a:cxn ang="0">
                      <a:pos x="351" y="0"/>
                    </a:cxn>
                  </a:cxnLst>
                  <a:rect l="0" t="0" r="r" b="b"/>
                  <a:pathLst>
                    <a:path w="947" h="305">
                      <a:moveTo>
                        <a:pt x="351" y="0"/>
                      </a:moveTo>
                      <a:lnTo>
                        <a:pt x="946" y="0"/>
                      </a:lnTo>
                      <a:lnTo>
                        <a:pt x="595" y="304"/>
                      </a:lnTo>
                      <a:lnTo>
                        <a:pt x="0" y="304"/>
                      </a:lnTo>
                      <a:lnTo>
                        <a:pt x="351" y="0"/>
                      </a:lnTo>
                      <a:lnTo>
                        <a:pt x="351" y="0"/>
                      </a:lnTo>
                    </a:path>
                  </a:pathLst>
                </a:custGeom>
                <a:solidFill>
                  <a:srgbClr val="FFFFFF"/>
                </a:solidFill>
                <a:ln w="9525">
                  <a:noFill/>
                  <a:round/>
                  <a:headEnd type="none" w="med" len="med"/>
                  <a:tailEnd type="none" w="med" len="med"/>
                </a:ln>
                <a:effectLst/>
              </p:spPr>
              <p:txBody>
                <a:bodyPr/>
                <a:lstStyle/>
                <a:p>
                  <a:endParaRPr lang="zh-CN" altLang="en-US"/>
                </a:p>
              </p:txBody>
            </p:sp>
            <p:sp>
              <p:nvSpPr>
                <p:cNvPr id="21666" name="Freeform 162"/>
                <p:cNvSpPr/>
                <p:nvPr/>
              </p:nvSpPr>
              <p:spPr bwMode="auto">
                <a:xfrm>
                  <a:off x="2738" y="1933"/>
                  <a:ext cx="266" cy="177"/>
                </a:xfrm>
                <a:custGeom>
                  <a:avLst/>
                  <a:gdLst/>
                  <a:ahLst/>
                  <a:cxnLst>
                    <a:cxn ang="0">
                      <a:pos x="202" y="0"/>
                    </a:cxn>
                    <a:cxn ang="0">
                      <a:pos x="265" y="0"/>
                    </a:cxn>
                    <a:cxn ang="0">
                      <a:pos x="60" y="176"/>
                    </a:cxn>
                    <a:cxn ang="0">
                      <a:pos x="0" y="176"/>
                    </a:cxn>
                    <a:cxn ang="0">
                      <a:pos x="202" y="0"/>
                    </a:cxn>
                    <a:cxn ang="0">
                      <a:pos x="202" y="0"/>
                    </a:cxn>
                  </a:cxnLst>
                  <a:rect l="0" t="0" r="r" b="b"/>
                  <a:pathLst>
                    <a:path w="266" h="177">
                      <a:moveTo>
                        <a:pt x="202" y="0"/>
                      </a:moveTo>
                      <a:lnTo>
                        <a:pt x="265" y="0"/>
                      </a:lnTo>
                      <a:lnTo>
                        <a:pt x="60" y="176"/>
                      </a:lnTo>
                      <a:lnTo>
                        <a:pt x="0" y="176"/>
                      </a:lnTo>
                      <a:lnTo>
                        <a:pt x="202" y="0"/>
                      </a:lnTo>
                      <a:lnTo>
                        <a:pt x="202" y="0"/>
                      </a:lnTo>
                    </a:path>
                  </a:pathLst>
                </a:custGeom>
                <a:solidFill>
                  <a:srgbClr val="FF0000"/>
                </a:solidFill>
                <a:ln w="9525">
                  <a:noFill/>
                  <a:round/>
                  <a:headEnd type="none" w="med" len="med"/>
                  <a:tailEnd type="none" w="med" len="med"/>
                </a:ln>
                <a:effectLst/>
              </p:spPr>
              <p:txBody>
                <a:bodyPr/>
                <a:lstStyle/>
                <a:p>
                  <a:endParaRPr lang="zh-CN" altLang="en-US"/>
                </a:p>
              </p:txBody>
            </p:sp>
            <p:sp>
              <p:nvSpPr>
                <p:cNvPr id="21667" name="Freeform 163"/>
                <p:cNvSpPr/>
                <p:nvPr/>
              </p:nvSpPr>
              <p:spPr bwMode="auto">
                <a:xfrm>
                  <a:off x="2738" y="1933"/>
                  <a:ext cx="266" cy="177"/>
                </a:xfrm>
                <a:custGeom>
                  <a:avLst/>
                  <a:gdLst/>
                  <a:ahLst/>
                  <a:cxnLst>
                    <a:cxn ang="0">
                      <a:pos x="202" y="0"/>
                    </a:cxn>
                    <a:cxn ang="0">
                      <a:pos x="265" y="0"/>
                    </a:cxn>
                    <a:cxn ang="0">
                      <a:pos x="60" y="176"/>
                    </a:cxn>
                    <a:cxn ang="0">
                      <a:pos x="0" y="176"/>
                    </a:cxn>
                    <a:cxn ang="0">
                      <a:pos x="202" y="0"/>
                    </a:cxn>
                  </a:cxnLst>
                  <a:rect l="0" t="0" r="r" b="b"/>
                  <a:pathLst>
                    <a:path w="266" h="177">
                      <a:moveTo>
                        <a:pt x="202" y="0"/>
                      </a:moveTo>
                      <a:lnTo>
                        <a:pt x="265" y="0"/>
                      </a:lnTo>
                      <a:lnTo>
                        <a:pt x="60" y="176"/>
                      </a:lnTo>
                      <a:lnTo>
                        <a:pt x="0" y="176"/>
                      </a:lnTo>
                      <a:lnTo>
                        <a:pt x="202" y="0"/>
                      </a:lnTo>
                    </a:path>
                  </a:pathLst>
                </a:custGeom>
                <a:noFill/>
                <a:ln w="9525" cap="flat" cmpd="sng">
                  <a:solidFill>
                    <a:srgbClr val="000000"/>
                  </a:solidFill>
                  <a:prstDash val="solid"/>
                  <a:round/>
                  <a:headEnd type="none" w="med" len="med"/>
                  <a:tailEnd type="none" w="med" len="med"/>
                </a:ln>
                <a:effectLst/>
              </p:spPr>
              <p:txBody>
                <a:bodyPr/>
                <a:lstStyle/>
                <a:p>
                  <a:endParaRPr lang="zh-CN" altLang="en-US"/>
                </a:p>
              </p:txBody>
            </p:sp>
            <p:sp>
              <p:nvSpPr>
                <p:cNvPr id="21668" name="Freeform 164"/>
                <p:cNvSpPr/>
                <p:nvPr/>
              </p:nvSpPr>
              <p:spPr bwMode="auto">
                <a:xfrm>
                  <a:off x="2857" y="1975"/>
                  <a:ext cx="216" cy="133"/>
                </a:xfrm>
                <a:custGeom>
                  <a:avLst/>
                  <a:gdLst/>
                  <a:ahLst/>
                  <a:cxnLst>
                    <a:cxn ang="0">
                      <a:pos x="153" y="0"/>
                    </a:cxn>
                    <a:cxn ang="0">
                      <a:pos x="215" y="0"/>
                    </a:cxn>
                    <a:cxn ang="0">
                      <a:pos x="62" y="132"/>
                    </a:cxn>
                    <a:cxn ang="0">
                      <a:pos x="0" y="132"/>
                    </a:cxn>
                    <a:cxn ang="0">
                      <a:pos x="153" y="0"/>
                    </a:cxn>
                    <a:cxn ang="0">
                      <a:pos x="153" y="0"/>
                    </a:cxn>
                  </a:cxnLst>
                  <a:rect l="0" t="0" r="r" b="b"/>
                  <a:pathLst>
                    <a:path w="216" h="133">
                      <a:moveTo>
                        <a:pt x="153" y="0"/>
                      </a:moveTo>
                      <a:lnTo>
                        <a:pt x="215" y="0"/>
                      </a:lnTo>
                      <a:lnTo>
                        <a:pt x="62" y="132"/>
                      </a:lnTo>
                      <a:lnTo>
                        <a:pt x="0" y="132"/>
                      </a:lnTo>
                      <a:lnTo>
                        <a:pt x="153" y="0"/>
                      </a:lnTo>
                      <a:lnTo>
                        <a:pt x="153" y="0"/>
                      </a:lnTo>
                    </a:path>
                  </a:pathLst>
                </a:custGeom>
                <a:solidFill>
                  <a:srgbClr val="0000FF"/>
                </a:solidFill>
                <a:ln w="9525">
                  <a:noFill/>
                  <a:round/>
                  <a:headEnd type="none" w="med" len="med"/>
                  <a:tailEnd type="none" w="med" len="med"/>
                </a:ln>
                <a:effectLst/>
              </p:spPr>
              <p:txBody>
                <a:bodyPr/>
                <a:lstStyle/>
                <a:p>
                  <a:endParaRPr lang="zh-CN" altLang="en-US"/>
                </a:p>
              </p:txBody>
            </p:sp>
            <p:sp>
              <p:nvSpPr>
                <p:cNvPr id="21669" name="Freeform 165"/>
                <p:cNvSpPr/>
                <p:nvPr/>
              </p:nvSpPr>
              <p:spPr bwMode="auto">
                <a:xfrm>
                  <a:off x="2857" y="1975"/>
                  <a:ext cx="216" cy="133"/>
                </a:xfrm>
                <a:custGeom>
                  <a:avLst/>
                  <a:gdLst/>
                  <a:ahLst/>
                  <a:cxnLst>
                    <a:cxn ang="0">
                      <a:pos x="153" y="0"/>
                    </a:cxn>
                    <a:cxn ang="0">
                      <a:pos x="215" y="0"/>
                    </a:cxn>
                    <a:cxn ang="0">
                      <a:pos x="62" y="132"/>
                    </a:cxn>
                    <a:cxn ang="0">
                      <a:pos x="0" y="132"/>
                    </a:cxn>
                    <a:cxn ang="0">
                      <a:pos x="153" y="0"/>
                    </a:cxn>
                  </a:cxnLst>
                  <a:rect l="0" t="0" r="r" b="b"/>
                  <a:pathLst>
                    <a:path w="216" h="133">
                      <a:moveTo>
                        <a:pt x="153" y="0"/>
                      </a:moveTo>
                      <a:lnTo>
                        <a:pt x="215" y="0"/>
                      </a:lnTo>
                      <a:lnTo>
                        <a:pt x="62" y="132"/>
                      </a:lnTo>
                      <a:lnTo>
                        <a:pt x="0" y="132"/>
                      </a:lnTo>
                      <a:lnTo>
                        <a:pt x="153" y="0"/>
                      </a:lnTo>
                    </a:path>
                  </a:pathLst>
                </a:custGeom>
                <a:noFill/>
                <a:ln w="9525" cap="flat" cmpd="sng">
                  <a:solidFill>
                    <a:srgbClr val="000000"/>
                  </a:solidFill>
                  <a:prstDash val="solid"/>
                  <a:round/>
                  <a:headEnd type="none" w="med" len="med"/>
                  <a:tailEnd type="none" w="med" len="med"/>
                </a:ln>
                <a:effectLst/>
              </p:spPr>
              <p:txBody>
                <a:bodyPr/>
                <a:lstStyle/>
                <a:p>
                  <a:endParaRPr lang="zh-CN" altLang="en-US"/>
                </a:p>
              </p:txBody>
            </p:sp>
            <p:sp>
              <p:nvSpPr>
                <p:cNvPr id="21670" name="Freeform 166"/>
                <p:cNvSpPr/>
                <p:nvPr/>
              </p:nvSpPr>
              <p:spPr bwMode="auto">
                <a:xfrm>
                  <a:off x="2968" y="1948"/>
                  <a:ext cx="242" cy="157"/>
                </a:xfrm>
                <a:custGeom>
                  <a:avLst/>
                  <a:gdLst/>
                  <a:ahLst/>
                  <a:cxnLst>
                    <a:cxn ang="0">
                      <a:pos x="181" y="0"/>
                    </a:cxn>
                    <a:cxn ang="0">
                      <a:pos x="241" y="0"/>
                    </a:cxn>
                    <a:cxn ang="0">
                      <a:pos x="61" y="156"/>
                    </a:cxn>
                    <a:cxn ang="0">
                      <a:pos x="0" y="156"/>
                    </a:cxn>
                    <a:cxn ang="0">
                      <a:pos x="181" y="0"/>
                    </a:cxn>
                    <a:cxn ang="0">
                      <a:pos x="181" y="0"/>
                    </a:cxn>
                  </a:cxnLst>
                  <a:rect l="0" t="0" r="r" b="b"/>
                  <a:pathLst>
                    <a:path w="242" h="157">
                      <a:moveTo>
                        <a:pt x="181" y="0"/>
                      </a:moveTo>
                      <a:lnTo>
                        <a:pt x="241" y="0"/>
                      </a:lnTo>
                      <a:lnTo>
                        <a:pt x="61" y="156"/>
                      </a:lnTo>
                      <a:lnTo>
                        <a:pt x="0" y="156"/>
                      </a:lnTo>
                      <a:lnTo>
                        <a:pt x="181" y="0"/>
                      </a:lnTo>
                      <a:lnTo>
                        <a:pt x="181" y="0"/>
                      </a:lnTo>
                    </a:path>
                  </a:pathLst>
                </a:custGeom>
                <a:solidFill>
                  <a:srgbClr val="00FF00"/>
                </a:solidFill>
                <a:ln w="9525">
                  <a:noFill/>
                  <a:round/>
                  <a:headEnd type="none" w="med" len="med"/>
                  <a:tailEnd type="none" w="med" len="med"/>
                </a:ln>
                <a:effectLst/>
              </p:spPr>
              <p:txBody>
                <a:bodyPr/>
                <a:lstStyle/>
                <a:p>
                  <a:endParaRPr lang="zh-CN" altLang="en-US"/>
                </a:p>
              </p:txBody>
            </p:sp>
            <p:sp>
              <p:nvSpPr>
                <p:cNvPr id="21671" name="Freeform 167"/>
                <p:cNvSpPr/>
                <p:nvPr/>
              </p:nvSpPr>
              <p:spPr bwMode="auto">
                <a:xfrm>
                  <a:off x="2968" y="1948"/>
                  <a:ext cx="242" cy="157"/>
                </a:xfrm>
                <a:custGeom>
                  <a:avLst/>
                  <a:gdLst/>
                  <a:ahLst/>
                  <a:cxnLst>
                    <a:cxn ang="0">
                      <a:pos x="181" y="0"/>
                    </a:cxn>
                    <a:cxn ang="0">
                      <a:pos x="241" y="0"/>
                    </a:cxn>
                    <a:cxn ang="0">
                      <a:pos x="61" y="156"/>
                    </a:cxn>
                    <a:cxn ang="0">
                      <a:pos x="0" y="156"/>
                    </a:cxn>
                    <a:cxn ang="0">
                      <a:pos x="181" y="0"/>
                    </a:cxn>
                  </a:cxnLst>
                  <a:rect l="0" t="0" r="r" b="b"/>
                  <a:pathLst>
                    <a:path w="242" h="157">
                      <a:moveTo>
                        <a:pt x="181" y="0"/>
                      </a:moveTo>
                      <a:lnTo>
                        <a:pt x="241" y="0"/>
                      </a:lnTo>
                      <a:lnTo>
                        <a:pt x="61" y="156"/>
                      </a:lnTo>
                      <a:lnTo>
                        <a:pt x="0" y="156"/>
                      </a:lnTo>
                      <a:lnTo>
                        <a:pt x="181" y="0"/>
                      </a:lnTo>
                    </a:path>
                  </a:pathLst>
                </a:custGeom>
                <a:noFill/>
                <a:ln w="9525" cap="flat" cmpd="sng">
                  <a:solidFill>
                    <a:srgbClr val="000000"/>
                  </a:solidFill>
                  <a:prstDash val="solid"/>
                  <a:round/>
                  <a:headEnd type="none" w="med" len="med"/>
                  <a:tailEnd type="none" w="med" len="med"/>
                </a:ln>
                <a:effectLst/>
              </p:spPr>
              <p:txBody>
                <a:bodyPr/>
                <a:lstStyle/>
                <a:p>
                  <a:endParaRPr lang="zh-CN" altLang="en-US"/>
                </a:p>
              </p:txBody>
            </p:sp>
            <p:sp>
              <p:nvSpPr>
                <p:cNvPr id="21672" name="Freeform 168"/>
                <p:cNvSpPr/>
                <p:nvPr/>
              </p:nvSpPr>
              <p:spPr bwMode="auto">
                <a:xfrm>
                  <a:off x="3081" y="1975"/>
                  <a:ext cx="217" cy="133"/>
                </a:xfrm>
                <a:custGeom>
                  <a:avLst/>
                  <a:gdLst/>
                  <a:ahLst/>
                  <a:cxnLst>
                    <a:cxn ang="0">
                      <a:pos x="156" y="0"/>
                    </a:cxn>
                    <a:cxn ang="0">
                      <a:pos x="216" y="0"/>
                    </a:cxn>
                    <a:cxn ang="0">
                      <a:pos x="62" y="132"/>
                    </a:cxn>
                    <a:cxn ang="0">
                      <a:pos x="0" y="132"/>
                    </a:cxn>
                    <a:cxn ang="0">
                      <a:pos x="156" y="0"/>
                    </a:cxn>
                    <a:cxn ang="0">
                      <a:pos x="156" y="0"/>
                    </a:cxn>
                  </a:cxnLst>
                  <a:rect l="0" t="0" r="r" b="b"/>
                  <a:pathLst>
                    <a:path w="217" h="133">
                      <a:moveTo>
                        <a:pt x="156" y="0"/>
                      </a:moveTo>
                      <a:lnTo>
                        <a:pt x="216" y="0"/>
                      </a:lnTo>
                      <a:lnTo>
                        <a:pt x="62" y="132"/>
                      </a:lnTo>
                      <a:lnTo>
                        <a:pt x="0" y="132"/>
                      </a:lnTo>
                      <a:lnTo>
                        <a:pt x="156" y="0"/>
                      </a:lnTo>
                      <a:lnTo>
                        <a:pt x="156" y="0"/>
                      </a:lnTo>
                    </a:path>
                  </a:pathLst>
                </a:custGeom>
                <a:solidFill>
                  <a:srgbClr val="A1009F"/>
                </a:solidFill>
                <a:ln w="9525">
                  <a:noFill/>
                  <a:round/>
                  <a:headEnd type="none" w="med" len="med"/>
                  <a:tailEnd type="none" w="med" len="med"/>
                </a:ln>
                <a:effectLst/>
              </p:spPr>
              <p:txBody>
                <a:bodyPr/>
                <a:lstStyle/>
                <a:p>
                  <a:endParaRPr lang="zh-CN" altLang="en-US"/>
                </a:p>
              </p:txBody>
            </p:sp>
            <p:sp>
              <p:nvSpPr>
                <p:cNvPr id="21673" name="Freeform 169"/>
                <p:cNvSpPr/>
                <p:nvPr/>
              </p:nvSpPr>
              <p:spPr bwMode="auto">
                <a:xfrm>
                  <a:off x="3081" y="1975"/>
                  <a:ext cx="217" cy="133"/>
                </a:xfrm>
                <a:custGeom>
                  <a:avLst/>
                  <a:gdLst/>
                  <a:ahLst/>
                  <a:cxnLst>
                    <a:cxn ang="0">
                      <a:pos x="156" y="0"/>
                    </a:cxn>
                    <a:cxn ang="0">
                      <a:pos x="216" y="0"/>
                    </a:cxn>
                    <a:cxn ang="0">
                      <a:pos x="62" y="132"/>
                    </a:cxn>
                    <a:cxn ang="0">
                      <a:pos x="0" y="132"/>
                    </a:cxn>
                    <a:cxn ang="0">
                      <a:pos x="156" y="0"/>
                    </a:cxn>
                  </a:cxnLst>
                  <a:rect l="0" t="0" r="r" b="b"/>
                  <a:pathLst>
                    <a:path w="217" h="133">
                      <a:moveTo>
                        <a:pt x="156" y="0"/>
                      </a:moveTo>
                      <a:lnTo>
                        <a:pt x="216" y="0"/>
                      </a:lnTo>
                      <a:lnTo>
                        <a:pt x="62" y="132"/>
                      </a:lnTo>
                      <a:lnTo>
                        <a:pt x="0" y="132"/>
                      </a:lnTo>
                      <a:lnTo>
                        <a:pt x="156" y="0"/>
                      </a:lnTo>
                    </a:path>
                  </a:pathLst>
                </a:custGeom>
                <a:noFill/>
                <a:ln w="9525" cap="flat" cmpd="sng">
                  <a:solidFill>
                    <a:srgbClr val="000000"/>
                  </a:solidFill>
                  <a:prstDash val="solid"/>
                  <a:round/>
                  <a:headEnd type="none" w="med" len="med"/>
                  <a:tailEnd type="none" w="med" len="med"/>
                </a:ln>
                <a:effectLst/>
              </p:spPr>
              <p:txBody>
                <a:bodyPr/>
                <a:lstStyle/>
                <a:p>
                  <a:endParaRPr lang="zh-CN" altLang="en-US"/>
                </a:p>
              </p:txBody>
            </p:sp>
            <p:sp>
              <p:nvSpPr>
                <p:cNvPr id="21674" name="Line 170"/>
                <p:cNvSpPr>
                  <a:spLocks noChangeShapeType="1"/>
                </p:cNvSpPr>
                <p:nvPr/>
              </p:nvSpPr>
              <p:spPr bwMode="auto">
                <a:xfrm>
                  <a:off x="2740" y="2107"/>
                  <a:ext cx="420" cy="0"/>
                </a:xfrm>
                <a:prstGeom prst="line">
                  <a:avLst/>
                </a:prstGeom>
                <a:noFill/>
                <a:ln w="9525">
                  <a:solidFill>
                    <a:srgbClr val="000000"/>
                  </a:solidFill>
                  <a:round/>
                </a:ln>
                <a:effectLst/>
              </p:spPr>
              <p:txBody>
                <a:bodyPr wrap="none" anchor="ctr"/>
                <a:lstStyle/>
                <a:p>
                  <a:endParaRPr lang="zh-CN" altLang="en-US"/>
                </a:p>
              </p:txBody>
            </p:sp>
            <p:sp>
              <p:nvSpPr>
                <p:cNvPr id="21675" name="Freeform 171"/>
                <p:cNvSpPr/>
                <p:nvPr/>
              </p:nvSpPr>
              <p:spPr bwMode="auto">
                <a:xfrm>
                  <a:off x="2448" y="1893"/>
                  <a:ext cx="435" cy="124"/>
                </a:xfrm>
                <a:custGeom>
                  <a:avLst/>
                  <a:gdLst/>
                  <a:ahLst/>
                  <a:cxnLst>
                    <a:cxn ang="0">
                      <a:pos x="0" y="123"/>
                    </a:cxn>
                    <a:cxn ang="0">
                      <a:pos x="139" y="79"/>
                    </a:cxn>
                    <a:cxn ang="0">
                      <a:pos x="150" y="110"/>
                    </a:cxn>
                    <a:cxn ang="0">
                      <a:pos x="254" y="47"/>
                    </a:cxn>
                    <a:cxn ang="0">
                      <a:pos x="257" y="83"/>
                    </a:cxn>
                    <a:cxn ang="0">
                      <a:pos x="434" y="0"/>
                    </a:cxn>
                  </a:cxnLst>
                  <a:rect l="0" t="0" r="r" b="b"/>
                  <a:pathLst>
                    <a:path w="435" h="124">
                      <a:moveTo>
                        <a:pt x="0" y="123"/>
                      </a:moveTo>
                      <a:lnTo>
                        <a:pt x="139" y="79"/>
                      </a:lnTo>
                      <a:lnTo>
                        <a:pt x="150" y="110"/>
                      </a:lnTo>
                      <a:lnTo>
                        <a:pt x="254" y="47"/>
                      </a:lnTo>
                      <a:lnTo>
                        <a:pt x="257" y="83"/>
                      </a:lnTo>
                      <a:lnTo>
                        <a:pt x="434" y="0"/>
                      </a:lnTo>
                    </a:path>
                  </a:pathLst>
                </a:custGeom>
                <a:noFill/>
                <a:ln w="31710" cap="flat" cmpd="sng">
                  <a:solidFill>
                    <a:srgbClr val="0080FF"/>
                  </a:solidFill>
                  <a:prstDash val="solid"/>
                  <a:round/>
                  <a:headEnd type="none" w="med" len="med"/>
                  <a:tailEnd type="none" w="med" len="med"/>
                </a:ln>
                <a:effectLst/>
              </p:spPr>
              <p:txBody>
                <a:bodyPr/>
                <a:lstStyle/>
                <a:p>
                  <a:endParaRPr lang="zh-CN" altLang="en-US"/>
                </a:p>
              </p:txBody>
            </p:sp>
            <p:sp>
              <p:nvSpPr>
                <p:cNvPr id="21676" name="Freeform 172"/>
                <p:cNvSpPr/>
                <p:nvPr/>
              </p:nvSpPr>
              <p:spPr bwMode="auto">
                <a:xfrm>
                  <a:off x="2601" y="1879"/>
                  <a:ext cx="158" cy="118"/>
                </a:xfrm>
                <a:custGeom>
                  <a:avLst/>
                  <a:gdLst/>
                  <a:ahLst/>
                  <a:cxnLst>
                    <a:cxn ang="0">
                      <a:pos x="0" y="0"/>
                    </a:cxn>
                    <a:cxn ang="0">
                      <a:pos x="38" y="31"/>
                    </a:cxn>
                    <a:cxn ang="0">
                      <a:pos x="101" y="7"/>
                    </a:cxn>
                    <a:cxn ang="0">
                      <a:pos x="117" y="50"/>
                    </a:cxn>
                    <a:cxn ang="0">
                      <a:pos x="127" y="46"/>
                    </a:cxn>
                    <a:cxn ang="0">
                      <a:pos x="157" y="117"/>
                    </a:cxn>
                  </a:cxnLst>
                  <a:rect l="0" t="0" r="r" b="b"/>
                  <a:pathLst>
                    <a:path w="158" h="118">
                      <a:moveTo>
                        <a:pt x="0" y="0"/>
                      </a:moveTo>
                      <a:lnTo>
                        <a:pt x="38" y="31"/>
                      </a:lnTo>
                      <a:lnTo>
                        <a:pt x="101" y="7"/>
                      </a:lnTo>
                      <a:lnTo>
                        <a:pt x="117" y="50"/>
                      </a:lnTo>
                      <a:lnTo>
                        <a:pt x="127" y="46"/>
                      </a:lnTo>
                      <a:lnTo>
                        <a:pt x="157" y="117"/>
                      </a:lnTo>
                    </a:path>
                  </a:pathLst>
                </a:custGeom>
                <a:noFill/>
                <a:ln w="31710" cap="flat" cmpd="sng">
                  <a:solidFill>
                    <a:srgbClr val="FFFFFF"/>
                  </a:solidFill>
                  <a:prstDash val="solid"/>
                  <a:round/>
                  <a:headEnd type="none" w="med" len="med"/>
                  <a:tailEnd type="none" w="med" len="med"/>
                </a:ln>
                <a:effectLst/>
              </p:spPr>
              <p:txBody>
                <a:bodyPr/>
                <a:lstStyle/>
                <a:p>
                  <a:endParaRPr lang="zh-CN" altLang="en-US"/>
                </a:p>
              </p:txBody>
            </p:sp>
          </p:grpSp>
        </p:grpSp>
      </p:grpSp>
      <p:grpSp>
        <p:nvGrpSpPr>
          <p:cNvPr id="8" name="Group 173"/>
          <p:cNvGrpSpPr/>
          <p:nvPr/>
        </p:nvGrpSpPr>
        <p:grpSpPr bwMode="auto">
          <a:xfrm>
            <a:off x="1818640" y="4572001"/>
            <a:ext cx="12324080" cy="2335530"/>
            <a:chOff x="572" y="2477"/>
            <a:chExt cx="4852" cy="1226"/>
          </a:xfrm>
        </p:grpSpPr>
        <p:sp>
          <p:nvSpPr>
            <p:cNvPr id="21678" name="Text Box 174"/>
            <p:cNvSpPr txBox="1">
              <a:spLocks noChangeArrowheads="1"/>
            </p:cNvSpPr>
            <p:nvPr/>
          </p:nvSpPr>
          <p:spPr bwMode="auto">
            <a:xfrm>
              <a:off x="2312" y="2477"/>
              <a:ext cx="1049" cy="1171"/>
            </a:xfrm>
            <a:prstGeom prst="rect">
              <a:avLst/>
            </a:prstGeom>
            <a:noFill/>
            <a:ln w="9525">
              <a:noFill/>
              <a:miter lim="800000"/>
            </a:ln>
            <a:effectLst/>
          </p:spPr>
          <p:txBody>
            <a:bodyPr lIns="0" tIns="0" rIns="0" bIns="0"/>
            <a:lstStyle/>
            <a:p>
              <a:pPr marL="308610" indent="-308610" defTabSz="653415">
                <a:buClr>
                  <a:srgbClr val="F52B97"/>
                </a:buClr>
                <a:buSzPct val="70000"/>
                <a:buFont typeface="Monotype Sorts" pitchFamily="2" charset="2"/>
                <a:buChar char="n"/>
              </a:pPr>
              <a:r>
                <a:rPr lang="zh-CN" altLang="en-US" sz="2400" b="1" dirty="0">
                  <a:latin typeface="Helvetica Black"/>
                </a:rPr>
                <a:t>模式</a:t>
              </a:r>
            </a:p>
            <a:p>
              <a:pPr marL="308610" indent="-308610" defTabSz="653415">
                <a:buClr>
                  <a:srgbClr val="F52B97"/>
                </a:buClr>
                <a:buSzPct val="70000"/>
                <a:buFont typeface="Monotype Sorts" pitchFamily="2" charset="2"/>
                <a:buChar char="n"/>
              </a:pPr>
              <a:r>
                <a:rPr lang="zh-CN" altLang="en-US" sz="2400" b="1" dirty="0">
                  <a:latin typeface="Helvetica Black"/>
                </a:rPr>
                <a:t>趋势</a:t>
              </a:r>
            </a:p>
            <a:p>
              <a:pPr marL="308610" indent="-308610" defTabSz="653415">
                <a:buClr>
                  <a:srgbClr val="F52B97"/>
                </a:buClr>
                <a:buSzPct val="70000"/>
                <a:buFont typeface="Monotype Sorts" pitchFamily="2" charset="2"/>
                <a:buChar char="n"/>
              </a:pPr>
              <a:r>
                <a:rPr lang="zh-CN" altLang="en-US" sz="2400" b="1" dirty="0">
                  <a:latin typeface="Helvetica Black"/>
                </a:rPr>
                <a:t>事实</a:t>
              </a:r>
            </a:p>
            <a:p>
              <a:pPr marL="308610" indent="-308610" defTabSz="653415">
                <a:buClr>
                  <a:srgbClr val="F52B97"/>
                </a:buClr>
                <a:buSzPct val="70000"/>
                <a:buFont typeface="Monotype Sorts" pitchFamily="2" charset="2"/>
                <a:buChar char="n"/>
              </a:pPr>
              <a:r>
                <a:rPr lang="zh-CN" altLang="en-US" sz="2400" b="1" dirty="0">
                  <a:latin typeface="Helvetica Black"/>
                </a:rPr>
                <a:t>关系</a:t>
              </a:r>
            </a:p>
            <a:p>
              <a:pPr marL="308610" indent="-308610" defTabSz="653415">
                <a:buClr>
                  <a:srgbClr val="F52B97"/>
                </a:buClr>
                <a:buSzPct val="70000"/>
                <a:buFont typeface="Monotype Sorts" pitchFamily="2" charset="2"/>
                <a:buChar char="n"/>
              </a:pPr>
              <a:r>
                <a:rPr lang="zh-CN" altLang="en-US" sz="2400" b="1" dirty="0">
                  <a:latin typeface="Helvetica Black"/>
                </a:rPr>
                <a:t>模型</a:t>
              </a:r>
            </a:p>
            <a:p>
              <a:pPr marL="308610" indent="-308610" defTabSz="653415">
                <a:buClr>
                  <a:srgbClr val="F52B97"/>
                </a:buClr>
                <a:buSzPct val="70000"/>
                <a:buFont typeface="Monotype Sorts" pitchFamily="2" charset="2"/>
                <a:buChar char="n"/>
              </a:pPr>
              <a:r>
                <a:rPr lang="zh-CN" altLang="en-US" sz="2400" b="1" dirty="0">
                  <a:latin typeface="Helvetica Black"/>
                </a:rPr>
                <a:t>关联规则</a:t>
              </a:r>
            </a:p>
            <a:p>
              <a:pPr marL="308610" indent="-308610" defTabSz="653415">
                <a:buClr>
                  <a:srgbClr val="F52B97"/>
                </a:buClr>
                <a:buSzPct val="70000"/>
                <a:buFont typeface="Monotype Sorts" pitchFamily="2" charset="2"/>
                <a:buChar char="n"/>
              </a:pPr>
              <a:r>
                <a:rPr lang="zh-CN" altLang="en-US" sz="2400" b="1" dirty="0">
                  <a:latin typeface="Helvetica Black"/>
                </a:rPr>
                <a:t>序列</a:t>
              </a:r>
              <a:endParaRPr lang="zh-CN" altLang="en-US" dirty="0">
                <a:latin typeface="Times New Roman" panose="02020603050405020304" pitchFamily="18" charset="0"/>
              </a:endParaRPr>
            </a:p>
          </p:txBody>
        </p:sp>
        <p:sp>
          <p:nvSpPr>
            <p:cNvPr id="21679" name="Text Box 175"/>
            <p:cNvSpPr txBox="1">
              <a:spLocks noChangeArrowheads="1"/>
            </p:cNvSpPr>
            <p:nvPr/>
          </p:nvSpPr>
          <p:spPr bwMode="auto">
            <a:xfrm>
              <a:off x="3947" y="2477"/>
              <a:ext cx="1477" cy="1226"/>
            </a:xfrm>
            <a:prstGeom prst="rect">
              <a:avLst/>
            </a:prstGeom>
            <a:noFill/>
            <a:ln w="9525">
              <a:noFill/>
              <a:miter lim="800000"/>
            </a:ln>
            <a:effectLst/>
          </p:spPr>
          <p:txBody>
            <a:bodyPr lIns="0" tIns="0" rIns="0" bIns="0"/>
            <a:lstStyle/>
            <a:p>
              <a:pPr marL="308610" indent="-308610" defTabSz="653415">
                <a:buClr>
                  <a:srgbClr val="F52B97"/>
                </a:buClr>
                <a:buSzPct val="70000"/>
                <a:buFont typeface="Monotype Sorts" pitchFamily="2" charset="2"/>
                <a:buChar char="n"/>
              </a:pPr>
              <a:r>
                <a:rPr lang="zh-CN" altLang="en-US" sz="2400" b="1" dirty="0">
                  <a:latin typeface="Helvetica Black"/>
                </a:rPr>
                <a:t>目标市场</a:t>
              </a:r>
            </a:p>
            <a:p>
              <a:pPr marL="308610" indent="-308610" defTabSz="653415">
                <a:buClr>
                  <a:srgbClr val="F52B97"/>
                </a:buClr>
                <a:buSzPct val="70000"/>
                <a:buFont typeface="Monotype Sorts" pitchFamily="2" charset="2"/>
                <a:buChar char="n"/>
              </a:pPr>
              <a:r>
                <a:rPr lang="zh-CN" altLang="en-US" sz="2400" b="1" dirty="0">
                  <a:latin typeface="Helvetica Black"/>
                </a:rPr>
                <a:t>资金分配</a:t>
              </a:r>
            </a:p>
            <a:p>
              <a:pPr marL="308610" indent="-308610" defTabSz="653415">
                <a:buClr>
                  <a:srgbClr val="F52B97"/>
                </a:buClr>
                <a:buSzPct val="70000"/>
                <a:buFont typeface="Monotype Sorts" pitchFamily="2" charset="2"/>
                <a:buChar char="n"/>
              </a:pPr>
              <a:r>
                <a:rPr lang="zh-CN" altLang="en-US" sz="2400" b="1" dirty="0">
                  <a:latin typeface="Helvetica Black"/>
                </a:rPr>
                <a:t>贸易选择</a:t>
              </a:r>
            </a:p>
            <a:p>
              <a:pPr marL="308610" indent="-308610" defTabSz="653415">
                <a:buClr>
                  <a:srgbClr val="F52B97"/>
                </a:buClr>
                <a:buSzPct val="70000"/>
                <a:buFont typeface="Monotype Sorts" pitchFamily="2" charset="2"/>
                <a:buChar char="n"/>
              </a:pPr>
              <a:r>
                <a:rPr lang="zh-CN" altLang="en-US" sz="2400" b="1" dirty="0">
                  <a:latin typeface="Helvetica Black"/>
                </a:rPr>
                <a:t>在哪儿做广告</a:t>
              </a:r>
            </a:p>
            <a:p>
              <a:pPr marL="308610" indent="-308610" defTabSz="653415">
                <a:buClr>
                  <a:srgbClr val="F52B97"/>
                </a:buClr>
                <a:buSzPct val="70000"/>
                <a:buFont typeface="Monotype Sorts" pitchFamily="2" charset="2"/>
                <a:buChar char="n"/>
              </a:pPr>
              <a:r>
                <a:rPr lang="zh-CN" altLang="en-US" sz="2400" b="1" dirty="0">
                  <a:latin typeface="Helvetica Black"/>
                </a:rPr>
                <a:t>销售的地理位置</a:t>
              </a:r>
              <a:endParaRPr lang="zh-CN" altLang="en-US" dirty="0">
                <a:latin typeface="Times New Roman" panose="02020603050405020304" pitchFamily="18" charset="0"/>
              </a:endParaRPr>
            </a:p>
          </p:txBody>
        </p:sp>
        <p:sp>
          <p:nvSpPr>
            <p:cNvPr id="21680" name="Text Box 176"/>
            <p:cNvSpPr txBox="1">
              <a:spLocks noChangeArrowheads="1"/>
            </p:cNvSpPr>
            <p:nvPr/>
          </p:nvSpPr>
          <p:spPr bwMode="auto">
            <a:xfrm>
              <a:off x="572" y="2477"/>
              <a:ext cx="1140" cy="1171"/>
            </a:xfrm>
            <a:prstGeom prst="rect">
              <a:avLst/>
            </a:prstGeom>
            <a:noFill/>
            <a:ln w="9525">
              <a:noFill/>
              <a:miter lim="800000"/>
            </a:ln>
            <a:effectLst/>
          </p:spPr>
          <p:txBody>
            <a:bodyPr lIns="0" tIns="0" rIns="0" bIns="0"/>
            <a:lstStyle/>
            <a:p>
              <a:pPr marL="308610" indent="-308610" defTabSz="653415">
                <a:buClr>
                  <a:srgbClr val="F52B97"/>
                </a:buClr>
                <a:buSzPct val="70000"/>
                <a:buFont typeface="Monotype Sorts" pitchFamily="2" charset="2"/>
                <a:buChar char="n"/>
              </a:pPr>
              <a:r>
                <a:rPr lang="zh-CN" altLang="en-US" sz="2400" b="1" dirty="0">
                  <a:latin typeface="Helvetica Black"/>
                </a:rPr>
                <a:t>金融</a:t>
              </a:r>
            </a:p>
            <a:p>
              <a:pPr marL="308610" indent="-308610" defTabSz="653415">
                <a:buClr>
                  <a:srgbClr val="F52B97"/>
                </a:buClr>
                <a:buSzPct val="70000"/>
                <a:buFont typeface="Monotype Sorts" pitchFamily="2" charset="2"/>
                <a:buChar char="n"/>
              </a:pPr>
              <a:r>
                <a:rPr lang="zh-CN" altLang="en-US" sz="2400" b="1" dirty="0">
                  <a:latin typeface="Helvetica Black"/>
                </a:rPr>
                <a:t>经济</a:t>
              </a:r>
            </a:p>
            <a:p>
              <a:pPr marL="308610" indent="-308610" defTabSz="653415">
                <a:buClr>
                  <a:srgbClr val="F52B97"/>
                </a:buClr>
                <a:buSzPct val="70000"/>
                <a:buFont typeface="Monotype Sorts" pitchFamily="2" charset="2"/>
                <a:buChar char="n"/>
              </a:pPr>
              <a:r>
                <a:rPr lang="en-US" altLang="zh-CN" sz="2400" b="1" dirty="0">
                  <a:latin typeface="Helvetica Black"/>
                </a:rPr>
                <a:t>POS</a:t>
              </a:r>
            </a:p>
            <a:p>
              <a:pPr marL="308610" indent="-308610" defTabSz="653415">
                <a:buClr>
                  <a:srgbClr val="F52B97"/>
                </a:buClr>
                <a:buSzPct val="70000"/>
                <a:buFont typeface="Monotype Sorts" pitchFamily="2" charset="2"/>
                <a:buChar char="n"/>
              </a:pPr>
              <a:r>
                <a:rPr lang="zh-CN" altLang="en-US" sz="2400" b="1" dirty="0">
                  <a:latin typeface="Helvetica Black"/>
                </a:rPr>
                <a:t>人口统计</a:t>
              </a:r>
            </a:p>
            <a:p>
              <a:pPr marL="308610" indent="-308610" defTabSz="653415">
                <a:buClr>
                  <a:srgbClr val="F52B97"/>
                </a:buClr>
                <a:buSzPct val="70000"/>
                <a:buFont typeface="Monotype Sorts" pitchFamily="2" charset="2"/>
                <a:buChar char="n"/>
              </a:pPr>
              <a:r>
                <a:rPr lang="zh-CN" altLang="en-US" sz="2400" b="1" dirty="0">
                  <a:latin typeface="Helvetica Black"/>
                </a:rPr>
                <a:t>生命周期</a:t>
              </a:r>
              <a:endParaRPr lang="zh-CN" altLang="en-US" dirty="0">
                <a:latin typeface="Times New Roman" panose="02020603050405020304" pitchFamily="18" charset="0"/>
              </a:endParaRPr>
            </a:p>
          </p:txBody>
        </p:sp>
      </p:grpSp>
      <p:sp>
        <p:nvSpPr>
          <p:cNvPr id="21681" name="Oval 177"/>
          <p:cNvSpPr>
            <a:spLocks noChangeArrowheads="1"/>
          </p:cNvSpPr>
          <p:nvPr/>
        </p:nvSpPr>
        <p:spPr bwMode="auto">
          <a:xfrm>
            <a:off x="6217920" y="4389120"/>
            <a:ext cx="1828800" cy="2560320"/>
          </a:xfrm>
          <a:prstGeom prst="ellipse">
            <a:avLst/>
          </a:prstGeom>
          <a:noFill/>
          <a:ln w="9525">
            <a:solidFill>
              <a:schemeClr val="tx1"/>
            </a:solidFill>
            <a:miter lim="800000"/>
          </a:ln>
          <a:effectLst/>
        </p:spPr>
        <p:txBody>
          <a:bodyPr wrap="none" lIns="130622" tIns="65311" rIns="130622" bIns="65311" anchor="ctr"/>
          <a:lstStyle/>
          <a:p>
            <a:endParaRPr lang="zh-CN" altLang="en-US"/>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a:xfrm>
            <a:off x="1828800" y="1371600"/>
            <a:ext cx="6827520" cy="558166"/>
          </a:xfrm>
        </p:spPr>
        <p:txBody>
          <a:bodyPr/>
          <a:lstStyle/>
          <a:p>
            <a:r>
              <a:rPr lang="zh-CN" altLang="en-US" sz="4600" dirty="0"/>
              <a:t>信息流畅通了还需要？</a:t>
            </a:r>
          </a:p>
        </p:txBody>
      </p:sp>
      <p:grpSp>
        <p:nvGrpSpPr>
          <p:cNvPr id="2" name="Group 4"/>
          <p:cNvGrpSpPr/>
          <p:nvPr/>
        </p:nvGrpSpPr>
        <p:grpSpPr bwMode="auto">
          <a:xfrm>
            <a:off x="2926080" y="3017521"/>
            <a:ext cx="8046720" cy="2962275"/>
            <a:chOff x="1344" y="1344"/>
            <a:chExt cx="3168" cy="1555"/>
          </a:xfrm>
        </p:grpSpPr>
        <p:sp>
          <p:nvSpPr>
            <p:cNvPr id="52229" name="Text Box 5"/>
            <p:cNvSpPr txBox="1">
              <a:spLocks noChangeArrowheads="1"/>
            </p:cNvSpPr>
            <p:nvPr/>
          </p:nvSpPr>
          <p:spPr bwMode="auto">
            <a:xfrm>
              <a:off x="2016" y="1776"/>
              <a:ext cx="1728" cy="574"/>
            </a:xfrm>
            <a:prstGeom prst="rect">
              <a:avLst/>
            </a:prstGeom>
            <a:noFill/>
            <a:ln w="9525">
              <a:solidFill>
                <a:schemeClr val="tx1"/>
              </a:solidFill>
              <a:miter lim="800000"/>
            </a:ln>
            <a:effectLst/>
          </p:spPr>
          <p:txBody>
            <a:bodyPr>
              <a:spAutoFit/>
            </a:bodyPr>
            <a:lstStyle/>
            <a:p>
              <a:pPr>
                <a:spcBef>
                  <a:spcPct val="50000"/>
                </a:spcBef>
              </a:pPr>
              <a:r>
                <a:rPr lang="en-US" altLang="zh-CN">
                  <a:latin typeface="Times New Roman" panose="02020603050405020304" pitchFamily="18" charset="0"/>
                </a:rPr>
                <a:t>          ERP</a:t>
              </a:r>
            </a:p>
            <a:p>
              <a:pPr algn="ctr">
                <a:spcBef>
                  <a:spcPct val="50000"/>
                </a:spcBef>
              </a:pPr>
              <a:r>
                <a:rPr lang="zh-CN" altLang="en-US">
                  <a:latin typeface="Times New Roman" panose="02020603050405020304" pitchFamily="18" charset="0"/>
                </a:rPr>
                <a:t>企业资源规划系统</a:t>
              </a:r>
            </a:p>
          </p:txBody>
        </p:sp>
        <p:sp>
          <p:nvSpPr>
            <p:cNvPr id="52230" name="Text Box 6"/>
            <p:cNvSpPr txBox="1">
              <a:spLocks noChangeArrowheads="1"/>
            </p:cNvSpPr>
            <p:nvPr/>
          </p:nvSpPr>
          <p:spPr bwMode="auto">
            <a:xfrm>
              <a:off x="1344" y="1776"/>
              <a:ext cx="528" cy="723"/>
            </a:xfrm>
            <a:prstGeom prst="rect">
              <a:avLst/>
            </a:prstGeom>
            <a:noFill/>
            <a:ln w="9525">
              <a:solidFill>
                <a:schemeClr val="tx1"/>
              </a:solidFill>
              <a:miter lim="800000"/>
            </a:ln>
            <a:effectLst/>
          </p:spPr>
          <p:txBody>
            <a:bodyPr>
              <a:spAutoFit/>
            </a:bodyPr>
            <a:lstStyle/>
            <a:p>
              <a:pPr>
                <a:spcBef>
                  <a:spcPct val="50000"/>
                </a:spcBef>
              </a:pPr>
              <a:r>
                <a:rPr lang="en-US" altLang="zh-CN" dirty="0">
                  <a:latin typeface="Times New Roman" panose="02020603050405020304" pitchFamily="18" charset="0"/>
                </a:rPr>
                <a:t>SCM</a:t>
              </a:r>
            </a:p>
            <a:p>
              <a:pPr>
                <a:spcBef>
                  <a:spcPct val="50000"/>
                </a:spcBef>
              </a:pPr>
              <a:r>
                <a:rPr lang="zh-CN" altLang="en-US" sz="2300" dirty="0">
                  <a:latin typeface="Times New Roman" panose="02020603050405020304" pitchFamily="18" charset="0"/>
                </a:rPr>
                <a:t>供应链管理</a:t>
              </a:r>
            </a:p>
          </p:txBody>
        </p:sp>
        <p:sp>
          <p:nvSpPr>
            <p:cNvPr id="52231" name="Text Box 7"/>
            <p:cNvSpPr txBox="1">
              <a:spLocks noChangeArrowheads="1"/>
            </p:cNvSpPr>
            <p:nvPr/>
          </p:nvSpPr>
          <p:spPr bwMode="auto">
            <a:xfrm>
              <a:off x="1344" y="1344"/>
              <a:ext cx="3168" cy="259"/>
            </a:xfrm>
            <a:prstGeom prst="rect">
              <a:avLst/>
            </a:prstGeom>
            <a:noFill/>
            <a:ln w="9525">
              <a:solidFill>
                <a:schemeClr val="tx1"/>
              </a:solidFill>
              <a:miter lim="800000"/>
            </a:ln>
            <a:effectLst/>
          </p:spPr>
          <p:txBody>
            <a:bodyPr>
              <a:spAutoFit/>
            </a:bodyPr>
            <a:lstStyle/>
            <a:p>
              <a:pPr algn="ctr">
                <a:spcBef>
                  <a:spcPct val="50000"/>
                </a:spcBef>
              </a:pPr>
              <a:r>
                <a:rPr lang="zh-CN" altLang="en-US">
                  <a:latin typeface="Times New Roman" panose="02020603050405020304" pitchFamily="18" charset="0"/>
                </a:rPr>
                <a:t>商务智能</a:t>
              </a:r>
              <a:r>
                <a:rPr lang="en-US" altLang="zh-CN">
                  <a:latin typeface="Times New Roman" panose="02020603050405020304" pitchFamily="18" charset="0"/>
                </a:rPr>
                <a:t>BI</a:t>
              </a:r>
              <a:r>
                <a:rPr lang="zh-CN" altLang="en-US">
                  <a:latin typeface="Times New Roman" panose="02020603050405020304" pitchFamily="18" charset="0"/>
                </a:rPr>
                <a:t>（</a:t>
              </a:r>
              <a:r>
                <a:rPr lang="en-US" altLang="zh-CN">
                  <a:latin typeface="Times New Roman" panose="02020603050405020304" pitchFamily="18" charset="0"/>
                </a:rPr>
                <a:t>business intelligence</a:t>
              </a:r>
              <a:r>
                <a:rPr lang="zh-CN" altLang="en-US">
                  <a:latin typeface="Times New Roman" panose="02020603050405020304" pitchFamily="18" charset="0"/>
                </a:rPr>
                <a:t>）</a:t>
              </a:r>
            </a:p>
          </p:txBody>
        </p:sp>
        <p:sp>
          <p:nvSpPr>
            <p:cNvPr id="52232" name="Text Box 8"/>
            <p:cNvSpPr txBox="1">
              <a:spLocks noChangeArrowheads="1"/>
            </p:cNvSpPr>
            <p:nvPr/>
          </p:nvSpPr>
          <p:spPr bwMode="auto">
            <a:xfrm>
              <a:off x="3840" y="1776"/>
              <a:ext cx="672" cy="186"/>
            </a:xfrm>
            <a:prstGeom prst="rect">
              <a:avLst/>
            </a:prstGeom>
            <a:noFill/>
            <a:ln w="9525">
              <a:solidFill>
                <a:schemeClr val="tx1"/>
              </a:solidFill>
              <a:miter lim="800000"/>
            </a:ln>
            <a:effectLst/>
          </p:spPr>
          <p:txBody>
            <a:bodyPr>
              <a:spAutoFit/>
            </a:bodyPr>
            <a:lstStyle/>
            <a:p>
              <a:pPr>
                <a:spcBef>
                  <a:spcPct val="50000"/>
                </a:spcBef>
              </a:pPr>
              <a:r>
                <a:rPr lang="en-US" altLang="zh-CN" sz="1700" dirty="0">
                  <a:latin typeface="Times New Roman" panose="02020603050405020304" pitchFamily="18" charset="0"/>
                </a:rPr>
                <a:t>B2B</a:t>
              </a:r>
              <a:r>
                <a:rPr lang="zh-CN" altLang="en-US" sz="1700" dirty="0">
                  <a:latin typeface="Times New Roman" panose="02020603050405020304" pitchFamily="18" charset="0"/>
                </a:rPr>
                <a:t>、</a:t>
              </a:r>
              <a:r>
                <a:rPr lang="en-US" altLang="zh-CN" sz="1700" dirty="0">
                  <a:latin typeface="Times New Roman" panose="02020603050405020304" pitchFamily="18" charset="0"/>
                </a:rPr>
                <a:t>B2C</a:t>
              </a:r>
            </a:p>
          </p:txBody>
        </p:sp>
        <p:sp>
          <p:nvSpPr>
            <p:cNvPr id="52233" name="Text Box 9"/>
            <p:cNvSpPr txBox="1">
              <a:spLocks noChangeArrowheads="1"/>
            </p:cNvSpPr>
            <p:nvPr/>
          </p:nvSpPr>
          <p:spPr bwMode="auto">
            <a:xfrm>
              <a:off x="3840" y="2112"/>
              <a:ext cx="672" cy="259"/>
            </a:xfrm>
            <a:prstGeom prst="rect">
              <a:avLst/>
            </a:prstGeom>
            <a:noFill/>
            <a:ln w="9525">
              <a:solidFill>
                <a:schemeClr val="tx1"/>
              </a:solidFill>
              <a:miter lim="800000"/>
            </a:ln>
            <a:effectLst/>
          </p:spPr>
          <p:txBody>
            <a:bodyPr>
              <a:spAutoFit/>
            </a:bodyPr>
            <a:lstStyle/>
            <a:p>
              <a:pPr>
                <a:spcBef>
                  <a:spcPct val="50000"/>
                </a:spcBef>
              </a:pPr>
              <a:r>
                <a:rPr lang="en-US" altLang="zh-CN">
                  <a:latin typeface="Times New Roman" panose="02020603050405020304" pitchFamily="18" charset="0"/>
                </a:rPr>
                <a:t>CRM</a:t>
              </a:r>
            </a:p>
          </p:txBody>
        </p:sp>
        <p:sp>
          <p:nvSpPr>
            <p:cNvPr id="52234" name="Text Box 10"/>
            <p:cNvSpPr txBox="1">
              <a:spLocks noChangeArrowheads="1"/>
            </p:cNvSpPr>
            <p:nvPr/>
          </p:nvSpPr>
          <p:spPr bwMode="auto">
            <a:xfrm>
              <a:off x="1344" y="2640"/>
              <a:ext cx="3168" cy="259"/>
            </a:xfrm>
            <a:prstGeom prst="rect">
              <a:avLst/>
            </a:prstGeom>
            <a:noFill/>
            <a:ln w="9525">
              <a:solidFill>
                <a:schemeClr val="tx1"/>
              </a:solidFill>
              <a:miter lim="800000"/>
            </a:ln>
            <a:effectLst/>
          </p:spPr>
          <p:txBody>
            <a:bodyPr>
              <a:spAutoFit/>
            </a:bodyPr>
            <a:lstStyle/>
            <a:p>
              <a:pPr algn="ctr">
                <a:spcBef>
                  <a:spcPct val="50000"/>
                </a:spcBef>
              </a:pPr>
              <a:r>
                <a:rPr lang="en-US" altLang="zh-CN">
                  <a:latin typeface="Times New Roman" panose="02020603050405020304" pitchFamily="18" charset="0"/>
                </a:rPr>
                <a:t>Internet</a:t>
              </a:r>
              <a:r>
                <a:rPr lang="zh-CN" altLang="en-US">
                  <a:latin typeface="Times New Roman" panose="02020603050405020304" pitchFamily="18" charset="0"/>
                </a:rPr>
                <a:t>等基础设施</a:t>
              </a:r>
            </a:p>
          </p:txBody>
        </p:sp>
      </p:grpSp>
      <p:sp>
        <p:nvSpPr>
          <p:cNvPr id="52235" name="Rectangle 11"/>
          <p:cNvSpPr>
            <a:spLocks noChangeArrowheads="1"/>
          </p:cNvSpPr>
          <p:nvPr/>
        </p:nvSpPr>
        <p:spPr bwMode="auto">
          <a:xfrm>
            <a:off x="2560320" y="3749040"/>
            <a:ext cx="8656320" cy="1463040"/>
          </a:xfrm>
          <a:prstGeom prst="rect">
            <a:avLst/>
          </a:prstGeom>
          <a:noFill/>
          <a:ln w="9525" cap="rnd">
            <a:solidFill>
              <a:schemeClr val="tx1"/>
            </a:solidFill>
            <a:prstDash val="sysDot"/>
            <a:miter lim="800000"/>
          </a:ln>
          <a:effectLst/>
        </p:spPr>
        <p:txBody>
          <a:bodyPr wrap="none" lIns="130622" tIns="65311" rIns="130622" bIns="65311" anchor="ctr"/>
          <a:lstStyle/>
          <a:p>
            <a:endParaRPr lang="zh-CN" altLang="en-US"/>
          </a:p>
        </p:txBody>
      </p:sp>
      <p:sp>
        <p:nvSpPr>
          <p:cNvPr id="52236" name="AutoShape 12"/>
          <p:cNvSpPr>
            <a:spLocks noChangeArrowheads="1"/>
          </p:cNvSpPr>
          <p:nvPr/>
        </p:nvSpPr>
        <p:spPr bwMode="auto">
          <a:xfrm>
            <a:off x="6583680" y="5212080"/>
            <a:ext cx="609600" cy="274320"/>
          </a:xfrm>
          <a:prstGeom prst="upArrow">
            <a:avLst>
              <a:gd name="adj1" fmla="val 50000"/>
              <a:gd name="adj2" fmla="val 25000"/>
            </a:avLst>
          </a:prstGeom>
          <a:solidFill>
            <a:schemeClr val="accent1"/>
          </a:solidFill>
          <a:ln w="9525">
            <a:solidFill>
              <a:schemeClr val="tx1"/>
            </a:solidFill>
            <a:miter lim="800000"/>
          </a:ln>
          <a:effectLst/>
        </p:spPr>
        <p:txBody>
          <a:bodyPr wrap="none" lIns="130622" tIns="65311" rIns="130622" bIns="65311" anchor="ctr"/>
          <a:lstStyle/>
          <a:p>
            <a:endParaRPr lang="zh-CN" altLang="en-US"/>
          </a:p>
        </p:txBody>
      </p:sp>
      <p:sp>
        <p:nvSpPr>
          <p:cNvPr id="52238" name="AutoShape 14"/>
          <p:cNvSpPr>
            <a:spLocks noChangeArrowheads="1"/>
          </p:cNvSpPr>
          <p:nvPr/>
        </p:nvSpPr>
        <p:spPr bwMode="auto">
          <a:xfrm>
            <a:off x="6461760" y="3566160"/>
            <a:ext cx="609600" cy="274320"/>
          </a:xfrm>
          <a:prstGeom prst="downArrow">
            <a:avLst>
              <a:gd name="adj1" fmla="val 50000"/>
              <a:gd name="adj2" fmla="val 25000"/>
            </a:avLst>
          </a:prstGeom>
          <a:solidFill>
            <a:schemeClr val="accent1"/>
          </a:solidFill>
          <a:ln w="9525">
            <a:solidFill>
              <a:schemeClr val="tx1"/>
            </a:solidFill>
            <a:miter lim="800000"/>
          </a:ln>
          <a:effectLst/>
        </p:spPr>
        <p:txBody>
          <a:bodyPr wrap="none" lIns="130622" tIns="65311" rIns="130622" bIns="65311" anchor="ctr"/>
          <a:lstStyle/>
          <a:p>
            <a:endParaRPr lang="zh-CN" altLang="en-US"/>
          </a:p>
        </p:txBody>
      </p:sp>
      <p:sp>
        <p:nvSpPr>
          <p:cNvPr id="52239" name="AutoShape 15"/>
          <p:cNvSpPr>
            <a:spLocks noChangeArrowheads="1"/>
          </p:cNvSpPr>
          <p:nvPr/>
        </p:nvSpPr>
        <p:spPr bwMode="auto">
          <a:xfrm>
            <a:off x="12313920" y="4114800"/>
            <a:ext cx="1584960" cy="1097280"/>
          </a:xfrm>
          <a:prstGeom prst="can">
            <a:avLst>
              <a:gd name="adj" fmla="val 25000"/>
            </a:avLst>
          </a:prstGeom>
          <a:solidFill>
            <a:schemeClr val="accent1"/>
          </a:solidFill>
          <a:ln w="9525">
            <a:solidFill>
              <a:schemeClr val="tx1"/>
            </a:solidFill>
            <a:miter lim="800000"/>
          </a:ln>
          <a:effectLst/>
        </p:spPr>
        <p:txBody>
          <a:bodyPr wrap="none" lIns="130622" tIns="65311" rIns="130622" bIns="65311" anchor="ctr"/>
          <a:lstStyle/>
          <a:p>
            <a:endParaRPr lang="zh-CN" altLang="en-US"/>
          </a:p>
        </p:txBody>
      </p:sp>
      <p:sp>
        <p:nvSpPr>
          <p:cNvPr id="52240" name="AutoShape 16"/>
          <p:cNvSpPr>
            <a:spLocks noChangeArrowheads="1"/>
          </p:cNvSpPr>
          <p:nvPr/>
        </p:nvSpPr>
        <p:spPr bwMode="auto">
          <a:xfrm>
            <a:off x="11460480" y="4480560"/>
            <a:ext cx="731520" cy="365760"/>
          </a:xfrm>
          <a:prstGeom prst="rightArrow">
            <a:avLst>
              <a:gd name="adj1" fmla="val 50000"/>
              <a:gd name="adj2" fmla="val 37500"/>
            </a:avLst>
          </a:prstGeom>
          <a:solidFill>
            <a:schemeClr val="accent1"/>
          </a:solidFill>
          <a:ln w="9525">
            <a:solidFill>
              <a:schemeClr val="tx1"/>
            </a:solidFill>
            <a:miter lim="800000"/>
          </a:ln>
          <a:effectLst/>
        </p:spPr>
        <p:txBody>
          <a:bodyPr wrap="none" lIns="130622" tIns="65311" rIns="130622" bIns="65311" anchor="ctr"/>
          <a:lstStyle/>
          <a:p>
            <a:endParaRPr lang="zh-CN" altLang="en-US"/>
          </a:p>
        </p:txBody>
      </p:sp>
      <p:sp>
        <p:nvSpPr>
          <p:cNvPr id="52243" name="AutoShape 19"/>
          <p:cNvSpPr>
            <a:spLocks noChangeArrowheads="1"/>
          </p:cNvSpPr>
          <p:nvPr/>
        </p:nvSpPr>
        <p:spPr bwMode="auto">
          <a:xfrm rot="2014373">
            <a:off x="11094720" y="3657600"/>
            <a:ext cx="1463040" cy="274320"/>
          </a:xfrm>
          <a:prstGeom prst="leftArrow">
            <a:avLst>
              <a:gd name="adj1" fmla="val 50000"/>
              <a:gd name="adj2" fmla="val 100000"/>
            </a:avLst>
          </a:prstGeom>
          <a:solidFill>
            <a:schemeClr val="accent1"/>
          </a:solidFill>
          <a:ln w="9525">
            <a:solidFill>
              <a:schemeClr val="tx1"/>
            </a:solidFill>
            <a:miter lim="800000"/>
          </a:ln>
          <a:effectLst/>
        </p:spPr>
        <p:txBody>
          <a:bodyPr wrap="none" lIns="130622" tIns="65311" rIns="130622" bIns="65311" anchor="ctr"/>
          <a:lstStyle/>
          <a:p>
            <a:endParaRPr lang="zh-CN" altLang="en-US"/>
          </a:p>
        </p:txBody>
      </p:sp>
      <p:sp>
        <p:nvSpPr>
          <p:cNvPr id="52244" name="Text Box 20"/>
          <p:cNvSpPr txBox="1">
            <a:spLocks noChangeArrowheads="1"/>
          </p:cNvSpPr>
          <p:nvPr/>
        </p:nvSpPr>
        <p:spPr bwMode="auto">
          <a:xfrm>
            <a:off x="12435840" y="4480560"/>
            <a:ext cx="1341120" cy="548640"/>
          </a:xfrm>
          <a:prstGeom prst="rect">
            <a:avLst/>
          </a:prstGeom>
          <a:noFill/>
          <a:ln w="9525">
            <a:noFill/>
            <a:miter lim="800000"/>
          </a:ln>
          <a:effectLst/>
        </p:spPr>
        <p:txBody>
          <a:bodyPr lIns="130622" tIns="65311" rIns="130622" bIns="65311">
            <a:spAutoFit/>
          </a:bodyPr>
          <a:lstStyle/>
          <a:p>
            <a:pPr>
              <a:spcBef>
                <a:spcPct val="50000"/>
              </a:spcBef>
            </a:pPr>
            <a:r>
              <a:rPr lang="zh-CN" altLang="en-US"/>
              <a:t>数据</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ext Box 2"/>
          <p:cNvSpPr txBox="1">
            <a:spLocks noChangeArrowheads="1"/>
          </p:cNvSpPr>
          <p:nvPr/>
        </p:nvSpPr>
        <p:spPr bwMode="auto">
          <a:xfrm>
            <a:off x="2316480" y="1280160"/>
            <a:ext cx="7071360" cy="839784"/>
          </a:xfrm>
          <a:prstGeom prst="rect">
            <a:avLst/>
          </a:prstGeom>
          <a:noFill/>
          <a:ln w="9525">
            <a:noFill/>
            <a:miter lim="800000"/>
          </a:ln>
          <a:effectLst/>
        </p:spPr>
        <p:txBody>
          <a:bodyPr lIns="130622" tIns="65311" rIns="130622" bIns="65311">
            <a:spAutoFit/>
          </a:bodyPr>
          <a:lstStyle/>
          <a:p>
            <a:pPr>
              <a:spcBef>
                <a:spcPct val="50000"/>
              </a:spcBef>
            </a:pPr>
            <a:r>
              <a:rPr lang="zh-CN" altLang="en-US" sz="4600" b="1" dirty="0">
                <a:solidFill>
                  <a:srgbClr val="000000"/>
                </a:solidFill>
                <a:ea typeface="黑体" panose="02010609060101010101" pitchFamily="49" charset="-122"/>
              </a:rPr>
              <a:t>新一代决策支持系统</a:t>
            </a:r>
          </a:p>
        </p:txBody>
      </p:sp>
      <p:grpSp>
        <p:nvGrpSpPr>
          <p:cNvPr id="2" name="Group 3"/>
          <p:cNvGrpSpPr/>
          <p:nvPr/>
        </p:nvGrpSpPr>
        <p:grpSpPr bwMode="auto">
          <a:xfrm>
            <a:off x="1706880" y="2468880"/>
            <a:ext cx="6827520" cy="5120640"/>
            <a:chOff x="1392" y="624"/>
            <a:chExt cx="2688" cy="2688"/>
          </a:xfrm>
        </p:grpSpPr>
        <p:sp>
          <p:nvSpPr>
            <p:cNvPr id="33796" name="Rectangle 4"/>
            <p:cNvSpPr>
              <a:spLocks noChangeArrowheads="1"/>
            </p:cNvSpPr>
            <p:nvPr/>
          </p:nvSpPr>
          <p:spPr bwMode="auto">
            <a:xfrm>
              <a:off x="1392" y="720"/>
              <a:ext cx="712" cy="333"/>
            </a:xfrm>
            <a:prstGeom prst="rect">
              <a:avLst/>
            </a:prstGeom>
            <a:solidFill>
              <a:schemeClr val="bg1"/>
            </a:solidFill>
            <a:ln w="9525">
              <a:solidFill>
                <a:schemeClr val="tx1"/>
              </a:solidFill>
              <a:miter lim="800000"/>
            </a:ln>
            <a:effectLst/>
          </p:spPr>
          <p:txBody>
            <a:bodyPr wrap="none" anchor="ctr"/>
            <a:lstStyle/>
            <a:p>
              <a:pPr algn="ctr"/>
              <a:r>
                <a:rPr lang="zh-CN" altLang="en-US" sz="2300" dirty="0">
                  <a:latin typeface="Times New Roman" panose="02020603050405020304" pitchFamily="18" charset="0"/>
                </a:rPr>
                <a:t>交易处</a:t>
              </a:r>
            </a:p>
            <a:p>
              <a:pPr algn="ctr"/>
              <a:r>
                <a:rPr lang="zh-CN" altLang="en-US" sz="2300" dirty="0">
                  <a:latin typeface="Times New Roman" panose="02020603050405020304" pitchFamily="18" charset="0"/>
                </a:rPr>
                <a:t>理系统</a:t>
              </a:r>
            </a:p>
          </p:txBody>
        </p:sp>
        <p:sp>
          <p:nvSpPr>
            <p:cNvPr id="33797" name="Rectangle 5"/>
            <p:cNvSpPr>
              <a:spLocks noChangeArrowheads="1"/>
            </p:cNvSpPr>
            <p:nvPr/>
          </p:nvSpPr>
          <p:spPr bwMode="auto">
            <a:xfrm>
              <a:off x="1978" y="1816"/>
              <a:ext cx="1635" cy="597"/>
            </a:xfrm>
            <a:prstGeom prst="rect">
              <a:avLst/>
            </a:prstGeom>
            <a:solidFill>
              <a:schemeClr val="bg1"/>
            </a:solidFill>
            <a:ln w="9525">
              <a:solidFill>
                <a:schemeClr val="tx1"/>
              </a:solidFill>
              <a:miter lim="800000"/>
            </a:ln>
            <a:effectLst>
              <a:outerShdw dist="107763" dir="2700000" algn="ctr" rotWithShape="0">
                <a:schemeClr val="bg2"/>
              </a:outerShdw>
            </a:effectLst>
          </p:spPr>
          <p:txBody>
            <a:bodyPr wrap="none" anchor="ctr"/>
            <a:lstStyle/>
            <a:p>
              <a:pPr algn="ctr"/>
              <a:endParaRPr lang="en-US" altLang="zh-CN" dirty="0">
                <a:latin typeface="Times New Roman" panose="02020603050405020304" pitchFamily="18" charset="0"/>
              </a:endParaRPr>
            </a:p>
            <a:p>
              <a:pPr algn="ctr"/>
              <a:r>
                <a:rPr lang="en-US" altLang="zh-CN" sz="2300" dirty="0">
                  <a:latin typeface="Times New Roman" panose="02020603050405020304" pitchFamily="18" charset="0"/>
                </a:rPr>
                <a:t>DSS</a:t>
              </a:r>
              <a:r>
                <a:rPr lang="zh-CN" altLang="en-US" sz="2300" dirty="0">
                  <a:latin typeface="Times New Roman" panose="02020603050405020304" pitchFamily="18" charset="0"/>
                </a:rPr>
                <a:t>软件系统模式</a:t>
              </a:r>
            </a:p>
            <a:p>
              <a:pPr algn="ctr"/>
              <a:r>
                <a:rPr lang="en-US" altLang="zh-CN" sz="2300" dirty="0">
                  <a:latin typeface="Times New Roman" panose="02020603050405020304" pitchFamily="18" charset="0"/>
                </a:rPr>
                <a:t>OLAP</a:t>
              </a:r>
              <a:r>
                <a:rPr lang="zh-CN" altLang="en-US" sz="2300" dirty="0">
                  <a:latin typeface="Times New Roman" panose="02020603050405020304" pitchFamily="18" charset="0"/>
                </a:rPr>
                <a:t>工具</a:t>
              </a:r>
            </a:p>
            <a:p>
              <a:pPr algn="ctr"/>
              <a:r>
                <a:rPr lang="zh-CN" altLang="en-US" sz="2300" dirty="0">
                  <a:latin typeface="Times New Roman" panose="02020603050405020304" pitchFamily="18" charset="0"/>
                </a:rPr>
                <a:t>资料挖掘工具</a:t>
              </a:r>
            </a:p>
            <a:p>
              <a:pPr algn="ctr"/>
              <a:endParaRPr lang="en-US" altLang="zh-CN" sz="2300" dirty="0">
                <a:latin typeface="Times New Roman" panose="02020603050405020304" pitchFamily="18" charset="0"/>
              </a:endParaRPr>
            </a:p>
          </p:txBody>
        </p:sp>
        <p:sp>
          <p:nvSpPr>
            <p:cNvPr id="33798" name="Rectangle 6"/>
            <p:cNvSpPr>
              <a:spLocks noChangeArrowheads="1"/>
            </p:cNvSpPr>
            <p:nvPr/>
          </p:nvSpPr>
          <p:spPr bwMode="auto">
            <a:xfrm>
              <a:off x="3456" y="624"/>
              <a:ext cx="624" cy="288"/>
            </a:xfrm>
            <a:prstGeom prst="rect">
              <a:avLst/>
            </a:prstGeom>
            <a:solidFill>
              <a:schemeClr val="bg1"/>
            </a:solidFill>
            <a:ln w="9525">
              <a:solidFill>
                <a:schemeClr val="tx1"/>
              </a:solidFill>
              <a:prstDash val="sysDot"/>
              <a:miter lim="800000"/>
            </a:ln>
            <a:effectLst/>
          </p:spPr>
          <p:txBody>
            <a:bodyPr wrap="none" anchor="ctr"/>
            <a:lstStyle/>
            <a:p>
              <a:pPr algn="ctr"/>
              <a:r>
                <a:rPr lang="zh-CN" altLang="en-US" sz="2300" dirty="0">
                  <a:latin typeface="Times New Roman" panose="02020603050405020304" pitchFamily="18" charset="0"/>
                </a:rPr>
                <a:t>外部资料</a:t>
              </a:r>
            </a:p>
          </p:txBody>
        </p:sp>
        <p:sp>
          <p:nvSpPr>
            <p:cNvPr id="33799" name="Rectangle 7"/>
            <p:cNvSpPr>
              <a:spLocks noChangeArrowheads="1"/>
            </p:cNvSpPr>
            <p:nvPr/>
          </p:nvSpPr>
          <p:spPr bwMode="auto">
            <a:xfrm>
              <a:off x="2544" y="3050"/>
              <a:ext cx="596" cy="262"/>
            </a:xfrm>
            <a:prstGeom prst="rect">
              <a:avLst/>
            </a:prstGeom>
            <a:solidFill>
              <a:schemeClr val="bg1"/>
            </a:solidFill>
            <a:ln w="9525">
              <a:solidFill>
                <a:schemeClr val="tx1"/>
              </a:solidFill>
              <a:miter lim="800000"/>
            </a:ln>
            <a:effectLst/>
          </p:spPr>
          <p:txBody>
            <a:bodyPr wrap="none" anchor="ctr"/>
            <a:lstStyle/>
            <a:p>
              <a:pPr algn="ctr"/>
              <a:r>
                <a:rPr lang="zh-CN" altLang="en-US" sz="2300" dirty="0">
                  <a:latin typeface="Times New Roman" panose="02020603050405020304" pitchFamily="18" charset="0"/>
                </a:rPr>
                <a:t>使用者</a:t>
              </a:r>
            </a:p>
          </p:txBody>
        </p:sp>
        <p:sp>
          <p:nvSpPr>
            <p:cNvPr id="33800" name="AutoShape 8"/>
            <p:cNvSpPr>
              <a:spLocks noChangeArrowheads="1"/>
            </p:cNvSpPr>
            <p:nvPr/>
          </p:nvSpPr>
          <p:spPr bwMode="auto">
            <a:xfrm flipH="1">
              <a:off x="2064" y="2572"/>
              <a:ext cx="1205" cy="279"/>
            </a:xfrm>
            <a:prstGeom prst="homePlate">
              <a:avLst>
                <a:gd name="adj" fmla="val 107975"/>
              </a:avLst>
            </a:prstGeom>
            <a:solidFill>
              <a:schemeClr val="accent1"/>
            </a:solidFill>
            <a:ln w="9525">
              <a:solidFill>
                <a:schemeClr val="tx1"/>
              </a:solidFill>
              <a:miter lim="800000"/>
            </a:ln>
            <a:effectLst/>
          </p:spPr>
          <p:txBody>
            <a:bodyPr wrap="none" anchor="ctr"/>
            <a:lstStyle/>
            <a:p>
              <a:pPr algn="ctr"/>
              <a:r>
                <a:rPr lang="zh-CN" altLang="en-US" sz="2300" dirty="0">
                  <a:latin typeface="Times New Roman" panose="02020603050405020304" pitchFamily="18" charset="0"/>
                </a:rPr>
                <a:t>使用者界面</a:t>
              </a:r>
            </a:p>
          </p:txBody>
        </p:sp>
        <p:sp>
          <p:nvSpPr>
            <p:cNvPr id="33801" name="AutoShape 9"/>
            <p:cNvSpPr>
              <a:spLocks noChangeArrowheads="1"/>
            </p:cNvSpPr>
            <p:nvPr/>
          </p:nvSpPr>
          <p:spPr bwMode="auto">
            <a:xfrm>
              <a:off x="2408" y="822"/>
              <a:ext cx="775" cy="835"/>
            </a:xfrm>
            <a:prstGeom prst="flowChartMagneticDisk">
              <a:avLst/>
            </a:prstGeom>
            <a:solidFill>
              <a:schemeClr val="bg1"/>
            </a:solidFill>
            <a:ln w="9525">
              <a:solidFill>
                <a:schemeClr val="tx1"/>
              </a:solidFill>
              <a:round/>
            </a:ln>
            <a:effectLst>
              <a:outerShdw dist="107763" dir="2700000" algn="ctr" rotWithShape="0">
                <a:schemeClr val="bg2"/>
              </a:outerShdw>
            </a:effectLst>
          </p:spPr>
          <p:txBody>
            <a:bodyPr wrap="none" anchor="ctr"/>
            <a:lstStyle/>
            <a:p>
              <a:pPr algn="ctr"/>
              <a:r>
                <a:rPr lang="en-US" altLang="zh-CN" sz="2300" dirty="0">
                  <a:latin typeface="Times New Roman" panose="02020603050405020304" pitchFamily="18" charset="0"/>
                </a:rPr>
                <a:t>DSS</a:t>
              </a:r>
            </a:p>
            <a:p>
              <a:pPr algn="ctr"/>
              <a:r>
                <a:rPr lang="zh-CN" altLang="en-US" sz="2300" dirty="0">
                  <a:latin typeface="Times New Roman" panose="02020603050405020304" pitchFamily="18" charset="0"/>
                </a:rPr>
                <a:t>资料库</a:t>
              </a:r>
            </a:p>
          </p:txBody>
        </p:sp>
        <p:sp>
          <p:nvSpPr>
            <p:cNvPr id="33802" name="Line 10"/>
            <p:cNvSpPr>
              <a:spLocks noChangeShapeType="1"/>
            </p:cNvSpPr>
            <p:nvPr/>
          </p:nvSpPr>
          <p:spPr bwMode="auto">
            <a:xfrm>
              <a:off x="2160" y="864"/>
              <a:ext cx="205" cy="37"/>
            </a:xfrm>
            <a:prstGeom prst="line">
              <a:avLst/>
            </a:prstGeom>
            <a:noFill/>
            <a:ln w="9525">
              <a:solidFill>
                <a:schemeClr val="tx1"/>
              </a:solidFill>
              <a:round/>
              <a:tailEnd type="triangle" w="med" len="med"/>
            </a:ln>
            <a:effectLst/>
          </p:spPr>
          <p:txBody>
            <a:bodyPr/>
            <a:lstStyle/>
            <a:p>
              <a:endParaRPr lang="zh-CN" altLang="en-US"/>
            </a:p>
          </p:txBody>
        </p:sp>
        <p:sp>
          <p:nvSpPr>
            <p:cNvPr id="33803" name="Line 11"/>
            <p:cNvSpPr>
              <a:spLocks noChangeShapeType="1"/>
            </p:cNvSpPr>
            <p:nvPr/>
          </p:nvSpPr>
          <p:spPr bwMode="auto">
            <a:xfrm flipH="1">
              <a:off x="3216" y="816"/>
              <a:ext cx="240" cy="96"/>
            </a:xfrm>
            <a:prstGeom prst="line">
              <a:avLst/>
            </a:prstGeom>
            <a:noFill/>
            <a:ln w="9525">
              <a:solidFill>
                <a:schemeClr val="tx1"/>
              </a:solidFill>
              <a:round/>
              <a:tailEnd type="triangle" w="med" len="med"/>
            </a:ln>
            <a:effectLst/>
          </p:spPr>
          <p:txBody>
            <a:bodyPr/>
            <a:lstStyle/>
            <a:p>
              <a:endParaRPr lang="zh-CN" altLang="en-US"/>
            </a:p>
          </p:txBody>
        </p:sp>
        <p:sp>
          <p:nvSpPr>
            <p:cNvPr id="33804" name="Line 12"/>
            <p:cNvSpPr>
              <a:spLocks noChangeShapeType="1"/>
            </p:cNvSpPr>
            <p:nvPr/>
          </p:nvSpPr>
          <p:spPr bwMode="auto">
            <a:xfrm>
              <a:off x="2796" y="1657"/>
              <a:ext cx="0" cy="159"/>
            </a:xfrm>
            <a:prstGeom prst="line">
              <a:avLst/>
            </a:prstGeom>
            <a:noFill/>
            <a:ln w="9525">
              <a:solidFill>
                <a:schemeClr val="tx1"/>
              </a:solidFill>
              <a:round/>
              <a:tailEnd type="triangle" w="med" len="med"/>
            </a:ln>
            <a:effectLst/>
          </p:spPr>
          <p:txBody>
            <a:bodyPr/>
            <a:lstStyle/>
            <a:p>
              <a:endParaRPr lang="zh-CN" altLang="en-US"/>
            </a:p>
          </p:txBody>
        </p:sp>
        <p:sp>
          <p:nvSpPr>
            <p:cNvPr id="33805" name="Line 13"/>
            <p:cNvSpPr>
              <a:spLocks noChangeShapeType="1"/>
            </p:cNvSpPr>
            <p:nvPr/>
          </p:nvSpPr>
          <p:spPr bwMode="auto">
            <a:xfrm>
              <a:off x="2796" y="2413"/>
              <a:ext cx="0" cy="159"/>
            </a:xfrm>
            <a:prstGeom prst="line">
              <a:avLst/>
            </a:prstGeom>
            <a:noFill/>
            <a:ln w="9525">
              <a:solidFill>
                <a:schemeClr val="tx1"/>
              </a:solidFill>
              <a:round/>
              <a:tailEnd type="triangle" w="med" len="med"/>
            </a:ln>
            <a:effectLst/>
          </p:spPr>
          <p:txBody>
            <a:bodyPr/>
            <a:lstStyle/>
            <a:p>
              <a:endParaRPr lang="zh-CN" altLang="en-US"/>
            </a:p>
          </p:txBody>
        </p:sp>
        <p:sp>
          <p:nvSpPr>
            <p:cNvPr id="33806" name="Line 14"/>
            <p:cNvSpPr>
              <a:spLocks noChangeShapeType="1"/>
            </p:cNvSpPr>
            <p:nvPr/>
          </p:nvSpPr>
          <p:spPr bwMode="auto">
            <a:xfrm>
              <a:off x="2796" y="2851"/>
              <a:ext cx="0" cy="199"/>
            </a:xfrm>
            <a:prstGeom prst="line">
              <a:avLst/>
            </a:prstGeom>
            <a:noFill/>
            <a:ln w="9525">
              <a:solidFill>
                <a:schemeClr val="tx1"/>
              </a:solidFill>
              <a:round/>
              <a:tailEnd type="triangle" w="med" len="med"/>
            </a:ln>
            <a:effectLst/>
          </p:spPr>
          <p:txBody>
            <a:bodyPr/>
            <a:lstStyle/>
            <a:p>
              <a:endParaRPr lang="zh-CN" altLang="en-US"/>
            </a:p>
          </p:txBody>
        </p:sp>
      </p:grpSp>
      <p:sp>
        <p:nvSpPr>
          <p:cNvPr id="33807" name="Text Box 15"/>
          <p:cNvSpPr txBox="1">
            <a:spLocks noChangeArrowheads="1"/>
          </p:cNvSpPr>
          <p:nvPr/>
        </p:nvSpPr>
        <p:spPr bwMode="auto">
          <a:xfrm>
            <a:off x="9875520" y="2651761"/>
            <a:ext cx="3901440" cy="3702106"/>
          </a:xfrm>
          <a:prstGeom prst="rect">
            <a:avLst/>
          </a:prstGeom>
          <a:noFill/>
          <a:ln w="9525">
            <a:noFill/>
            <a:miter lim="800000"/>
          </a:ln>
          <a:effectLst/>
        </p:spPr>
        <p:txBody>
          <a:bodyPr lIns="130622" tIns="65311" rIns="130622" bIns="65311">
            <a:spAutoFit/>
          </a:bodyPr>
          <a:lstStyle/>
          <a:p>
            <a:pPr>
              <a:spcBef>
                <a:spcPct val="50000"/>
              </a:spcBef>
            </a:pPr>
            <a:r>
              <a:rPr lang="zh-CN" altLang="en-US" sz="2900" dirty="0"/>
              <a:t>数据导向型决策支持系统：事务处理系统等搜集的大量数据，隐藏对决策有用的模式和规则，可以用统计方法、</a:t>
            </a:r>
            <a:r>
              <a:rPr lang="en-US" altLang="zh-CN" sz="2900" dirty="0"/>
              <a:t>OLAP</a:t>
            </a:r>
            <a:r>
              <a:rPr lang="zh-CN" altLang="en-US" sz="2900" dirty="0"/>
              <a:t>和数据挖掘等分析得到，以辅助决策分析用。</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a:xfrm>
            <a:off x="1828800" y="1371600"/>
            <a:ext cx="6827520" cy="649606"/>
          </a:xfrm>
        </p:spPr>
        <p:txBody>
          <a:bodyPr/>
          <a:lstStyle/>
          <a:p>
            <a:pPr>
              <a:buClr>
                <a:schemeClr val="hlink"/>
              </a:buClr>
              <a:buFont typeface="Wingdings" panose="05000000000000000000" pitchFamily="2" charset="2"/>
              <a:buNone/>
            </a:pPr>
            <a:r>
              <a:rPr lang="zh-CN" altLang="en-US" sz="4600" dirty="0">
                <a:ea typeface="黑体" panose="02010609060101010101" pitchFamily="49" charset="-122"/>
              </a:rPr>
              <a:t>商务智能的驱动力</a:t>
            </a:r>
          </a:p>
        </p:txBody>
      </p:sp>
      <p:sp>
        <p:nvSpPr>
          <p:cNvPr id="62467" name="Rectangle 3"/>
          <p:cNvSpPr>
            <a:spLocks noGrp="1" noChangeArrowheads="1"/>
          </p:cNvSpPr>
          <p:nvPr>
            <p:ph type="body" idx="1"/>
          </p:nvPr>
        </p:nvSpPr>
        <p:spPr>
          <a:xfrm>
            <a:off x="1892301" y="2421256"/>
            <a:ext cx="10909299" cy="3768090"/>
          </a:xfrm>
        </p:spPr>
        <p:txBody>
          <a:bodyPr/>
          <a:lstStyle/>
          <a:p>
            <a:pPr>
              <a:buClr>
                <a:schemeClr val="hlink"/>
              </a:buClr>
            </a:pPr>
            <a:r>
              <a:rPr lang="zh-CN" altLang="en-US" sz="4000" dirty="0"/>
              <a:t>在商务智能背后有一些商业驱动力，例如：</a:t>
            </a:r>
          </a:p>
          <a:p>
            <a:pPr lvl="1"/>
            <a:r>
              <a:rPr lang="zh-CN" altLang="en-US" sz="3400" dirty="0"/>
              <a:t>增加收入，减少费用和更有效地竞争的需求。</a:t>
            </a:r>
          </a:p>
          <a:p>
            <a:pPr lvl="1"/>
            <a:r>
              <a:rPr lang="zh-CN" altLang="en-US" sz="3400" dirty="0"/>
              <a:t>管理和模拟当前商业环境复杂性的需求。</a:t>
            </a:r>
          </a:p>
          <a:p>
            <a:pPr lvl="1"/>
            <a:r>
              <a:rPr lang="zh-CN" altLang="en-US" sz="3400" dirty="0"/>
              <a:t>减少</a:t>
            </a:r>
            <a:r>
              <a:rPr lang="en-US" altLang="zh-CN" sz="3400" dirty="0"/>
              <a:t>IT</a:t>
            </a:r>
            <a:r>
              <a:rPr lang="zh-CN" altLang="en-US" sz="3400" dirty="0"/>
              <a:t>费用和利用已有公司业务信息的需求。</a:t>
            </a:r>
          </a:p>
        </p:txBody>
      </p:sp>
    </p:spTree>
  </p:cSld>
  <p:clrMapOvr>
    <a:masterClrMapping/>
  </p:clrMapOvr>
  <p:transition spd="slow">
    <p:pull dir="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标题 1"/>
          <p:cNvSpPr>
            <a:spLocks noGrp="1"/>
          </p:cNvSpPr>
          <p:nvPr>
            <p:ph type="title"/>
          </p:nvPr>
        </p:nvSpPr>
        <p:spPr/>
        <p:txBody>
          <a:bodyPr/>
          <a:lstStyle/>
          <a:p>
            <a:r>
              <a:rPr lang="en-US" altLang="zh-CN">
                <a:latin typeface="Segoe"/>
              </a:rPr>
              <a:t>BI</a:t>
            </a:r>
            <a:r>
              <a:rPr lang="zh-CN" altLang="en-US">
                <a:latin typeface="Segoe"/>
              </a:rPr>
              <a:t> </a:t>
            </a:r>
            <a:r>
              <a:rPr lang="en-US" altLang="zh-CN">
                <a:latin typeface="Segoe"/>
              </a:rPr>
              <a:t>-</a:t>
            </a:r>
            <a:r>
              <a:rPr lang="zh-CN" altLang="en-US">
                <a:latin typeface="Segoe"/>
              </a:rPr>
              <a:t> 数据的艺术</a:t>
            </a:r>
          </a:p>
        </p:txBody>
      </p:sp>
      <p:grpSp>
        <p:nvGrpSpPr>
          <p:cNvPr id="2" name="组合 8"/>
          <p:cNvGrpSpPr/>
          <p:nvPr/>
        </p:nvGrpSpPr>
        <p:grpSpPr bwMode="auto">
          <a:xfrm>
            <a:off x="1600201" y="2314576"/>
            <a:ext cx="3886200" cy="1543050"/>
            <a:chOff x="1000100" y="1928802"/>
            <a:chExt cx="2428892" cy="1285884"/>
          </a:xfrm>
        </p:grpSpPr>
        <p:sp>
          <p:nvSpPr>
            <p:cNvPr id="6" name="流程图: 磁盘 5"/>
            <p:cNvSpPr/>
            <p:nvPr/>
          </p:nvSpPr>
          <p:spPr>
            <a:xfrm>
              <a:off x="1000100" y="1928802"/>
              <a:ext cx="1143008" cy="1285884"/>
            </a:xfrm>
            <a:prstGeom prst="flowChartMagneticDisk">
              <a:avLst/>
            </a:prstGeom>
            <a:solidFill>
              <a:srgbClr val="92D050">
                <a:alpha val="26000"/>
              </a:srgbClr>
            </a:solidFill>
            <a:ln>
              <a:solidFill>
                <a:schemeClr val="accent4">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zh-CN" altLang="en-US" dirty="0">
                  <a:solidFill>
                    <a:schemeClr val="tx1"/>
                  </a:solidFill>
                </a:rPr>
                <a:t>数据库</a:t>
              </a:r>
            </a:p>
          </p:txBody>
        </p:sp>
        <p:sp>
          <p:nvSpPr>
            <p:cNvPr id="7" name="流程图: 磁盘 6"/>
            <p:cNvSpPr/>
            <p:nvPr/>
          </p:nvSpPr>
          <p:spPr>
            <a:xfrm>
              <a:off x="2000232" y="2285991"/>
              <a:ext cx="1428760" cy="928695"/>
            </a:xfrm>
            <a:prstGeom prst="flowChartMagneticDisk">
              <a:avLst/>
            </a:prstGeom>
            <a:solidFill>
              <a:srgbClr val="92D050">
                <a:alpha val="26000"/>
              </a:srgbClr>
            </a:solidFill>
            <a:ln>
              <a:solidFill>
                <a:schemeClr val="accent4">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zh-CN" altLang="en-US" dirty="0">
                  <a:solidFill>
                    <a:schemeClr val="tx1"/>
                  </a:solidFill>
                </a:rPr>
                <a:t>业务数据库</a:t>
              </a:r>
            </a:p>
          </p:txBody>
        </p:sp>
      </p:grpSp>
      <p:sp>
        <p:nvSpPr>
          <p:cNvPr id="10" name="线形标注 1(带强调线) 9"/>
          <p:cNvSpPr/>
          <p:nvPr/>
        </p:nvSpPr>
        <p:spPr>
          <a:xfrm>
            <a:off x="7429501" y="2228837"/>
            <a:ext cx="5715040" cy="1200158"/>
          </a:xfrm>
          <a:prstGeom prst="accentCallout1">
            <a:avLst>
              <a:gd name="adj1" fmla="val 18750"/>
              <a:gd name="adj2" fmla="val -8333"/>
              <a:gd name="adj3" fmla="val 88440"/>
              <a:gd name="adj4" fmla="val -33168"/>
            </a:avLst>
          </a:prstGeom>
          <a:ln w="28575"/>
          <a:effectLst>
            <a:innerShdw blurRad="63500" dist="50800" dir="2700000">
              <a:prstClr val="black">
                <a:alpha val="50000"/>
              </a:prstClr>
            </a:innerShdw>
          </a:effectLst>
        </p:spPr>
        <p:style>
          <a:lnRef idx="1">
            <a:schemeClr val="accent5"/>
          </a:lnRef>
          <a:fillRef idx="3">
            <a:schemeClr val="accent5"/>
          </a:fillRef>
          <a:effectRef idx="2">
            <a:schemeClr val="accent5"/>
          </a:effectRef>
          <a:fontRef idx="minor">
            <a:schemeClr val="lt1"/>
          </a:fontRef>
        </p:style>
        <p:txBody>
          <a:bodyPr lIns="130622" tIns="65311" rIns="130622" bIns="65311" anchor="ctr"/>
          <a:lstStyle/>
          <a:p>
            <a:pPr fontAlgn="auto">
              <a:spcBef>
                <a:spcPts val="0"/>
              </a:spcBef>
              <a:spcAft>
                <a:spcPts val="0"/>
              </a:spcAft>
              <a:buFont typeface="Arial" panose="020B0604020202020204" pitchFamily="34" charset="0"/>
              <a:buChar char="•"/>
              <a:defRPr/>
            </a:pPr>
            <a:r>
              <a:rPr lang="zh-CN" altLang="en-US" dirty="0">
                <a:solidFill>
                  <a:schemeClr val="tx1">
                    <a:lumMod val="75000"/>
                    <a:lumOff val="25000"/>
                  </a:schemeClr>
                </a:solidFill>
              </a:rPr>
              <a:t>添加、修改、删除；</a:t>
            </a:r>
            <a:endParaRPr lang="en-US" altLang="zh-CN" dirty="0">
              <a:solidFill>
                <a:schemeClr val="tx1">
                  <a:lumMod val="75000"/>
                  <a:lumOff val="25000"/>
                </a:schemeClr>
              </a:solidFill>
            </a:endParaRPr>
          </a:p>
          <a:p>
            <a:pPr fontAlgn="auto">
              <a:spcBef>
                <a:spcPts val="0"/>
              </a:spcBef>
              <a:spcAft>
                <a:spcPts val="0"/>
              </a:spcAft>
              <a:buFont typeface="Arial" panose="020B0604020202020204" pitchFamily="34" charset="0"/>
              <a:buChar char="•"/>
              <a:defRPr/>
            </a:pPr>
            <a:r>
              <a:rPr lang="zh-CN" altLang="en-US" dirty="0">
                <a:solidFill>
                  <a:schemeClr val="tx1">
                    <a:lumMod val="75000"/>
                    <a:lumOff val="25000"/>
                  </a:schemeClr>
                </a:solidFill>
              </a:rPr>
              <a:t>查询、统计、归档；</a:t>
            </a:r>
            <a:endParaRPr lang="en-US" altLang="zh-CN" dirty="0">
              <a:solidFill>
                <a:schemeClr val="tx1">
                  <a:lumMod val="75000"/>
                  <a:lumOff val="25000"/>
                </a:schemeClr>
              </a:solidFill>
            </a:endParaRPr>
          </a:p>
          <a:p>
            <a:pPr fontAlgn="auto">
              <a:spcBef>
                <a:spcPts val="0"/>
              </a:spcBef>
              <a:spcAft>
                <a:spcPts val="0"/>
              </a:spcAft>
              <a:buFont typeface="Arial" panose="020B0604020202020204" pitchFamily="34" charset="0"/>
              <a:buChar char="•"/>
              <a:defRPr/>
            </a:pPr>
            <a:r>
              <a:rPr lang="zh-CN" altLang="en-US" dirty="0">
                <a:solidFill>
                  <a:schemeClr val="tx1">
                    <a:lumMod val="75000"/>
                    <a:lumOff val="25000"/>
                  </a:schemeClr>
                </a:solidFill>
              </a:rPr>
              <a:t>存储、集群、备份、迁移</a:t>
            </a:r>
          </a:p>
        </p:txBody>
      </p:sp>
      <p:cxnSp>
        <p:nvCxnSpPr>
          <p:cNvPr id="12" name="直接连接符 11"/>
          <p:cNvCxnSpPr/>
          <p:nvPr/>
        </p:nvCxnSpPr>
        <p:spPr>
          <a:xfrm>
            <a:off x="5143501" y="4200526"/>
            <a:ext cx="4114800" cy="1904"/>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15" name="流程图: 磁盘 14"/>
          <p:cNvSpPr/>
          <p:nvPr/>
        </p:nvSpPr>
        <p:spPr>
          <a:xfrm>
            <a:off x="1600201" y="4714876"/>
            <a:ext cx="2971800" cy="2828924"/>
          </a:xfrm>
          <a:prstGeom prst="flowChartMagneticDisk">
            <a:avLst/>
          </a:prstGeom>
          <a:solidFill>
            <a:srgbClr val="FFFF99"/>
          </a:solidFill>
          <a:ln>
            <a:solidFill>
              <a:schemeClr val="bg2">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30622" tIns="65311" rIns="130622" bIns="65311" anchor="ctr"/>
          <a:lstStyle/>
          <a:p>
            <a:pPr algn="ctr" fontAlgn="auto">
              <a:spcBef>
                <a:spcPts val="0"/>
              </a:spcBef>
              <a:spcAft>
                <a:spcPts val="0"/>
              </a:spcAft>
              <a:defRPr/>
            </a:pPr>
            <a:r>
              <a:rPr lang="zh-CN" altLang="en-US" b="1" dirty="0">
                <a:solidFill>
                  <a:schemeClr val="tx1">
                    <a:lumMod val="75000"/>
                    <a:lumOff val="25000"/>
                  </a:schemeClr>
                </a:solidFill>
              </a:rPr>
              <a:t>数据仓库</a:t>
            </a:r>
          </a:p>
        </p:txBody>
      </p:sp>
      <p:sp>
        <p:nvSpPr>
          <p:cNvPr id="16" name="下箭头 15"/>
          <p:cNvSpPr/>
          <p:nvPr/>
        </p:nvSpPr>
        <p:spPr>
          <a:xfrm>
            <a:off x="1943101" y="3943351"/>
            <a:ext cx="2286000" cy="1200150"/>
          </a:xfrm>
          <a:prstGeom prst="downArrow">
            <a:avLst/>
          </a:prstGeom>
          <a:solidFill>
            <a:srgbClr val="FFCC99"/>
          </a:solidFill>
        </p:spPr>
        <p:style>
          <a:lnRef idx="3">
            <a:schemeClr val="lt1"/>
          </a:lnRef>
          <a:fillRef idx="1">
            <a:schemeClr val="accent2"/>
          </a:fillRef>
          <a:effectRef idx="1">
            <a:schemeClr val="accent2"/>
          </a:effectRef>
          <a:fontRef idx="minor">
            <a:schemeClr val="lt1"/>
          </a:fontRef>
        </p:style>
        <p:txBody>
          <a:bodyPr lIns="130622" tIns="65311" rIns="130622" bIns="65311" anchor="ctr"/>
          <a:lstStyle/>
          <a:p>
            <a:pPr algn="ctr" fontAlgn="auto">
              <a:spcBef>
                <a:spcPts val="0"/>
              </a:spcBef>
              <a:spcAft>
                <a:spcPts val="0"/>
              </a:spcAft>
              <a:defRPr/>
            </a:pPr>
            <a:r>
              <a:rPr lang="en-US" altLang="zh-CN" sz="2900" b="1" dirty="0">
                <a:solidFill>
                  <a:schemeClr val="accent6">
                    <a:lumMod val="75000"/>
                  </a:schemeClr>
                </a:solidFill>
              </a:rPr>
              <a:t>ETL</a:t>
            </a:r>
            <a:endParaRPr lang="zh-CN" altLang="en-US" sz="2900" b="1" dirty="0">
              <a:solidFill>
                <a:schemeClr val="accent6">
                  <a:lumMod val="75000"/>
                </a:schemeClr>
              </a:solidFill>
            </a:endParaRPr>
          </a:p>
        </p:txBody>
      </p:sp>
      <p:grpSp>
        <p:nvGrpSpPr>
          <p:cNvPr id="3" name="组合 18"/>
          <p:cNvGrpSpPr/>
          <p:nvPr/>
        </p:nvGrpSpPr>
        <p:grpSpPr>
          <a:xfrm>
            <a:off x="4571981" y="4972056"/>
            <a:ext cx="7200950" cy="685805"/>
            <a:chOff x="2571736" y="4071942"/>
            <a:chExt cx="4500594" cy="571504"/>
          </a:xfrm>
          <a:solidFill>
            <a:srgbClr val="FFFF99"/>
          </a:solidFill>
        </p:grpSpPr>
        <p:sp>
          <p:nvSpPr>
            <p:cNvPr id="17" name="矩形 16"/>
            <p:cNvSpPr/>
            <p:nvPr/>
          </p:nvSpPr>
          <p:spPr>
            <a:xfrm>
              <a:off x="5429256" y="4071942"/>
              <a:ext cx="1643074" cy="571504"/>
            </a:xfrm>
            <a:prstGeom prst="rect">
              <a:avLst/>
            </a:prstGeom>
            <a:solidFill>
              <a:schemeClr val="accent6">
                <a:lumMod val="20000"/>
                <a:lumOff val="80000"/>
              </a:schemeClr>
            </a:solidFill>
            <a:scene3d>
              <a:camera prst="orthographicFront"/>
              <a:lightRig rig="threePt" dir="t"/>
            </a:scene3d>
            <a:sp3d>
              <a:bevelT prst="angle"/>
            </a:sp3d>
          </p:spPr>
          <p:style>
            <a:lnRef idx="1">
              <a:schemeClr val="accent2"/>
            </a:lnRef>
            <a:fillRef idx="2">
              <a:schemeClr val="accent2"/>
            </a:fillRef>
            <a:effectRef idx="1">
              <a:schemeClr val="accent2"/>
            </a:effectRef>
            <a:fontRef idx="minor">
              <a:schemeClr val="dk1"/>
            </a:fontRef>
          </p:style>
          <p:txBody>
            <a:bodyPr anchor="ctr"/>
            <a:lstStyle/>
            <a:p>
              <a:pPr algn="ctr" fontAlgn="auto">
                <a:spcBef>
                  <a:spcPts val="0"/>
                </a:spcBef>
                <a:spcAft>
                  <a:spcPts val="0"/>
                </a:spcAft>
                <a:defRPr/>
              </a:pPr>
              <a:r>
                <a:rPr lang="zh-CN" altLang="en-US" dirty="0"/>
                <a:t>报表生成</a:t>
              </a:r>
            </a:p>
          </p:txBody>
        </p:sp>
        <p:sp>
          <p:nvSpPr>
            <p:cNvPr id="18" name="右箭头 17"/>
            <p:cNvSpPr/>
            <p:nvPr/>
          </p:nvSpPr>
          <p:spPr>
            <a:xfrm>
              <a:off x="2571736" y="4214818"/>
              <a:ext cx="2857520" cy="285752"/>
            </a:xfrm>
            <a:prstGeom prst="rightArrow">
              <a:avLst/>
            </a:prstGeom>
            <a:solidFill>
              <a:srgbClr val="FFCC99"/>
            </a:solidFill>
            <a:ln>
              <a:noFill/>
            </a:ln>
            <a:scene3d>
              <a:camera prst="orthographicFront"/>
              <a:lightRig rig="threePt" dir="t"/>
            </a:scene3d>
            <a:sp3d>
              <a:bevelT/>
            </a:sp3d>
          </p:spPr>
          <p:style>
            <a:lnRef idx="3">
              <a:schemeClr val="lt1"/>
            </a:lnRef>
            <a:fillRef idx="1">
              <a:schemeClr val="accent6"/>
            </a:fillRef>
            <a:effectRef idx="1">
              <a:schemeClr val="accent6"/>
            </a:effectRef>
            <a:fontRef idx="minor">
              <a:schemeClr val="lt1"/>
            </a:fontRef>
          </p:style>
          <p:txBody>
            <a:bodyPr anchor="ctr"/>
            <a:lstStyle/>
            <a:p>
              <a:pPr algn="ctr" fontAlgn="auto">
                <a:spcBef>
                  <a:spcPts val="0"/>
                </a:spcBef>
                <a:spcAft>
                  <a:spcPts val="0"/>
                </a:spcAft>
                <a:defRPr/>
              </a:pPr>
              <a:endParaRPr lang="zh-CN" altLang="en-US" dirty="0"/>
            </a:p>
          </p:txBody>
        </p:sp>
      </p:grpSp>
      <p:grpSp>
        <p:nvGrpSpPr>
          <p:cNvPr id="4" name="组合 33"/>
          <p:cNvGrpSpPr/>
          <p:nvPr/>
        </p:nvGrpSpPr>
        <p:grpSpPr bwMode="auto">
          <a:xfrm>
            <a:off x="4572000" y="4886326"/>
            <a:ext cx="9258301" cy="2657474"/>
            <a:chOff x="2857488" y="4071942"/>
            <a:chExt cx="5786478" cy="2214578"/>
          </a:xfrm>
        </p:grpSpPr>
        <p:grpSp>
          <p:nvGrpSpPr>
            <p:cNvPr id="5" name="组合 28"/>
            <p:cNvGrpSpPr/>
            <p:nvPr/>
          </p:nvGrpSpPr>
          <p:grpSpPr bwMode="auto">
            <a:xfrm>
              <a:off x="2857488" y="4643446"/>
              <a:ext cx="4500594" cy="1500198"/>
              <a:chOff x="2857488" y="4643446"/>
              <a:chExt cx="4500594" cy="1500198"/>
            </a:xfrm>
          </p:grpSpPr>
          <p:sp>
            <p:nvSpPr>
              <p:cNvPr id="25" name="右箭头 24"/>
              <p:cNvSpPr/>
              <p:nvPr/>
            </p:nvSpPr>
            <p:spPr>
              <a:xfrm>
                <a:off x="2857488" y="5214950"/>
                <a:ext cx="500066" cy="571504"/>
              </a:xfrm>
              <a:prstGeom prst="rightArrow">
                <a:avLst/>
              </a:prstGeom>
              <a:solidFill>
                <a:srgbClr val="FFCC99"/>
              </a:solidFill>
              <a:ln>
                <a:noFill/>
              </a:ln>
              <a:scene3d>
                <a:camera prst="orthographicFront"/>
                <a:lightRig rig="threePt" dir="t"/>
              </a:scene3d>
              <a:sp3d>
                <a:bevelT/>
              </a:sp3d>
            </p:spPr>
            <p:style>
              <a:lnRef idx="3">
                <a:schemeClr val="lt1"/>
              </a:lnRef>
              <a:fillRef idx="1">
                <a:schemeClr val="accent6"/>
              </a:fillRef>
              <a:effectRef idx="1">
                <a:schemeClr val="accent6"/>
              </a:effectRef>
              <a:fontRef idx="minor">
                <a:schemeClr val="lt1"/>
              </a:fontRef>
            </p:style>
            <p:txBody>
              <a:bodyPr anchor="ctr"/>
              <a:lstStyle/>
              <a:p>
                <a:pPr algn="ctr" fontAlgn="auto">
                  <a:spcBef>
                    <a:spcPts val="0"/>
                  </a:spcBef>
                  <a:spcAft>
                    <a:spcPts val="0"/>
                  </a:spcAft>
                  <a:defRPr/>
                </a:pPr>
                <a:endParaRPr lang="zh-CN" altLang="en-US" dirty="0"/>
              </a:p>
            </p:txBody>
          </p:sp>
          <p:grpSp>
            <p:nvGrpSpPr>
              <p:cNvPr id="8" name="组合 27"/>
              <p:cNvGrpSpPr/>
              <p:nvPr/>
            </p:nvGrpSpPr>
            <p:grpSpPr bwMode="auto">
              <a:xfrm>
                <a:off x="3357554" y="4643446"/>
                <a:ext cx="4000528" cy="1500198"/>
                <a:chOff x="3357554" y="4643446"/>
                <a:chExt cx="4000528" cy="1500198"/>
              </a:xfrm>
            </p:grpSpPr>
            <p:grpSp>
              <p:nvGrpSpPr>
                <p:cNvPr id="9" name="组合 21"/>
                <p:cNvGrpSpPr/>
                <p:nvPr/>
              </p:nvGrpSpPr>
              <p:grpSpPr bwMode="auto">
                <a:xfrm>
                  <a:off x="3357554" y="4643446"/>
                  <a:ext cx="1928826" cy="1500198"/>
                  <a:chOff x="3428992" y="4643446"/>
                  <a:chExt cx="1571636" cy="1500198"/>
                </a:xfrm>
              </p:grpSpPr>
              <p:sp>
                <p:nvSpPr>
                  <p:cNvPr id="21" name="立方体 20"/>
                  <p:cNvSpPr/>
                  <p:nvPr/>
                </p:nvSpPr>
                <p:spPr>
                  <a:xfrm>
                    <a:off x="3428992" y="5286388"/>
                    <a:ext cx="1571635" cy="857256"/>
                  </a:xfrm>
                  <a:prstGeom prst="cube">
                    <a:avLst/>
                  </a:prstGeom>
                  <a:solidFill>
                    <a:srgbClr val="00B050">
                      <a:alpha val="34000"/>
                    </a:srgbClr>
                  </a:solidFill>
                  <a:ln>
                    <a:solidFill>
                      <a:srgbClr val="6633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zh-CN" altLang="en-US" dirty="0"/>
                      <a:t>数据挖掘模型</a:t>
                    </a:r>
                  </a:p>
                </p:txBody>
              </p:sp>
              <p:sp>
                <p:nvSpPr>
                  <p:cNvPr id="20" name="立方体 19"/>
                  <p:cNvSpPr/>
                  <p:nvPr/>
                </p:nvSpPr>
                <p:spPr>
                  <a:xfrm>
                    <a:off x="3428992" y="4643446"/>
                    <a:ext cx="1571635" cy="857256"/>
                  </a:xfrm>
                  <a:prstGeom prst="cube">
                    <a:avLst/>
                  </a:prstGeom>
                  <a:solidFill>
                    <a:srgbClr val="92D050">
                      <a:alpha val="73000"/>
                    </a:srgbClr>
                  </a:solidFill>
                  <a:ln>
                    <a:solidFill>
                      <a:srgbClr val="663300">
                        <a:alpha val="17000"/>
                      </a:srgb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zh-CN" altLang="en-US" dirty="0"/>
                      <a:t>多维分析模型</a:t>
                    </a:r>
                  </a:p>
                </p:txBody>
              </p:sp>
            </p:grpSp>
            <p:sp>
              <p:nvSpPr>
                <p:cNvPr id="23" name="矩形 22"/>
                <p:cNvSpPr/>
                <p:nvPr/>
              </p:nvSpPr>
              <p:spPr>
                <a:xfrm>
                  <a:off x="5715008" y="4857760"/>
                  <a:ext cx="1643074" cy="571504"/>
                </a:xfrm>
                <a:prstGeom prst="rect">
                  <a:avLst/>
                </a:prstGeom>
                <a:solidFill>
                  <a:schemeClr val="accent6">
                    <a:lumMod val="40000"/>
                    <a:lumOff val="60000"/>
                  </a:schemeClr>
                </a:solidFill>
                <a:scene3d>
                  <a:camera prst="orthographicFront"/>
                  <a:lightRig rig="threePt" dir="t"/>
                </a:scene3d>
                <a:sp3d>
                  <a:bevelT prst="angle"/>
                </a:sp3d>
              </p:spPr>
              <p:style>
                <a:lnRef idx="1">
                  <a:schemeClr val="accent2"/>
                </a:lnRef>
                <a:fillRef idx="2">
                  <a:schemeClr val="accent2"/>
                </a:fillRef>
                <a:effectRef idx="1">
                  <a:schemeClr val="accent2"/>
                </a:effectRef>
                <a:fontRef idx="minor">
                  <a:schemeClr val="dk1"/>
                </a:fontRef>
              </p:style>
              <p:txBody>
                <a:bodyPr anchor="ctr"/>
                <a:lstStyle/>
                <a:p>
                  <a:pPr algn="ctr" fontAlgn="auto">
                    <a:spcBef>
                      <a:spcPts val="0"/>
                    </a:spcBef>
                    <a:spcAft>
                      <a:spcPts val="0"/>
                    </a:spcAft>
                    <a:defRPr/>
                  </a:pPr>
                  <a:r>
                    <a:rPr lang="zh-CN" altLang="en-US" dirty="0"/>
                    <a:t>分析展现</a:t>
                  </a:r>
                </a:p>
              </p:txBody>
            </p:sp>
            <p:sp>
              <p:nvSpPr>
                <p:cNvPr id="24" name="矩形 23"/>
                <p:cNvSpPr/>
                <p:nvPr/>
              </p:nvSpPr>
              <p:spPr>
                <a:xfrm>
                  <a:off x="5715008" y="5572140"/>
                  <a:ext cx="1643074" cy="571504"/>
                </a:xfrm>
                <a:prstGeom prst="rect">
                  <a:avLst/>
                </a:prstGeom>
                <a:solidFill>
                  <a:schemeClr val="accent6">
                    <a:lumMod val="60000"/>
                    <a:lumOff val="40000"/>
                  </a:schemeClr>
                </a:solidFill>
                <a:scene3d>
                  <a:camera prst="orthographicFront"/>
                  <a:lightRig rig="threePt" dir="t"/>
                </a:scene3d>
                <a:sp3d>
                  <a:bevelT prst="angle"/>
                </a:sp3d>
              </p:spPr>
              <p:style>
                <a:lnRef idx="1">
                  <a:schemeClr val="accent2"/>
                </a:lnRef>
                <a:fillRef idx="2">
                  <a:schemeClr val="accent2"/>
                </a:fillRef>
                <a:effectRef idx="1">
                  <a:schemeClr val="accent2"/>
                </a:effectRef>
                <a:fontRef idx="minor">
                  <a:schemeClr val="dk1"/>
                </a:fontRef>
              </p:style>
              <p:txBody>
                <a:bodyPr anchor="ctr"/>
                <a:lstStyle/>
                <a:p>
                  <a:pPr algn="ctr" fontAlgn="auto">
                    <a:spcBef>
                      <a:spcPts val="0"/>
                    </a:spcBef>
                    <a:spcAft>
                      <a:spcPts val="0"/>
                    </a:spcAft>
                    <a:defRPr/>
                  </a:pPr>
                  <a:r>
                    <a:rPr lang="zh-CN" altLang="en-US" dirty="0"/>
                    <a:t>挖掘展现</a:t>
                  </a:r>
                </a:p>
              </p:txBody>
            </p:sp>
            <p:sp>
              <p:nvSpPr>
                <p:cNvPr id="26" name="右箭头 25"/>
                <p:cNvSpPr/>
                <p:nvPr/>
              </p:nvSpPr>
              <p:spPr>
                <a:xfrm>
                  <a:off x="5286380" y="4929198"/>
                  <a:ext cx="428628" cy="357190"/>
                </a:xfrm>
                <a:prstGeom prst="rightArrow">
                  <a:avLst/>
                </a:prstGeom>
                <a:solidFill>
                  <a:srgbClr val="FFCC99"/>
                </a:solidFill>
                <a:ln>
                  <a:noFill/>
                </a:ln>
                <a:scene3d>
                  <a:camera prst="orthographicFront"/>
                  <a:lightRig rig="threePt" dir="t"/>
                </a:scene3d>
                <a:sp3d>
                  <a:bevelT/>
                </a:sp3d>
              </p:spPr>
              <p:style>
                <a:lnRef idx="3">
                  <a:schemeClr val="lt1"/>
                </a:lnRef>
                <a:fillRef idx="1">
                  <a:schemeClr val="accent6"/>
                </a:fillRef>
                <a:effectRef idx="1">
                  <a:schemeClr val="accent6"/>
                </a:effectRef>
                <a:fontRef idx="minor">
                  <a:schemeClr val="lt1"/>
                </a:fontRef>
              </p:style>
              <p:txBody>
                <a:bodyPr anchor="ctr"/>
                <a:lstStyle/>
                <a:p>
                  <a:pPr algn="ctr" fontAlgn="auto">
                    <a:spcBef>
                      <a:spcPts val="0"/>
                    </a:spcBef>
                    <a:spcAft>
                      <a:spcPts val="0"/>
                    </a:spcAft>
                    <a:defRPr/>
                  </a:pPr>
                  <a:endParaRPr lang="zh-CN" altLang="en-US" dirty="0"/>
                </a:p>
              </p:txBody>
            </p:sp>
            <p:sp>
              <p:nvSpPr>
                <p:cNvPr id="27" name="右箭头 26"/>
                <p:cNvSpPr/>
                <p:nvPr/>
              </p:nvSpPr>
              <p:spPr>
                <a:xfrm>
                  <a:off x="5286380" y="5643578"/>
                  <a:ext cx="428628" cy="357190"/>
                </a:xfrm>
                <a:prstGeom prst="rightArrow">
                  <a:avLst/>
                </a:prstGeom>
                <a:solidFill>
                  <a:srgbClr val="FFCC99"/>
                </a:solidFill>
                <a:ln>
                  <a:noFill/>
                </a:ln>
                <a:scene3d>
                  <a:camera prst="orthographicFront"/>
                  <a:lightRig rig="threePt" dir="t"/>
                </a:scene3d>
                <a:sp3d>
                  <a:bevelT/>
                </a:sp3d>
              </p:spPr>
              <p:style>
                <a:lnRef idx="3">
                  <a:schemeClr val="lt1"/>
                </a:lnRef>
                <a:fillRef idx="1">
                  <a:schemeClr val="accent6"/>
                </a:fillRef>
                <a:effectRef idx="1">
                  <a:schemeClr val="accent6"/>
                </a:effectRef>
                <a:fontRef idx="minor">
                  <a:schemeClr val="lt1"/>
                </a:fontRef>
              </p:style>
              <p:txBody>
                <a:bodyPr anchor="ctr"/>
                <a:lstStyle/>
                <a:p>
                  <a:pPr algn="ctr" fontAlgn="auto">
                    <a:spcBef>
                      <a:spcPts val="0"/>
                    </a:spcBef>
                    <a:spcAft>
                      <a:spcPts val="0"/>
                    </a:spcAft>
                    <a:defRPr/>
                  </a:pPr>
                  <a:endParaRPr lang="zh-CN" altLang="en-US" dirty="0"/>
                </a:p>
              </p:txBody>
            </p:sp>
          </p:grpSp>
        </p:grpSp>
        <p:sp>
          <p:nvSpPr>
            <p:cNvPr id="30" name="圆角矩形 29"/>
            <p:cNvSpPr/>
            <p:nvPr/>
          </p:nvSpPr>
          <p:spPr>
            <a:xfrm>
              <a:off x="7929586" y="4071942"/>
              <a:ext cx="714380" cy="2214578"/>
            </a:xfrm>
            <a:prstGeom prst="roundRect">
              <a:avLst/>
            </a:prstGeom>
            <a:solidFill>
              <a:schemeClr val="accent1">
                <a:lumMod val="75000"/>
              </a:schemeClr>
            </a:solidFill>
            <a:scene3d>
              <a:camera prst="orthographicFront"/>
              <a:lightRig rig="threePt" dir="t"/>
            </a:scene3d>
            <a:sp3d>
              <a:bevelT prst="relaxedInse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zh-CN" altLang="en-US" dirty="0"/>
                <a:t>门</a:t>
              </a:r>
              <a:endParaRPr lang="en-US" altLang="zh-CN" dirty="0"/>
            </a:p>
            <a:p>
              <a:pPr algn="ctr" fontAlgn="auto">
                <a:spcBef>
                  <a:spcPts val="0"/>
                </a:spcBef>
                <a:spcAft>
                  <a:spcPts val="0"/>
                </a:spcAft>
                <a:defRPr/>
              </a:pPr>
              <a:r>
                <a:rPr lang="zh-CN" altLang="en-US" dirty="0"/>
                <a:t>户</a:t>
              </a:r>
              <a:endParaRPr lang="en-US" altLang="zh-CN" dirty="0"/>
            </a:p>
            <a:p>
              <a:pPr algn="ctr" fontAlgn="auto">
                <a:spcBef>
                  <a:spcPts val="0"/>
                </a:spcBef>
                <a:spcAft>
                  <a:spcPts val="0"/>
                </a:spcAft>
                <a:defRPr/>
              </a:pPr>
              <a:r>
                <a:rPr lang="zh-CN" altLang="en-US" dirty="0"/>
                <a:t>集</a:t>
              </a:r>
              <a:endParaRPr lang="en-US" altLang="zh-CN" dirty="0"/>
            </a:p>
            <a:p>
              <a:pPr algn="ctr" fontAlgn="auto">
                <a:spcBef>
                  <a:spcPts val="0"/>
                </a:spcBef>
                <a:spcAft>
                  <a:spcPts val="0"/>
                </a:spcAft>
                <a:defRPr/>
              </a:pPr>
              <a:r>
                <a:rPr lang="zh-CN" altLang="en-US" dirty="0"/>
                <a:t>成</a:t>
              </a:r>
            </a:p>
          </p:txBody>
        </p:sp>
        <p:sp>
          <p:nvSpPr>
            <p:cNvPr id="31" name="右箭头 30"/>
            <p:cNvSpPr/>
            <p:nvPr/>
          </p:nvSpPr>
          <p:spPr>
            <a:xfrm>
              <a:off x="7429520" y="4286256"/>
              <a:ext cx="428628" cy="357190"/>
            </a:xfrm>
            <a:prstGeom prst="rightArrow">
              <a:avLst/>
            </a:prstGeom>
            <a:solidFill>
              <a:srgbClr val="FFCC99"/>
            </a:solidFill>
            <a:ln>
              <a:noFill/>
            </a:ln>
            <a:scene3d>
              <a:camera prst="orthographicFront"/>
              <a:lightRig rig="threePt" dir="t"/>
            </a:scene3d>
            <a:sp3d>
              <a:bevelT w="165100" prst="coolSlant"/>
            </a:sp3d>
          </p:spPr>
          <p:style>
            <a:lnRef idx="1">
              <a:schemeClr val="accent6"/>
            </a:lnRef>
            <a:fillRef idx="2">
              <a:schemeClr val="accent6"/>
            </a:fillRef>
            <a:effectRef idx="1">
              <a:schemeClr val="accent6"/>
            </a:effectRef>
            <a:fontRef idx="minor">
              <a:schemeClr val="dk1"/>
            </a:fontRef>
          </p:style>
          <p:txBody>
            <a:bodyPr anchor="ctr"/>
            <a:lstStyle/>
            <a:p>
              <a:pPr algn="ctr" fontAlgn="auto">
                <a:spcBef>
                  <a:spcPts val="0"/>
                </a:spcBef>
                <a:spcAft>
                  <a:spcPts val="0"/>
                </a:spcAft>
                <a:defRPr/>
              </a:pPr>
              <a:endParaRPr lang="zh-CN" altLang="en-US" dirty="0"/>
            </a:p>
          </p:txBody>
        </p:sp>
        <p:sp>
          <p:nvSpPr>
            <p:cNvPr id="32" name="右箭头 31"/>
            <p:cNvSpPr/>
            <p:nvPr/>
          </p:nvSpPr>
          <p:spPr>
            <a:xfrm>
              <a:off x="7429520" y="4929198"/>
              <a:ext cx="428628" cy="357190"/>
            </a:xfrm>
            <a:prstGeom prst="rightArrow">
              <a:avLst/>
            </a:prstGeom>
            <a:solidFill>
              <a:srgbClr val="FFCC99"/>
            </a:solidFill>
            <a:ln>
              <a:noFill/>
            </a:ln>
            <a:scene3d>
              <a:camera prst="orthographicFront"/>
              <a:lightRig rig="threePt" dir="t"/>
            </a:scene3d>
            <a:sp3d>
              <a:bevelT w="165100" prst="coolSlant"/>
            </a:sp3d>
          </p:spPr>
          <p:style>
            <a:lnRef idx="1">
              <a:schemeClr val="accent6"/>
            </a:lnRef>
            <a:fillRef idx="2">
              <a:schemeClr val="accent6"/>
            </a:fillRef>
            <a:effectRef idx="1">
              <a:schemeClr val="accent6"/>
            </a:effectRef>
            <a:fontRef idx="minor">
              <a:schemeClr val="dk1"/>
            </a:fontRef>
          </p:style>
          <p:txBody>
            <a:bodyPr anchor="ctr"/>
            <a:lstStyle/>
            <a:p>
              <a:pPr algn="ctr" fontAlgn="auto">
                <a:spcBef>
                  <a:spcPts val="0"/>
                </a:spcBef>
                <a:spcAft>
                  <a:spcPts val="0"/>
                </a:spcAft>
                <a:defRPr/>
              </a:pPr>
              <a:endParaRPr lang="zh-CN" altLang="en-US" dirty="0"/>
            </a:p>
          </p:txBody>
        </p:sp>
        <p:sp>
          <p:nvSpPr>
            <p:cNvPr id="33" name="右箭头 32"/>
            <p:cNvSpPr/>
            <p:nvPr/>
          </p:nvSpPr>
          <p:spPr>
            <a:xfrm>
              <a:off x="7429520" y="5643578"/>
              <a:ext cx="428628" cy="357190"/>
            </a:xfrm>
            <a:prstGeom prst="rightArrow">
              <a:avLst/>
            </a:prstGeom>
            <a:solidFill>
              <a:srgbClr val="FFCC99"/>
            </a:solidFill>
            <a:ln>
              <a:noFill/>
            </a:ln>
            <a:scene3d>
              <a:camera prst="orthographicFront"/>
              <a:lightRig rig="threePt" dir="t"/>
            </a:scene3d>
            <a:sp3d>
              <a:bevelT w="165100" prst="coolSlant"/>
            </a:sp3d>
          </p:spPr>
          <p:style>
            <a:lnRef idx="1">
              <a:schemeClr val="accent6"/>
            </a:lnRef>
            <a:fillRef idx="2">
              <a:schemeClr val="accent6"/>
            </a:fillRef>
            <a:effectRef idx="1">
              <a:schemeClr val="accent6"/>
            </a:effectRef>
            <a:fontRef idx="minor">
              <a:schemeClr val="dk1"/>
            </a:fontRef>
          </p:style>
          <p:txBody>
            <a:bodyPr anchor="ctr"/>
            <a:lstStyle/>
            <a:p>
              <a:pPr algn="ctr" fontAlgn="auto">
                <a:spcBef>
                  <a:spcPts val="0"/>
                </a:spcBef>
                <a:spcAft>
                  <a:spcPts val="0"/>
                </a:spcAft>
                <a:defRPr/>
              </a:pPr>
              <a:endParaRPr lang="zh-CN" altLang="en-US" dirty="0"/>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bg/>
                                          </p:spTgt>
                                        </p:tgtEl>
                                        <p:attrNameLst>
                                          <p:attrName>style.visibility</p:attrName>
                                        </p:attrNameLst>
                                      </p:cBhvr>
                                      <p:to>
                                        <p:strVal val="visible"/>
                                      </p:to>
                                    </p:set>
                                    <p:animEffect transition="in" filter="fade">
                                      <p:cBhvr>
                                        <p:cTn id="7" dur="2000"/>
                                        <p:tgtEl>
                                          <p:spTgt spid="10">
                                            <p:bg/>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xEl>
                                              <p:pRg st="0" end="0"/>
                                            </p:txEl>
                                          </p:spTgt>
                                        </p:tgtEl>
                                        <p:attrNameLst>
                                          <p:attrName>style.visibility</p:attrName>
                                        </p:attrNameLst>
                                      </p:cBhvr>
                                      <p:to>
                                        <p:strVal val="visible"/>
                                      </p:to>
                                    </p:set>
                                    <p:animEffect transition="in" filter="fade">
                                      <p:cBhvr>
                                        <p:cTn id="10" dur="2000"/>
                                        <p:tgtEl>
                                          <p:spTgt spid="10">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
                                            <p:txEl>
                                              <p:pRg st="1" end="1"/>
                                            </p:txEl>
                                          </p:spTgt>
                                        </p:tgtEl>
                                        <p:attrNameLst>
                                          <p:attrName>style.visibility</p:attrName>
                                        </p:attrNameLst>
                                      </p:cBhvr>
                                      <p:to>
                                        <p:strVal val="visible"/>
                                      </p:to>
                                    </p:set>
                                    <p:animEffect transition="in" filter="fade">
                                      <p:cBhvr>
                                        <p:cTn id="13" dur="2000"/>
                                        <p:tgtEl>
                                          <p:spTgt spid="10">
                                            <p:txEl>
                                              <p:pRg st="1" end="1"/>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
                                            <p:txEl>
                                              <p:pRg st="2" end="2"/>
                                            </p:txEl>
                                          </p:spTgt>
                                        </p:tgtEl>
                                        <p:attrNameLst>
                                          <p:attrName>style.visibility</p:attrName>
                                        </p:attrNameLst>
                                      </p:cBhvr>
                                      <p:to>
                                        <p:strVal val="visible"/>
                                      </p:to>
                                    </p:set>
                                    <p:animEffect transition="in" filter="fade">
                                      <p:cBhvr>
                                        <p:cTn id="16" dur="2000"/>
                                        <p:tgtEl>
                                          <p:spTgt spid="10">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6" presetClass="emph" presetSubtype="0" fill="hold" nodeType="withEffect">
                                  <p:stCondLst>
                                    <p:cond delay="0"/>
                                  </p:stCondLst>
                                  <p:childTnLst>
                                    <p:animScale>
                                      <p:cBhvr>
                                        <p:cTn id="22" dur="2000" fill="hold"/>
                                        <p:tgtEl>
                                          <p:spTgt spid="12"/>
                                        </p:tgtEl>
                                      </p:cBhvr>
                                      <p:by x="300000" y="100000"/>
                                    </p:animScale>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2000"/>
                                        <p:tgtEl>
                                          <p:spTgt spid="15"/>
                                        </p:tgtEl>
                                      </p:cBhvr>
                                    </p:animEffect>
                                  </p:childTnLst>
                                </p:cTn>
                              </p:par>
                            </p:childTnLst>
                          </p:cTn>
                        </p:par>
                      </p:childTnLst>
                    </p:cTn>
                  </p:par>
                  <p:par>
                    <p:cTn id="28" fill="hold">
                      <p:stCondLst>
                        <p:cond delay="indefinite"/>
                      </p:stCondLst>
                      <p:childTnLst>
                        <p:par>
                          <p:cTn id="29" fill="hold">
                            <p:stCondLst>
                              <p:cond delay="0"/>
                            </p:stCondLst>
                            <p:childTnLst>
                              <p:par>
                                <p:cTn id="30" presetID="2" presetClass="entr" presetSubtype="1" fill="hold" grpId="0" nodeType="clickEffect">
                                  <p:stCondLst>
                                    <p:cond delay="0"/>
                                  </p:stCondLst>
                                  <p:childTnLst>
                                    <p:set>
                                      <p:cBhvr>
                                        <p:cTn id="31" dur="1" fill="hold">
                                          <p:stCondLst>
                                            <p:cond delay="0"/>
                                          </p:stCondLst>
                                        </p:cTn>
                                        <p:tgtEl>
                                          <p:spTgt spid="16"/>
                                        </p:tgtEl>
                                        <p:attrNameLst>
                                          <p:attrName>style.visibility</p:attrName>
                                        </p:attrNameLst>
                                      </p:cBhvr>
                                      <p:to>
                                        <p:strVal val="visible"/>
                                      </p:to>
                                    </p:set>
                                    <p:anim calcmode="lin" valueType="num">
                                      <p:cBhvr additive="base">
                                        <p:cTn id="32" dur="500" fill="hold"/>
                                        <p:tgtEl>
                                          <p:spTgt spid="16"/>
                                        </p:tgtEl>
                                        <p:attrNameLst>
                                          <p:attrName>ppt_x</p:attrName>
                                        </p:attrNameLst>
                                      </p:cBhvr>
                                      <p:tavLst>
                                        <p:tav tm="0">
                                          <p:val>
                                            <p:strVal val="#ppt_x"/>
                                          </p:val>
                                        </p:tav>
                                        <p:tav tm="100000">
                                          <p:val>
                                            <p:strVal val="#ppt_x"/>
                                          </p:val>
                                        </p:tav>
                                      </p:tavLst>
                                    </p:anim>
                                    <p:anim calcmode="lin" valueType="num">
                                      <p:cBhvr additive="base">
                                        <p:cTn id="33" dur="500" fill="hold"/>
                                        <p:tgtEl>
                                          <p:spTgt spid="16"/>
                                        </p:tgtEl>
                                        <p:attrNameLst>
                                          <p:attrName>ppt_y</p:attrName>
                                        </p:attrNameLst>
                                      </p:cBhvr>
                                      <p:tavLst>
                                        <p:tav tm="0">
                                          <p:val>
                                            <p:strVal val="0-#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3"/>
                                        </p:tgtEl>
                                        <p:attrNameLst>
                                          <p:attrName>style.visibility</p:attrName>
                                        </p:attrNameLst>
                                      </p:cBhvr>
                                      <p:to>
                                        <p:strVal val="visible"/>
                                      </p:to>
                                    </p:set>
                                    <p:animEffect transition="in" filter="fade">
                                      <p:cBhvr>
                                        <p:cTn id="38" dur="2000"/>
                                        <p:tgtEl>
                                          <p:spTgt spid="3"/>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4"/>
                                        </p:tgtEl>
                                        <p:attrNameLst>
                                          <p:attrName>style.visibility</p:attrName>
                                        </p:attrNameLst>
                                      </p:cBhvr>
                                      <p:to>
                                        <p:strVal val="visible"/>
                                      </p:to>
                                    </p:set>
                                    <p:animEffect transition="in" filter="fade">
                                      <p:cBhvr>
                                        <p:cTn id="43"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allAtOnce" animBg="1"/>
      <p:bldP spid="15" grpId="0" animBg="1"/>
      <p:bldP spid="16"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9810" name="Picture 2" descr="oracle"/>
          <p:cNvPicPr>
            <a:picLocks noChangeAspect="1" noChangeArrowheads="1"/>
          </p:cNvPicPr>
          <p:nvPr/>
        </p:nvPicPr>
        <p:blipFill>
          <a:blip r:embed="rId2"/>
          <a:srcRect/>
          <a:stretch>
            <a:fillRect/>
          </a:stretch>
        </p:blipFill>
        <p:spPr bwMode="auto">
          <a:xfrm>
            <a:off x="0" y="7406641"/>
            <a:ext cx="14630400" cy="308610"/>
          </a:xfrm>
          <a:prstGeom prst="rect">
            <a:avLst/>
          </a:prstGeom>
          <a:noFill/>
        </p:spPr>
      </p:pic>
      <p:grpSp>
        <p:nvGrpSpPr>
          <p:cNvPr id="2" name="Group 3"/>
          <p:cNvGrpSpPr/>
          <p:nvPr/>
        </p:nvGrpSpPr>
        <p:grpSpPr bwMode="auto">
          <a:xfrm>
            <a:off x="853440" y="914400"/>
            <a:ext cx="12679680" cy="6446520"/>
            <a:chOff x="592" y="746"/>
            <a:chExt cx="4194" cy="3109"/>
          </a:xfrm>
        </p:grpSpPr>
        <p:sp>
          <p:nvSpPr>
            <p:cNvPr id="119812" name="Freeform 4"/>
            <p:cNvSpPr/>
            <p:nvPr/>
          </p:nvSpPr>
          <p:spPr bwMode="auto">
            <a:xfrm>
              <a:off x="2235" y="2633"/>
              <a:ext cx="1247" cy="479"/>
            </a:xfrm>
            <a:custGeom>
              <a:avLst/>
              <a:gdLst/>
              <a:ahLst/>
              <a:cxnLst>
                <a:cxn ang="0">
                  <a:pos x="1" y="778"/>
                </a:cxn>
                <a:cxn ang="0">
                  <a:pos x="25" y="816"/>
                </a:cxn>
                <a:cxn ang="0">
                  <a:pos x="75" y="853"/>
                </a:cxn>
                <a:cxn ang="0">
                  <a:pos x="150" y="887"/>
                </a:cxn>
                <a:cxn ang="0">
                  <a:pos x="248" y="918"/>
                </a:cxn>
                <a:cxn ang="0">
                  <a:pos x="365" y="945"/>
                </a:cxn>
                <a:cxn ang="0">
                  <a:pos x="501" y="969"/>
                </a:cxn>
                <a:cxn ang="0">
                  <a:pos x="653" y="989"/>
                </a:cxn>
                <a:cxn ang="0">
                  <a:pos x="817" y="1004"/>
                </a:cxn>
                <a:cxn ang="0">
                  <a:pos x="996" y="1014"/>
                </a:cxn>
                <a:cxn ang="0">
                  <a:pos x="1247" y="1020"/>
                </a:cxn>
                <a:cxn ang="0">
                  <a:pos x="1498" y="1014"/>
                </a:cxn>
                <a:cxn ang="0">
                  <a:pos x="1676" y="1004"/>
                </a:cxn>
                <a:cxn ang="0">
                  <a:pos x="1841" y="989"/>
                </a:cxn>
                <a:cxn ang="0">
                  <a:pos x="1994" y="969"/>
                </a:cxn>
                <a:cxn ang="0">
                  <a:pos x="2128" y="945"/>
                </a:cxn>
                <a:cxn ang="0">
                  <a:pos x="2246" y="918"/>
                </a:cxn>
                <a:cxn ang="0">
                  <a:pos x="2344" y="887"/>
                </a:cxn>
                <a:cxn ang="0">
                  <a:pos x="2419" y="853"/>
                </a:cxn>
                <a:cxn ang="0">
                  <a:pos x="2468" y="816"/>
                </a:cxn>
                <a:cxn ang="0">
                  <a:pos x="2492" y="778"/>
                </a:cxn>
                <a:cxn ang="0">
                  <a:pos x="2494" y="765"/>
                </a:cxn>
                <a:cxn ang="0">
                  <a:pos x="2487" y="229"/>
                </a:cxn>
                <a:cxn ang="0">
                  <a:pos x="2454" y="191"/>
                </a:cxn>
                <a:cxn ang="0">
                  <a:pos x="2396" y="156"/>
                </a:cxn>
                <a:cxn ang="0">
                  <a:pos x="2314" y="123"/>
                </a:cxn>
                <a:cxn ang="0">
                  <a:pos x="2209" y="92"/>
                </a:cxn>
                <a:cxn ang="0">
                  <a:pos x="2086" y="66"/>
                </a:cxn>
                <a:cxn ang="0">
                  <a:pos x="1944" y="44"/>
                </a:cxn>
                <a:cxn ang="0">
                  <a:pos x="1788" y="25"/>
                </a:cxn>
                <a:cxn ang="0">
                  <a:pos x="1618" y="11"/>
                </a:cxn>
                <a:cxn ang="0">
                  <a:pos x="1437" y="3"/>
                </a:cxn>
                <a:cxn ang="0">
                  <a:pos x="1119" y="1"/>
                </a:cxn>
                <a:cxn ang="0">
                  <a:pos x="935" y="8"/>
                </a:cxn>
                <a:cxn ang="0">
                  <a:pos x="761" y="20"/>
                </a:cxn>
                <a:cxn ang="0">
                  <a:pos x="601" y="37"/>
                </a:cxn>
                <a:cxn ang="0">
                  <a:pos x="453" y="58"/>
                </a:cxn>
                <a:cxn ang="0">
                  <a:pos x="324" y="83"/>
                </a:cxn>
                <a:cxn ang="0">
                  <a:pos x="212" y="112"/>
                </a:cxn>
                <a:cxn ang="0">
                  <a:pos x="123" y="144"/>
                </a:cxn>
                <a:cxn ang="0">
                  <a:pos x="57" y="178"/>
                </a:cxn>
                <a:cxn ang="0">
                  <a:pos x="14" y="217"/>
                </a:cxn>
                <a:cxn ang="0">
                  <a:pos x="0" y="255"/>
                </a:cxn>
              </a:cxnLst>
              <a:rect l="0" t="0" r="r" b="b"/>
              <a:pathLst>
                <a:path w="2494" h="1020">
                  <a:moveTo>
                    <a:pt x="0" y="255"/>
                  </a:moveTo>
                  <a:lnTo>
                    <a:pt x="0" y="765"/>
                  </a:lnTo>
                  <a:lnTo>
                    <a:pt x="1" y="778"/>
                  </a:lnTo>
                  <a:lnTo>
                    <a:pt x="7" y="790"/>
                  </a:lnTo>
                  <a:lnTo>
                    <a:pt x="14" y="803"/>
                  </a:lnTo>
                  <a:lnTo>
                    <a:pt x="25" y="816"/>
                  </a:lnTo>
                  <a:lnTo>
                    <a:pt x="40" y="829"/>
                  </a:lnTo>
                  <a:lnTo>
                    <a:pt x="57" y="841"/>
                  </a:lnTo>
                  <a:lnTo>
                    <a:pt x="75" y="853"/>
                  </a:lnTo>
                  <a:lnTo>
                    <a:pt x="98" y="864"/>
                  </a:lnTo>
                  <a:lnTo>
                    <a:pt x="123" y="875"/>
                  </a:lnTo>
                  <a:lnTo>
                    <a:pt x="150" y="887"/>
                  </a:lnTo>
                  <a:lnTo>
                    <a:pt x="180" y="897"/>
                  </a:lnTo>
                  <a:lnTo>
                    <a:pt x="212" y="908"/>
                  </a:lnTo>
                  <a:lnTo>
                    <a:pt x="248" y="918"/>
                  </a:lnTo>
                  <a:lnTo>
                    <a:pt x="285" y="928"/>
                  </a:lnTo>
                  <a:lnTo>
                    <a:pt x="324" y="936"/>
                  </a:lnTo>
                  <a:lnTo>
                    <a:pt x="365" y="945"/>
                  </a:lnTo>
                  <a:lnTo>
                    <a:pt x="408" y="953"/>
                  </a:lnTo>
                  <a:lnTo>
                    <a:pt x="453" y="962"/>
                  </a:lnTo>
                  <a:lnTo>
                    <a:pt x="501" y="969"/>
                  </a:lnTo>
                  <a:lnTo>
                    <a:pt x="550" y="976"/>
                  </a:lnTo>
                  <a:lnTo>
                    <a:pt x="601" y="983"/>
                  </a:lnTo>
                  <a:lnTo>
                    <a:pt x="653" y="989"/>
                  </a:lnTo>
                  <a:lnTo>
                    <a:pt x="707" y="994"/>
                  </a:lnTo>
                  <a:lnTo>
                    <a:pt x="761" y="1000"/>
                  </a:lnTo>
                  <a:lnTo>
                    <a:pt x="817" y="1004"/>
                  </a:lnTo>
                  <a:lnTo>
                    <a:pt x="876" y="1009"/>
                  </a:lnTo>
                  <a:lnTo>
                    <a:pt x="935" y="1011"/>
                  </a:lnTo>
                  <a:lnTo>
                    <a:pt x="996" y="1014"/>
                  </a:lnTo>
                  <a:lnTo>
                    <a:pt x="1057" y="1017"/>
                  </a:lnTo>
                  <a:lnTo>
                    <a:pt x="1119" y="1018"/>
                  </a:lnTo>
                  <a:lnTo>
                    <a:pt x="1247" y="1020"/>
                  </a:lnTo>
                  <a:lnTo>
                    <a:pt x="1374" y="1018"/>
                  </a:lnTo>
                  <a:lnTo>
                    <a:pt x="1437" y="1017"/>
                  </a:lnTo>
                  <a:lnTo>
                    <a:pt x="1498" y="1014"/>
                  </a:lnTo>
                  <a:lnTo>
                    <a:pt x="1559" y="1011"/>
                  </a:lnTo>
                  <a:lnTo>
                    <a:pt x="1618" y="1009"/>
                  </a:lnTo>
                  <a:lnTo>
                    <a:pt x="1676" y="1004"/>
                  </a:lnTo>
                  <a:lnTo>
                    <a:pt x="1733" y="1000"/>
                  </a:lnTo>
                  <a:lnTo>
                    <a:pt x="1788" y="994"/>
                  </a:lnTo>
                  <a:lnTo>
                    <a:pt x="1841" y="989"/>
                  </a:lnTo>
                  <a:lnTo>
                    <a:pt x="1893" y="983"/>
                  </a:lnTo>
                  <a:lnTo>
                    <a:pt x="1944" y="976"/>
                  </a:lnTo>
                  <a:lnTo>
                    <a:pt x="1994" y="969"/>
                  </a:lnTo>
                  <a:lnTo>
                    <a:pt x="2040" y="962"/>
                  </a:lnTo>
                  <a:lnTo>
                    <a:pt x="2086" y="953"/>
                  </a:lnTo>
                  <a:lnTo>
                    <a:pt x="2128" y="945"/>
                  </a:lnTo>
                  <a:lnTo>
                    <a:pt x="2169" y="936"/>
                  </a:lnTo>
                  <a:lnTo>
                    <a:pt x="2209" y="928"/>
                  </a:lnTo>
                  <a:lnTo>
                    <a:pt x="2246" y="918"/>
                  </a:lnTo>
                  <a:lnTo>
                    <a:pt x="2281" y="908"/>
                  </a:lnTo>
                  <a:lnTo>
                    <a:pt x="2314" y="897"/>
                  </a:lnTo>
                  <a:lnTo>
                    <a:pt x="2344" y="887"/>
                  </a:lnTo>
                  <a:lnTo>
                    <a:pt x="2371" y="875"/>
                  </a:lnTo>
                  <a:lnTo>
                    <a:pt x="2396" y="864"/>
                  </a:lnTo>
                  <a:lnTo>
                    <a:pt x="2419" y="853"/>
                  </a:lnTo>
                  <a:lnTo>
                    <a:pt x="2437" y="841"/>
                  </a:lnTo>
                  <a:lnTo>
                    <a:pt x="2454" y="829"/>
                  </a:lnTo>
                  <a:lnTo>
                    <a:pt x="2468" y="816"/>
                  </a:lnTo>
                  <a:lnTo>
                    <a:pt x="2480" y="803"/>
                  </a:lnTo>
                  <a:lnTo>
                    <a:pt x="2487" y="790"/>
                  </a:lnTo>
                  <a:lnTo>
                    <a:pt x="2492" y="778"/>
                  </a:lnTo>
                  <a:lnTo>
                    <a:pt x="2494" y="765"/>
                  </a:lnTo>
                  <a:lnTo>
                    <a:pt x="2494" y="765"/>
                  </a:lnTo>
                  <a:lnTo>
                    <a:pt x="2494" y="765"/>
                  </a:lnTo>
                  <a:lnTo>
                    <a:pt x="2494" y="255"/>
                  </a:lnTo>
                  <a:lnTo>
                    <a:pt x="2492" y="242"/>
                  </a:lnTo>
                  <a:lnTo>
                    <a:pt x="2487" y="229"/>
                  </a:lnTo>
                  <a:lnTo>
                    <a:pt x="2480" y="217"/>
                  </a:lnTo>
                  <a:lnTo>
                    <a:pt x="2468" y="204"/>
                  </a:lnTo>
                  <a:lnTo>
                    <a:pt x="2454" y="191"/>
                  </a:lnTo>
                  <a:lnTo>
                    <a:pt x="2437" y="178"/>
                  </a:lnTo>
                  <a:lnTo>
                    <a:pt x="2419" y="167"/>
                  </a:lnTo>
                  <a:lnTo>
                    <a:pt x="2396" y="156"/>
                  </a:lnTo>
                  <a:lnTo>
                    <a:pt x="2371" y="144"/>
                  </a:lnTo>
                  <a:lnTo>
                    <a:pt x="2344" y="133"/>
                  </a:lnTo>
                  <a:lnTo>
                    <a:pt x="2314" y="123"/>
                  </a:lnTo>
                  <a:lnTo>
                    <a:pt x="2281" y="112"/>
                  </a:lnTo>
                  <a:lnTo>
                    <a:pt x="2246" y="102"/>
                  </a:lnTo>
                  <a:lnTo>
                    <a:pt x="2209" y="92"/>
                  </a:lnTo>
                  <a:lnTo>
                    <a:pt x="2169" y="83"/>
                  </a:lnTo>
                  <a:lnTo>
                    <a:pt x="2128" y="75"/>
                  </a:lnTo>
                  <a:lnTo>
                    <a:pt x="2086" y="66"/>
                  </a:lnTo>
                  <a:lnTo>
                    <a:pt x="2040" y="58"/>
                  </a:lnTo>
                  <a:lnTo>
                    <a:pt x="1994" y="51"/>
                  </a:lnTo>
                  <a:lnTo>
                    <a:pt x="1944" y="44"/>
                  </a:lnTo>
                  <a:lnTo>
                    <a:pt x="1893" y="37"/>
                  </a:lnTo>
                  <a:lnTo>
                    <a:pt x="1841" y="31"/>
                  </a:lnTo>
                  <a:lnTo>
                    <a:pt x="1788" y="25"/>
                  </a:lnTo>
                  <a:lnTo>
                    <a:pt x="1733" y="20"/>
                  </a:lnTo>
                  <a:lnTo>
                    <a:pt x="1676" y="15"/>
                  </a:lnTo>
                  <a:lnTo>
                    <a:pt x="1618" y="11"/>
                  </a:lnTo>
                  <a:lnTo>
                    <a:pt x="1559" y="8"/>
                  </a:lnTo>
                  <a:lnTo>
                    <a:pt x="1498" y="5"/>
                  </a:lnTo>
                  <a:lnTo>
                    <a:pt x="1437" y="3"/>
                  </a:lnTo>
                  <a:lnTo>
                    <a:pt x="1374" y="1"/>
                  </a:lnTo>
                  <a:lnTo>
                    <a:pt x="1247" y="0"/>
                  </a:lnTo>
                  <a:lnTo>
                    <a:pt x="1119" y="1"/>
                  </a:lnTo>
                  <a:lnTo>
                    <a:pt x="1057" y="3"/>
                  </a:lnTo>
                  <a:lnTo>
                    <a:pt x="996" y="5"/>
                  </a:lnTo>
                  <a:lnTo>
                    <a:pt x="935" y="8"/>
                  </a:lnTo>
                  <a:lnTo>
                    <a:pt x="876" y="11"/>
                  </a:lnTo>
                  <a:lnTo>
                    <a:pt x="817" y="15"/>
                  </a:lnTo>
                  <a:lnTo>
                    <a:pt x="761" y="20"/>
                  </a:lnTo>
                  <a:lnTo>
                    <a:pt x="707" y="25"/>
                  </a:lnTo>
                  <a:lnTo>
                    <a:pt x="653" y="31"/>
                  </a:lnTo>
                  <a:lnTo>
                    <a:pt x="601" y="37"/>
                  </a:lnTo>
                  <a:lnTo>
                    <a:pt x="550" y="44"/>
                  </a:lnTo>
                  <a:lnTo>
                    <a:pt x="501" y="51"/>
                  </a:lnTo>
                  <a:lnTo>
                    <a:pt x="453" y="58"/>
                  </a:lnTo>
                  <a:lnTo>
                    <a:pt x="408" y="66"/>
                  </a:lnTo>
                  <a:lnTo>
                    <a:pt x="365" y="75"/>
                  </a:lnTo>
                  <a:lnTo>
                    <a:pt x="324" y="83"/>
                  </a:lnTo>
                  <a:lnTo>
                    <a:pt x="285" y="92"/>
                  </a:lnTo>
                  <a:lnTo>
                    <a:pt x="248" y="102"/>
                  </a:lnTo>
                  <a:lnTo>
                    <a:pt x="212" y="112"/>
                  </a:lnTo>
                  <a:lnTo>
                    <a:pt x="180" y="123"/>
                  </a:lnTo>
                  <a:lnTo>
                    <a:pt x="150" y="133"/>
                  </a:lnTo>
                  <a:lnTo>
                    <a:pt x="123" y="144"/>
                  </a:lnTo>
                  <a:lnTo>
                    <a:pt x="98" y="156"/>
                  </a:lnTo>
                  <a:lnTo>
                    <a:pt x="75" y="167"/>
                  </a:lnTo>
                  <a:lnTo>
                    <a:pt x="57" y="178"/>
                  </a:lnTo>
                  <a:lnTo>
                    <a:pt x="40" y="191"/>
                  </a:lnTo>
                  <a:lnTo>
                    <a:pt x="25" y="204"/>
                  </a:lnTo>
                  <a:lnTo>
                    <a:pt x="14" y="217"/>
                  </a:lnTo>
                  <a:lnTo>
                    <a:pt x="7" y="229"/>
                  </a:lnTo>
                  <a:lnTo>
                    <a:pt x="1" y="242"/>
                  </a:lnTo>
                  <a:lnTo>
                    <a:pt x="0" y="255"/>
                  </a:lnTo>
                </a:path>
              </a:pathLst>
            </a:custGeom>
            <a:gradFill rotWithShape="0">
              <a:gsLst>
                <a:gs pos="0">
                  <a:schemeClr val="accent1">
                    <a:gamma/>
                    <a:shade val="46275"/>
                    <a:invGamma/>
                  </a:schemeClr>
                </a:gs>
                <a:gs pos="50000">
                  <a:schemeClr val="accent1"/>
                </a:gs>
                <a:gs pos="100000">
                  <a:schemeClr val="accent1">
                    <a:gamma/>
                    <a:shade val="46275"/>
                    <a:invGamma/>
                  </a:schemeClr>
                </a:gs>
              </a:gsLst>
              <a:lin ang="5400000" scaled="1"/>
            </a:gradFill>
            <a:ln w="28575">
              <a:solidFill>
                <a:srgbClr val="FFCC00"/>
              </a:solidFill>
              <a:prstDash val="solid"/>
              <a:round/>
            </a:ln>
            <a:effectLst>
              <a:outerShdw dist="28398" dir="3806097" algn="ctr" rotWithShape="0">
                <a:srgbClr val="808080"/>
              </a:outerShdw>
            </a:effectLst>
          </p:spPr>
          <p:txBody>
            <a:bodyPr/>
            <a:lstStyle/>
            <a:p>
              <a:endParaRPr lang="zh-CN" altLang="en-US"/>
            </a:p>
          </p:txBody>
        </p:sp>
        <p:sp>
          <p:nvSpPr>
            <p:cNvPr id="119813" name="Freeform 5"/>
            <p:cNvSpPr/>
            <p:nvPr/>
          </p:nvSpPr>
          <p:spPr bwMode="auto">
            <a:xfrm>
              <a:off x="2235" y="2745"/>
              <a:ext cx="1247" cy="119"/>
            </a:xfrm>
            <a:custGeom>
              <a:avLst/>
              <a:gdLst/>
              <a:ahLst/>
              <a:cxnLst>
                <a:cxn ang="0">
                  <a:pos x="1" y="13"/>
                </a:cxn>
                <a:cxn ang="0">
                  <a:pos x="14" y="38"/>
                </a:cxn>
                <a:cxn ang="0">
                  <a:pos x="40" y="64"/>
                </a:cxn>
                <a:cxn ang="0">
                  <a:pos x="75" y="88"/>
                </a:cxn>
                <a:cxn ang="0">
                  <a:pos x="123" y="110"/>
                </a:cxn>
                <a:cxn ang="0">
                  <a:pos x="180" y="132"/>
                </a:cxn>
                <a:cxn ang="0">
                  <a:pos x="248" y="153"/>
                </a:cxn>
                <a:cxn ang="0">
                  <a:pos x="324" y="171"/>
                </a:cxn>
                <a:cxn ang="0">
                  <a:pos x="408" y="188"/>
                </a:cxn>
                <a:cxn ang="0">
                  <a:pos x="501" y="204"/>
                </a:cxn>
                <a:cxn ang="0">
                  <a:pos x="601" y="218"/>
                </a:cxn>
                <a:cxn ang="0">
                  <a:pos x="707" y="229"/>
                </a:cxn>
                <a:cxn ang="0">
                  <a:pos x="817" y="239"/>
                </a:cxn>
                <a:cxn ang="0">
                  <a:pos x="935" y="246"/>
                </a:cxn>
                <a:cxn ang="0">
                  <a:pos x="1057" y="252"/>
                </a:cxn>
                <a:cxn ang="0">
                  <a:pos x="1247" y="255"/>
                </a:cxn>
                <a:cxn ang="0">
                  <a:pos x="1437" y="252"/>
                </a:cxn>
                <a:cxn ang="0">
                  <a:pos x="1559" y="246"/>
                </a:cxn>
                <a:cxn ang="0">
                  <a:pos x="1676" y="239"/>
                </a:cxn>
                <a:cxn ang="0">
                  <a:pos x="1788" y="229"/>
                </a:cxn>
                <a:cxn ang="0">
                  <a:pos x="1893" y="218"/>
                </a:cxn>
                <a:cxn ang="0">
                  <a:pos x="1994" y="204"/>
                </a:cxn>
                <a:cxn ang="0">
                  <a:pos x="2086" y="188"/>
                </a:cxn>
                <a:cxn ang="0">
                  <a:pos x="2169" y="171"/>
                </a:cxn>
                <a:cxn ang="0">
                  <a:pos x="2246" y="153"/>
                </a:cxn>
                <a:cxn ang="0">
                  <a:pos x="2314" y="132"/>
                </a:cxn>
                <a:cxn ang="0">
                  <a:pos x="2371" y="110"/>
                </a:cxn>
                <a:cxn ang="0">
                  <a:pos x="2419" y="88"/>
                </a:cxn>
                <a:cxn ang="0">
                  <a:pos x="2454" y="64"/>
                </a:cxn>
                <a:cxn ang="0">
                  <a:pos x="2480" y="38"/>
                </a:cxn>
                <a:cxn ang="0">
                  <a:pos x="2492" y="13"/>
                </a:cxn>
                <a:cxn ang="0">
                  <a:pos x="2494" y="0"/>
                </a:cxn>
              </a:cxnLst>
              <a:rect l="0" t="0" r="r" b="b"/>
              <a:pathLst>
                <a:path w="2494" h="255">
                  <a:moveTo>
                    <a:pt x="0" y="0"/>
                  </a:moveTo>
                  <a:lnTo>
                    <a:pt x="1" y="13"/>
                  </a:lnTo>
                  <a:lnTo>
                    <a:pt x="7" y="25"/>
                  </a:lnTo>
                  <a:lnTo>
                    <a:pt x="14" y="38"/>
                  </a:lnTo>
                  <a:lnTo>
                    <a:pt x="25" y="51"/>
                  </a:lnTo>
                  <a:lnTo>
                    <a:pt x="40" y="64"/>
                  </a:lnTo>
                  <a:lnTo>
                    <a:pt x="57" y="76"/>
                  </a:lnTo>
                  <a:lnTo>
                    <a:pt x="75" y="88"/>
                  </a:lnTo>
                  <a:lnTo>
                    <a:pt x="98" y="99"/>
                  </a:lnTo>
                  <a:lnTo>
                    <a:pt x="123" y="110"/>
                  </a:lnTo>
                  <a:lnTo>
                    <a:pt x="150" y="122"/>
                  </a:lnTo>
                  <a:lnTo>
                    <a:pt x="180" y="132"/>
                  </a:lnTo>
                  <a:lnTo>
                    <a:pt x="212" y="143"/>
                  </a:lnTo>
                  <a:lnTo>
                    <a:pt x="248" y="153"/>
                  </a:lnTo>
                  <a:lnTo>
                    <a:pt x="285" y="163"/>
                  </a:lnTo>
                  <a:lnTo>
                    <a:pt x="324" y="171"/>
                  </a:lnTo>
                  <a:lnTo>
                    <a:pt x="365" y="180"/>
                  </a:lnTo>
                  <a:lnTo>
                    <a:pt x="408" y="188"/>
                  </a:lnTo>
                  <a:lnTo>
                    <a:pt x="453" y="197"/>
                  </a:lnTo>
                  <a:lnTo>
                    <a:pt x="501" y="204"/>
                  </a:lnTo>
                  <a:lnTo>
                    <a:pt x="550" y="211"/>
                  </a:lnTo>
                  <a:lnTo>
                    <a:pt x="601" y="218"/>
                  </a:lnTo>
                  <a:lnTo>
                    <a:pt x="653" y="224"/>
                  </a:lnTo>
                  <a:lnTo>
                    <a:pt x="707" y="229"/>
                  </a:lnTo>
                  <a:lnTo>
                    <a:pt x="761" y="235"/>
                  </a:lnTo>
                  <a:lnTo>
                    <a:pt x="817" y="239"/>
                  </a:lnTo>
                  <a:lnTo>
                    <a:pt x="876" y="243"/>
                  </a:lnTo>
                  <a:lnTo>
                    <a:pt x="935" y="246"/>
                  </a:lnTo>
                  <a:lnTo>
                    <a:pt x="996" y="249"/>
                  </a:lnTo>
                  <a:lnTo>
                    <a:pt x="1057" y="252"/>
                  </a:lnTo>
                  <a:lnTo>
                    <a:pt x="1119" y="253"/>
                  </a:lnTo>
                  <a:lnTo>
                    <a:pt x="1247" y="255"/>
                  </a:lnTo>
                  <a:lnTo>
                    <a:pt x="1374" y="253"/>
                  </a:lnTo>
                  <a:lnTo>
                    <a:pt x="1437" y="252"/>
                  </a:lnTo>
                  <a:lnTo>
                    <a:pt x="1498" y="249"/>
                  </a:lnTo>
                  <a:lnTo>
                    <a:pt x="1559" y="246"/>
                  </a:lnTo>
                  <a:lnTo>
                    <a:pt x="1618" y="243"/>
                  </a:lnTo>
                  <a:lnTo>
                    <a:pt x="1676" y="239"/>
                  </a:lnTo>
                  <a:lnTo>
                    <a:pt x="1733" y="235"/>
                  </a:lnTo>
                  <a:lnTo>
                    <a:pt x="1788" y="229"/>
                  </a:lnTo>
                  <a:lnTo>
                    <a:pt x="1841" y="224"/>
                  </a:lnTo>
                  <a:lnTo>
                    <a:pt x="1893" y="218"/>
                  </a:lnTo>
                  <a:lnTo>
                    <a:pt x="1944" y="211"/>
                  </a:lnTo>
                  <a:lnTo>
                    <a:pt x="1994" y="204"/>
                  </a:lnTo>
                  <a:lnTo>
                    <a:pt x="2040" y="197"/>
                  </a:lnTo>
                  <a:lnTo>
                    <a:pt x="2086" y="188"/>
                  </a:lnTo>
                  <a:lnTo>
                    <a:pt x="2128" y="180"/>
                  </a:lnTo>
                  <a:lnTo>
                    <a:pt x="2169" y="171"/>
                  </a:lnTo>
                  <a:lnTo>
                    <a:pt x="2209" y="163"/>
                  </a:lnTo>
                  <a:lnTo>
                    <a:pt x="2246" y="153"/>
                  </a:lnTo>
                  <a:lnTo>
                    <a:pt x="2281" y="143"/>
                  </a:lnTo>
                  <a:lnTo>
                    <a:pt x="2314" y="132"/>
                  </a:lnTo>
                  <a:lnTo>
                    <a:pt x="2344" y="122"/>
                  </a:lnTo>
                  <a:lnTo>
                    <a:pt x="2371" y="110"/>
                  </a:lnTo>
                  <a:lnTo>
                    <a:pt x="2396" y="99"/>
                  </a:lnTo>
                  <a:lnTo>
                    <a:pt x="2419" y="88"/>
                  </a:lnTo>
                  <a:lnTo>
                    <a:pt x="2437" y="76"/>
                  </a:lnTo>
                  <a:lnTo>
                    <a:pt x="2454" y="64"/>
                  </a:lnTo>
                  <a:lnTo>
                    <a:pt x="2468" y="51"/>
                  </a:lnTo>
                  <a:lnTo>
                    <a:pt x="2480" y="38"/>
                  </a:lnTo>
                  <a:lnTo>
                    <a:pt x="2487" y="25"/>
                  </a:lnTo>
                  <a:lnTo>
                    <a:pt x="2492" y="13"/>
                  </a:lnTo>
                  <a:lnTo>
                    <a:pt x="2494" y="0"/>
                  </a:lnTo>
                  <a:lnTo>
                    <a:pt x="2494" y="0"/>
                  </a:lnTo>
                </a:path>
              </a:pathLst>
            </a:custGeom>
            <a:noFill/>
            <a:ln w="28575">
              <a:solidFill>
                <a:srgbClr val="FFCC00"/>
              </a:solidFill>
              <a:prstDash val="solid"/>
              <a:round/>
            </a:ln>
            <a:effectLst>
              <a:outerShdw dist="28398" dir="3806097" algn="ctr" rotWithShape="0">
                <a:srgbClr val="808080"/>
              </a:outerShdw>
            </a:effectLst>
          </p:spPr>
          <p:txBody>
            <a:bodyPr/>
            <a:lstStyle/>
            <a:p>
              <a:endParaRPr lang="zh-CN" altLang="en-US"/>
            </a:p>
          </p:txBody>
        </p:sp>
        <p:sp>
          <p:nvSpPr>
            <p:cNvPr id="119814" name="Rectangle 6"/>
            <p:cNvSpPr>
              <a:spLocks noChangeArrowheads="1"/>
            </p:cNvSpPr>
            <p:nvPr/>
          </p:nvSpPr>
          <p:spPr bwMode="auto">
            <a:xfrm>
              <a:off x="2475" y="2874"/>
              <a:ext cx="433" cy="126"/>
            </a:xfrm>
            <a:prstGeom prst="rect">
              <a:avLst/>
            </a:prstGeom>
            <a:noFill/>
            <a:ln w="9525">
              <a:noFill/>
              <a:miter lim="800000"/>
            </a:ln>
            <a:effectLst>
              <a:outerShdw dist="28398" dir="3806097" algn="ctr" rotWithShape="0">
                <a:srgbClr val="808080"/>
              </a:outerShdw>
            </a:effectLst>
          </p:spPr>
          <p:txBody>
            <a:bodyPr wrap="none" lIns="0" tIns="0" rIns="0" bIns="0">
              <a:spAutoFit/>
            </a:bodyPr>
            <a:lstStyle/>
            <a:p>
              <a:r>
                <a:rPr lang="zh-CN" altLang="en-US" sz="1700" dirty="0">
                  <a:solidFill>
                    <a:schemeClr val="bg1"/>
                  </a:solidFill>
                  <a:effectLst>
                    <a:outerShdw blurRad="38100" dist="38100" dir="2700000" algn="tl">
                      <a:srgbClr val="C0C0C0"/>
                    </a:outerShdw>
                  </a:effectLst>
                  <a:latin typeface="黑体" panose="02010609060101010101" pitchFamily="49" charset="-122"/>
                  <a:ea typeface="黑体" panose="02010609060101010101" pitchFamily="49" charset="-122"/>
                </a:rPr>
                <a:t>企业数据仓库</a:t>
              </a:r>
              <a:endParaRPr lang="zh-CN" altLang="en-US" dirty="0">
                <a:solidFill>
                  <a:schemeClr val="bg1"/>
                </a:solidFill>
                <a:effectLst>
                  <a:outerShdw blurRad="38100" dist="38100" dir="2700000" algn="tl">
                    <a:srgbClr val="C0C0C0"/>
                  </a:outerShdw>
                </a:effectLst>
                <a:latin typeface="Times New Roman" panose="02020603050405020304" pitchFamily="18" charset="0"/>
                <a:ea typeface="华文中宋" panose="02010600040101010101" pitchFamily="2" charset="-122"/>
              </a:endParaRPr>
            </a:p>
          </p:txBody>
        </p:sp>
        <p:sp>
          <p:nvSpPr>
            <p:cNvPr id="119815" name="Freeform 7"/>
            <p:cNvSpPr/>
            <p:nvPr/>
          </p:nvSpPr>
          <p:spPr bwMode="auto">
            <a:xfrm>
              <a:off x="1045" y="3120"/>
              <a:ext cx="3628" cy="352"/>
            </a:xfrm>
            <a:custGeom>
              <a:avLst/>
              <a:gdLst/>
              <a:ahLst/>
              <a:cxnLst>
                <a:cxn ang="0">
                  <a:pos x="3401" y="317"/>
                </a:cxn>
                <a:cxn ang="0">
                  <a:pos x="3401" y="227"/>
                </a:cxn>
                <a:cxn ang="0">
                  <a:pos x="3174" y="227"/>
                </a:cxn>
                <a:cxn ang="0">
                  <a:pos x="3628" y="0"/>
                </a:cxn>
                <a:cxn ang="0">
                  <a:pos x="4081" y="227"/>
                </a:cxn>
                <a:cxn ang="0">
                  <a:pos x="3855" y="227"/>
                </a:cxn>
                <a:cxn ang="0">
                  <a:pos x="3855" y="317"/>
                </a:cxn>
                <a:cxn ang="0">
                  <a:pos x="7255" y="317"/>
                </a:cxn>
                <a:cxn ang="0">
                  <a:pos x="7255" y="748"/>
                </a:cxn>
                <a:cxn ang="0">
                  <a:pos x="0" y="748"/>
                </a:cxn>
                <a:cxn ang="0">
                  <a:pos x="0" y="317"/>
                </a:cxn>
                <a:cxn ang="0">
                  <a:pos x="3401" y="317"/>
                </a:cxn>
              </a:cxnLst>
              <a:rect l="0" t="0" r="r" b="b"/>
              <a:pathLst>
                <a:path w="7255" h="748">
                  <a:moveTo>
                    <a:pt x="3401" y="317"/>
                  </a:moveTo>
                  <a:lnTo>
                    <a:pt x="3401" y="227"/>
                  </a:lnTo>
                  <a:lnTo>
                    <a:pt x="3174" y="227"/>
                  </a:lnTo>
                  <a:lnTo>
                    <a:pt x="3628" y="0"/>
                  </a:lnTo>
                  <a:lnTo>
                    <a:pt x="4081" y="227"/>
                  </a:lnTo>
                  <a:lnTo>
                    <a:pt x="3855" y="227"/>
                  </a:lnTo>
                  <a:lnTo>
                    <a:pt x="3855" y="317"/>
                  </a:lnTo>
                  <a:lnTo>
                    <a:pt x="7255" y="317"/>
                  </a:lnTo>
                  <a:lnTo>
                    <a:pt x="7255" y="748"/>
                  </a:lnTo>
                  <a:lnTo>
                    <a:pt x="0" y="748"/>
                  </a:lnTo>
                  <a:lnTo>
                    <a:pt x="0" y="317"/>
                  </a:lnTo>
                  <a:lnTo>
                    <a:pt x="3401" y="317"/>
                  </a:lnTo>
                </a:path>
              </a:pathLst>
            </a:custGeom>
            <a:gradFill rotWithShape="0">
              <a:gsLst>
                <a:gs pos="0">
                  <a:schemeClr val="accent1"/>
                </a:gs>
                <a:gs pos="50000">
                  <a:schemeClr val="accent1">
                    <a:gamma/>
                    <a:shade val="46275"/>
                    <a:invGamma/>
                  </a:schemeClr>
                </a:gs>
                <a:gs pos="100000">
                  <a:schemeClr val="accent1"/>
                </a:gs>
              </a:gsLst>
              <a:lin ang="0" scaled="1"/>
            </a:gradFill>
            <a:ln w="28575">
              <a:solidFill>
                <a:srgbClr val="FFCC00"/>
              </a:solidFill>
              <a:prstDash val="solid"/>
              <a:round/>
            </a:ln>
            <a:effectLst>
              <a:outerShdw dist="28398" dir="3806097" algn="ctr" rotWithShape="0">
                <a:srgbClr val="808080"/>
              </a:outerShdw>
            </a:effectLst>
          </p:spPr>
          <p:txBody>
            <a:bodyPr/>
            <a:lstStyle/>
            <a:p>
              <a:endParaRPr lang="zh-CN" altLang="en-US"/>
            </a:p>
          </p:txBody>
        </p:sp>
        <p:sp>
          <p:nvSpPr>
            <p:cNvPr id="119816" name="Rectangle 8"/>
            <p:cNvSpPr>
              <a:spLocks noChangeArrowheads="1"/>
            </p:cNvSpPr>
            <p:nvPr/>
          </p:nvSpPr>
          <p:spPr bwMode="auto">
            <a:xfrm>
              <a:off x="2355" y="3321"/>
              <a:ext cx="757" cy="126"/>
            </a:xfrm>
            <a:prstGeom prst="rect">
              <a:avLst/>
            </a:prstGeom>
            <a:noFill/>
            <a:ln w="9525">
              <a:noFill/>
              <a:miter lim="800000"/>
            </a:ln>
            <a:effectLst>
              <a:outerShdw dist="28398" dir="3806097" algn="ctr" rotWithShape="0">
                <a:srgbClr val="808080"/>
              </a:outerShdw>
            </a:effectLst>
          </p:spPr>
          <p:txBody>
            <a:bodyPr wrap="none" lIns="0" tIns="0" rIns="0" bIns="0">
              <a:spAutoFit/>
            </a:bodyPr>
            <a:lstStyle/>
            <a:p>
              <a:r>
                <a:rPr lang="en-US" altLang="zh-CN" sz="1700" dirty="0">
                  <a:solidFill>
                    <a:srgbClr val="FFFFFF"/>
                  </a:solidFill>
                  <a:effectLst>
                    <a:outerShdw blurRad="38100" dist="38100" dir="2700000" algn="tl">
                      <a:srgbClr val="C0C0C0"/>
                    </a:outerShdw>
                  </a:effectLst>
                  <a:latin typeface="黑体" panose="02010609060101010101" pitchFamily="49" charset="-122"/>
                  <a:ea typeface="黑体" panose="02010609060101010101" pitchFamily="49" charset="-122"/>
                </a:rPr>
                <a:t>ETL(</a:t>
              </a:r>
              <a:r>
                <a:rPr lang="zh-CN" altLang="en-US" sz="1700" dirty="0">
                  <a:solidFill>
                    <a:srgbClr val="FFFFFF"/>
                  </a:solidFill>
                  <a:effectLst>
                    <a:outerShdw blurRad="38100" dist="38100" dir="2700000" algn="tl">
                      <a:srgbClr val="C0C0C0"/>
                    </a:outerShdw>
                  </a:effectLst>
                  <a:latin typeface="黑体" panose="02010609060101010101" pitchFamily="49" charset="-122"/>
                  <a:ea typeface="黑体" panose="02010609060101010101" pitchFamily="49" charset="-122"/>
                </a:rPr>
                <a:t>抽取、转换、加载</a:t>
              </a:r>
              <a:r>
                <a:rPr lang="en-US" altLang="zh-CN" sz="1700" dirty="0">
                  <a:solidFill>
                    <a:srgbClr val="FFFFFF"/>
                  </a:solidFill>
                  <a:effectLst>
                    <a:outerShdw blurRad="38100" dist="38100" dir="2700000" algn="tl">
                      <a:srgbClr val="C0C0C0"/>
                    </a:outerShdw>
                  </a:effectLst>
                  <a:latin typeface="黑体" panose="02010609060101010101" pitchFamily="49" charset="-122"/>
                  <a:ea typeface="黑体" panose="02010609060101010101" pitchFamily="49" charset="-122"/>
                </a:rPr>
                <a:t>)</a:t>
              </a:r>
              <a:endParaRPr lang="en-US" altLang="zh-CN" dirty="0">
                <a:effectLst>
                  <a:outerShdw blurRad="38100" dist="38100" dir="2700000" algn="tl">
                    <a:srgbClr val="C0C0C0"/>
                  </a:outerShdw>
                </a:effectLst>
                <a:latin typeface="Times New Roman" panose="02020603050405020304" pitchFamily="18" charset="0"/>
                <a:ea typeface="华文中宋" panose="02010600040101010101" pitchFamily="2" charset="-122"/>
              </a:endParaRPr>
            </a:p>
          </p:txBody>
        </p:sp>
        <p:sp>
          <p:nvSpPr>
            <p:cNvPr id="119817" name="Rectangle 9"/>
            <p:cNvSpPr>
              <a:spLocks noChangeArrowheads="1"/>
            </p:cNvSpPr>
            <p:nvPr/>
          </p:nvSpPr>
          <p:spPr bwMode="auto">
            <a:xfrm>
              <a:off x="903" y="1885"/>
              <a:ext cx="3883" cy="213"/>
            </a:xfrm>
            <a:prstGeom prst="rect">
              <a:avLst/>
            </a:prstGeom>
            <a:gradFill rotWithShape="0">
              <a:gsLst>
                <a:gs pos="0">
                  <a:schemeClr val="accent1"/>
                </a:gs>
                <a:gs pos="100000">
                  <a:schemeClr val="accent1">
                    <a:gamma/>
                    <a:shade val="46275"/>
                    <a:invGamma/>
                  </a:schemeClr>
                </a:gs>
              </a:gsLst>
              <a:lin ang="5400000" scaled="1"/>
            </a:gradFill>
            <a:ln w="28575">
              <a:solidFill>
                <a:srgbClr val="FFCC00"/>
              </a:solidFill>
              <a:miter lim="800000"/>
            </a:ln>
            <a:effectLst>
              <a:outerShdw dist="28398" dir="3806097" algn="ctr" rotWithShape="0">
                <a:srgbClr val="808080"/>
              </a:outerShdw>
            </a:effectLst>
          </p:spPr>
          <p:txBody>
            <a:bodyPr/>
            <a:lstStyle/>
            <a:p>
              <a:endParaRPr lang="zh-CN" altLang="en-US"/>
            </a:p>
          </p:txBody>
        </p:sp>
        <p:sp>
          <p:nvSpPr>
            <p:cNvPr id="119818" name="Rectangle 10"/>
            <p:cNvSpPr>
              <a:spLocks noChangeArrowheads="1"/>
            </p:cNvSpPr>
            <p:nvPr/>
          </p:nvSpPr>
          <p:spPr bwMode="auto">
            <a:xfrm>
              <a:off x="1357" y="1942"/>
              <a:ext cx="2235" cy="126"/>
            </a:xfrm>
            <a:prstGeom prst="rect">
              <a:avLst/>
            </a:prstGeom>
            <a:noFill/>
            <a:ln w="9525">
              <a:noFill/>
              <a:miter lim="800000"/>
            </a:ln>
            <a:effectLst>
              <a:outerShdw dist="28398" dir="3806097" algn="ctr" rotWithShape="0">
                <a:srgbClr val="808080"/>
              </a:outerShdw>
            </a:effectLst>
          </p:spPr>
          <p:txBody>
            <a:bodyPr wrap="none" lIns="0" tIns="0" rIns="0" bIns="0">
              <a:spAutoFit/>
            </a:bodyPr>
            <a:lstStyle/>
            <a:p>
              <a:r>
                <a:rPr lang="zh-CN" altLang="en-US" sz="1700" dirty="0">
                  <a:solidFill>
                    <a:srgbClr val="FFFFFF"/>
                  </a:solidFill>
                  <a:effectLst>
                    <a:outerShdw blurRad="38100" dist="38100" dir="2700000" algn="tl">
                      <a:srgbClr val="C0C0C0"/>
                    </a:outerShdw>
                  </a:effectLst>
                  <a:latin typeface="黑体" panose="02010609060101010101" pitchFamily="49" charset="-122"/>
                  <a:ea typeface="黑体" panose="02010609060101010101" pitchFamily="49" charset="-122"/>
                </a:rPr>
                <a:t>即席查询、预定义报表、自定义报表、</a:t>
              </a:r>
              <a:r>
                <a:rPr lang="en-US" altLang="zh-CN" sz="1700" dirty="0">
                  <a:solidFill>
                    <a:srgbClr val="FFFFFF"/>
                  </a:solidFill>
                  <a:effectLst>
                    <a:outerShdw blurRad="38100" dist="38100" dir="2700000" algn="tl">
                      <a:srgbClr val="C0C0C0"/>
                    </a:outerShdw>
                  </a:effectLst>
                  <a:latin typeface="黑体" panose="02010609060101010101" pitchFamily="49" charset="-122"/>
                  <a:ea typeface="黑体" panose="02010609060101010101" pitchFamily="49" charset="-122"/>
                </a:rPr>
                <a:t>OLAP</a:t>
              </a:r>
              <a:r>
                <a:rPr lang="zh-CN" altLang="en-US" sz="1700" dirty="0">
                  <a:solidFill>
                    <a:srgbClr val="FFFFFF"/>
                  </a:solidFill>
                  <a:effectLst>
                    <a:outerShdw blurRad="38100" dist="38100" dir="2700000" algn="tl">
                      <a:srgbClr val="C0C0C0"/>
                    </a:outerShdw>
                  </a:effectLst>
                  <a:latin typeface="黑体" panose="02010609060101010101" pitchFamily="49" charset="-122"/>
                  <a:ea typeface="黑体" panose="02010609060101010101" pitchFamily="49" charset="-122"/>
                </a:rPr>
                <a:t>、数据挖掘、专题分析模型</a:t>
              </a:r>
              <a:endParaRPr lang="zh-CN" altLang="en-US" dirty="0">
                <a:effectLst>
                  <a:outerShdw blurRad="38100" dist="38100" dir="2700000" algn="tl">
                    <a:srgbClr val="C0C0C0"/>
                  </a:outerShdw>
                </a:effectLst>
                <a:latin typeface="Times New Roman" panose="02020603050405020304" pitchFamily="18" charset="0"/>
                <a:ea typeface="华文中宋" panose="02010600040101010101" pitchFamily="2" charset="-122"/>
              </a:endParaRPr>
            </a:p>
          </p:txBody>
        </p:sp>
        <p:sp>
          <p:nvSpPr>
            <p:cNvPr id="119819" name="Freeform 11"/>
            <p:cNvSpPr/>
            <p:nvPr/>
          </p:nvSpPr>
          <p:spPr bwMode="auto">
            <a:xfrm>
              <a:off x="1925" y="2736"/>
              <a:ext cx="284" cy="256"/>
            </a:xfrm>
            <a:custGeom>
              <a:avLst/>
              <a:gdLst/>
              <a:ahLst/>
              <a:cxnLst>
                <a:cxn ang="0">
                  <a:pos x="567" y="408"/>
                </a:cxn>
                <a:cxn ang="0">
                  <a:pos x="136" y="408"/>
                </a:cxn>
                <a:cxn ang="0">
                  <a:pos x="136" y="544"/>
                </a:cxn>
                <a:cxn ang="0">
                  <a:pos x="0" y="272"/>
                </a:cxn>
                <a:cxn ang="0">
                  <a:pos x="136" y="0"/>
                </a:cxn>
                <a:cxn ang="0">
                  <a:pos x="136" y="136"/>
                </a:cxn>
                <a:cxn ang="0">
                  <a:pos x="567" y="136"/>
                </a:cxn>
              </a:cxnLst>
              <a:rect l="0" t="0" r="r" b="b"/>
              <a:pathLst>
                <a:path w="567" h="544">
                  <a:moveTo>
                    <a:pt x="567" y="408"/>
                  </a:moveTo>
                  <a:lnTo>
                    <a:pt x="136" y="408"/>
                  </a:lnTo>
                  <a:lnTo>
                    <a:pt x="136" y="544"/>
                  </a:lnTo>
                  <a:lnTo>
                    <a:pt x="0" y="272"/>
                  </a:lnTo>
                  <a:lnTo>
                    <a:pt x="136" y="0"/>
                  </a:lnTo>
                  <a:lnTo>
                    <a:pt x="136" y="136"/>
                  </a:lnTo>
                  <a:lnTo>
                    <a:pt x="567" y="136"/>
                  </a:lnTo>
                </a:path>
              </a:pathLst>
            </a:custGeom>
            <a:gradFill rotWithShape="0">
              <a:gsLst>
                <a:gs pos="0">
                  <a:srgbClr val="FF99CC"/>
                </a:gs>
                <a:gs pos="50000">
                  <a:srgbClr val="FF99CC">
                    <a:gamma/>
                    <a:shade val="46275"/>
                    <a:invGamma/>
                  </a:srgbClr>
                </a:gs>
                <a:gs pos="100000">
                  <a:srgbClr val="FF99CC"/>
                </a:gs>
              </a:gsLst>
              <a:lin ang="0" scaled="1"/>
            </a:gradFill>
            <a:ln w="26988">
              <a:noFill/>
              <a:prstDash val="solid"/>
              <a:round/>
            </a:ln>
            <a:effectLst>
              <a:outerShdw dist="28398" dir="3806097" algn="ctr" rotWithShape="0">
                <a:srgbClr val="808080"/>
              </a:outerShdw>
            </a:effectLst>
          </p:spPr>
          <p:txBody>
            <a:bodyPr/>
            <a:lstStyle/>
            <a:p>
              <a:endParaRPr lang="zh-CN" altLang="en-US"/>
            </a:p>
          </p:txBody>
        </p:sp>
        <p:sp>
          <p:nvSpPr>
            <p:cNvPr id="119820" name="Freeform 12"/>
            <p:cNvSpPr/>
            <p:nvPr/>
          </p:nvSpPr>
          <p:spPr bwMode="auto">
            <a:xfrm>
              <a:off x="2746" y="2098"/>
              <a:ext cx="226" cy="647"/>
            </a:xfrm>
            <a:custGeom>
              <a:avLst/>
              <a:gdLst/>
              <a:ahLst/>
              <a:cxnLst>
                <a:cxn ang="0">
                  <a:pos x="113" y="1263"/>
                </a:cxn>
                <a:cxn ang="0">
                  <a:pos x="0" y="1263"/>
                </a:cxn>
                <a:cxn ang="0">
                  <a:pos x="227" y="1377"/>
                </a:cxn>
                <a:cxn ang="0">
                  <a:pos x="454" y="1263"/>
                </a:cxn>
                <a:cxn ang="0">
                  <a:pos x="340" y="1263"/>
                </a:cxn>
                <a:cxn ang="0">
                  <a:pos x="340" y="113"/>
                </a:cxn>
                <a:cxn ang="0">
                  <a:pos x="454" y="113"/>
                </a:cxn>
                <a:cxn ang="0">
                  <a:pos x="227" y="0"/>
                </a:cxn>
                <a:cxn ang="0">
                  <a:pos x="0" y="113"/>
                </a:cxn>
                <a:cxn ang="0">
                  <a:pos x="113" y="113"/>
                </a:cxn>
                <a:cxn ang="0">
                  <a:pos x="113" y="1263"/>
                </a:cxn>
              </a:cxnLst>
              <a:rect l="0" t="0" r="r" b="b"/>
              <a:pathLst>
                <a:path w="454" h="1377">
                  <a:moveTo>
                    <a:pt x="113" y="1263"/>
                  </a:moveTo>
                  <a:lnTo>
                    <a:pt x="0" y="1263"/>
                  </a:lnTo>
                  <a:lnTo>
                    <a:pt x="227" y="1377"/>
                  </a:lnTo>
                  <a:lnTo>
                    <a:pt x="454" y="1263"/>
                  </a:lnTo>
                  <a:lnTo>
                    <a:pt x="340" y="1263"/>
                  </a:lnTo>
                  <a:lnTo>
                    <a:pt x="340" y="113"/>
                  </a:lnTo>
                  <a:lnTo>
                    <a:pt x="454" y="113"/>
                  </a:lnTo>
                  <a:lnTo>
                    <a:pt x="227" y="0"/>
                  </a:lnTo>
                  <a:lnTo>
                    <a:pt x="0" y="113"/>
                  </a:lnTo>
                  <a:lnTo>
                    <a:pt x="113" y="113"/>
                  </a:lnTo>
                  <a:lnTo>
                    <a:pt x="113" y="1263"/>
                  </a:lnTo>
                </a:path>
              </a:pathLst>
            </a:custGeom>
            <a:gradFill rotWithShape="0">
              <a:gsLst>
                <a:gs pos="0">
                  <a:srgbClr val="FF99CC"/>
                </a:gs>
                <a:gs pos="50000">
                  <a:srgbClr val="FF99CC">
                    <a:gamma/>
                    <a:shade val="46275"/>
                    <a:invGamma/>
                  </a:srgbClr>
                </a:gs>
                <a:gs pos="100000">
                  <a:srgbClr val="FF99CC"/>
                </a:gs>
              </a:gsLst>
              <a:lin ang="0" scaled="1"/>
            </a:gradFill>
            <a:ln w="26988">
              <a:noFill/>
              <a:prstDash val="solid"/>
              <a:round/>
            </a:ln>
            <a:effectLst>
              <a:outerShdw dist="28398" dir="3806097" algn="ctr" rotWithShape="0">
                <a:srgbClr val="808080"/>
              </a:outerShdw>
            </a:effectLst>
          </p:spPr>
          <p:txBody>
            <a:bodyPr/>
            <a:lstStyle/>
            <a:p>
              <a:endParaRPr lang="zh-CN" altLang="en-US"/>
            </a:p>
          </p:txBody>
        </p:sp>
        <p:sp>
          <p:nvSpPr>
            <p:cNvPr id="119821" name="Rectangle 13"/>
            <p:cNvSpPr>
              <a:spLocks noChangeArrowheads="1"/>
            </p:cNvSpPr>
            <p:nvPr/>
          </p:nvSpPr>
          <p:spPr bwMode="auto">
            <a:xfrm>
              <a:off x="903" y="1417"/>
              <a:ext cx="3883" cy="468"/>
            </a:xfrm>
            <a:prstGeom prst="rect">
              <a:avLst/>
            </a:prstGeom>
            <a:gradFill rotWithShape="0">
              <a:gsLst>
                <a:gs pos="0">
                  <a:schemeClr val="accent1">
                    <a:gamma/>
                    <a:shade val="46275"/>
                    <a:invGamma/>
                  </a:schemeClr>
                </a:gs>
                <a:gs pos="50000">
                  <a:schemeClr val="accent1"/>
                </a:gs>
                <a:gs pos="100000">
                  <a:schemeClr val="accent1">
                    <a:gamma/>
                    <a:shade val="46275"/>
                    <a:invGamma/>
                  </a:schemeClr>
                </a:gs>
              </a:gsLst>
              <a:lin ang="5400000" scaled="1"/>
            </a:gradFill>
            <a:ln w="28575">
              <a:solidFill>
                <a:srgbClr val="FFCC00"/>
              </a:solidFill>
              <a:miter lim="800000"/>
            </a:ln>
            <a:effectLst>
              <a:outerShdw dist="28398" dir="3806097" algn="ctr" rotWithShape="0">
                <a:srgbClr val="808080"/>
              </a:outerShdw>
            </a:effectLst>
          </p:spPr>
          <p:txBody>
            <a:bodyPr/>
            <a:lstStyle/>
            <a:p>
              <a:endParaRPr lang="zh-CN" altLang="en-US"/>
            </a:p>
          </p:txBody>
        </p:sp>
        <p:sp>
          <p:nvSpPr>
            <p:cNvPr id="119822" name="Rectangle 14"/>
            <p:cNvSpPr>
              <a:spLocks noChangeArrowheads="1"/>
            </p:cNvSpPr>
            <p:nvPr/>
          </p:nvSpPr>
          <p:spPr bwMode="auto">
            <a:xfrm>
              <a:off x="592" y="1885"/>
              <a:ext cx="226" cy="1597"/>
            </a:xfrm>
            <a:prstGeom prst="rect">
              <a:avLst/>
            </a:prstGeom>
            <a:gradFill rotWithShape="0">
              <a:gsLst>
                <a:gs pos="0">
                  <a:schemeClr val="accent1"/>
                </a:gs>
                <a:gs pos="50000">
                  <a:schemeClr val="accent1">
                    <a:gamma/>
                    <a:shade val="46275"/>
                    <a:invGamma/>
                  </a:schemeClr>
                </a:gs>
                <a:gs pos="100000">
                  <a:schemeClr val="accent1"/>
                </a:gs>
              </a:gsLst>
              <a:lin ang="0" scaled="1"/>
            </a:gradFill>
            <a:ln w="28575">
              <a:solidFill>
                <a:srgbClr val="FFCC00"/>
              </a:solidFill>
              <a:miter lim="800000"/>
            </a:ln>
            <a:effectLst>
              <a:outerShdw dist="28398" dir="3806097" algn="ctr" rotWithShape="0">
                <a:srgbClr val="808080"/>
              </a:outerShdw>
            </a:effectLst>
          </p:spPr>
          <p:txBody>
            <a:bodyPr/>
            <a:lstStyle/>
            <a:p>
              <a:endParaRPr lang="zh-CN" altLang="en-US"/>
            </a:p>
          </p:txBody>
        </p:sp>
        <p:sp>
          <p:nvSpPr>
            <p:cNvPr id="119823" name="Rectangle 15"/>
            <p:cNvSpPr>
              <a:spLocks noChangeArrowheads="1"/>
            </p:cNvSpPr>
            <p:nvPr/>
          </p:nvSpPr>
          <p:spPr bwMode="auto">
            <a:xfrm>
              <a:off x="657" y="2417"/>
              <a:ext cx="72" cy="126"/>
            </a:xfrm>
            <a:prstGeom prst="rect">
              <a:avLst/>
            </a:prstGeom>
            <a:noFill/>
            <a:ln w="9525">
              <a:noFill/>
              <a:miter lim="800000"/>
            </a:ln>
            <a:effectLst>
              <a:outerShdw dist="28398" dir="3806097" algn="ctr" rotWithShape="0">
                <a:srgbClr val="808080"/>
              </a:outerShdw>
            </a:effectLst>
          </p:spPr>
          <p:txBody>
            <a:bodyPr wrap="none" lIns="0" tIns="0" rIns="0" bIns="0">
              <a:spAutoFit/>
            </a:bodyPr>
            <a:lstStyle/>
            <a:p>
              <a:r>
                <a:rPr lang="zh-CN" altLang="en-US" sz="1700" dirty="0">
                  <a:solidFill>
                    <a:srgbClr val="FFFFFF"/>
                  </a:solidFill>
                  <a:effectLst>
                    <a:outerShdw blurRad="38100" dist="38100" dir="2700000" algn="tl">
                      <a:srgbClr val="C0C0C0"/>
                    </a:outerShdw>
                  </a:effectLst>
                  <a:latin typeface="黑体" panose="02010609060101010101" pitchFamily="49" charset="-122"/>
                  <a:ea typeface="黑体" panose="02010609060101010101" pitchFamily="49" charset="-122"/>
                </a:rPr>
                <a:t>元</a:t>
              </a:r>
              <a:endParaRPr lang="zh-CN" altLang="en-US" dirty="0">
                <a:effectLst>
                  <a:outerShdw blurRad="38100" dist="38100" dir="2700000" algn="tl">
                    <a:srgbClr val="C0C0C0"/>
                  </a:outerShdw>
                </a:effectLst>
                <a:latin typeface="Times New Roman" panose="02020603050405020304" pitchFamily="18" charset="0"/>
                <a:ea typeface="华文中宋" panose="02010600040101010101" pitchFamily="2" charset="-122"/>
              </a:endParaRPr>
            </a:p>
          </p:txBody>
        </p:sp>
        <p:sp>
          <p:nvSpPr>
            <p:cNvPr id="119824" name="Rectangle 16"/>
            <p:cNvSpPr>
              <a:spLocks noChangeArrowheads="1"/>
            </p:cNvSpPr>
            <p:nvPr/>
          </p:nvSpPr>
          <p:spPr bwMode="auto">
            <a:xfrm>
              <a:off x="657" y="2525"/>
              <a:ext cx="72" cy="126"/>
            </a:xfrm>
            <a:prstGeom prst="rect">
              <a:avLst/>
            </a:prstGeom>
            <a:noFill/>
            <a:ln w="9525">
              <a:noFill/>
              <a:miter lim="800000"/>
            </a:ln>
            <a:effectLst>
              <a:outerShdw dist="28398" dir="3806097" algn="ctr" rotWithShape="0">
                <a:srgbClr val="808080"/>
              </a:outerShdw>
            </a:effectLst>
          </p:spPr>
          <p:txBody>
            <a:bodyPr wrap="none" lIns="0" tIns="0" rIns="0" bIns="0">
              <a:spAutoFit/>
            </a:bodyPr>
            <a:lstStyle/>
            <a:p>
              <a:r>
                <a:rPr lang="zh-CN" altLang="en-US" sz="1700" dirty="0">
                  <a:solidFill>
                    <a:srgbClr val="FFFFFF"/>
                  </a:solidFill>
                  <a:effectLst>
                    <a:outerShdw blurRad="38100" dist="38100" dir="2700000" algn="tl">
                      <a:srgbClr val="C0C0C0"/>
                    </a:outerShdw>
                  </a:effectLst>
                  <a:latin typeface="黑体" panose="02010609060101010101" pitchFamily="49" charset="-122"/>
                  <a:ea typeface="黑体" panose="02010609060101010101" pitchFamily="49" charset="-122"/>
                </a:rPr>
                <a:t>数</a:t>
              </a:r>
              <a:endParaRPr lang="zh-CN" altLang="en-US" dirty="0">
                <a:effectLst>
                  <a:outerShdw blurRad="38100" dist="38100" dir="2700000" algn="tl">
                    <a:srgbClr val="C0C0C0"/>
                  </a:outerShdw>
                </a:effectLst>
                <a:latin typeface="Times New Roman" panose="02020603050405020304" pitchFamily="18" charset="0"/>
                <a:ea typeface="华文中宋" panose="02010600040101010101" pitchFamily="2" charset="-122"/>
              </a:endParaRPr>
            </a:p>
          </p:txBody>
        </p:sp>
        <p:sp>
          <p:nvSpPr>
            <p:cNvPr id="119825" name="Rectangle 17"/>
            <p:cNvSpPr>
              <a:spLocks noChangeArrowheads="1"/>
            </p:cNvSpPr>
            <p:nvPr/>
          </p:nvSpPr>
          <p:spPr bwMode="auto">
            <a:xfrm>
              <a:off x="657" y="2634"/>
              <a:ext cx="72" cy="126"/>
            </a:xfrm>
            <a:prstGeom prst="rect">
              <a:avLst/>
            </a:prstGeom>
            <a:noFill/>
            <a:ln w="9525">
              <a:noFill/>
              <a:miter lim="800000"/>
            </a:ln>
            <a:effectLst>
              <a:outerShdw dist="28398" dir="3806097" algn="ctr" rotWithShape="0">
                <a:srgbClr val="808080"/>
              </a:outerShdw>
            </a:effectLst>
          </p:spPr>
          <p:txBody>
            <a:bodyPr wrap="none" lIns="0" tIns="0" rIns="0" bIns="0">
              <a:spAutoFit/>
            </a:bodyPr>
            <a:lstStyle/>
            <a:p>
              <a:r>
                <a:rPr lang="zh-CN" altLang="en-US" sz="1700" dirty="0">
                  <a:solidFill>
                    <a:srgbClr val="FFFFFF"/>
                  </a:solidFill>
                  <a:effectLst>
                    <a:outerShdw blurRad="38100" dist="38100" dir="2700000" algn="tl">
                      <a:srgbClr val="C0C0C0"/>
                    </a:outerShdw>
                  </a:effectLst>
                  <a:latin typeface="黑体" panose="02010609060101010101" pitchFamily="49" charset="-122"/>
                  <a:ea typeface="黑体" panose="02010609060101010101" pitchFamily="49" charset="-122"/>
                </a:rPr>
                <a:t>据</a:t>
              </a:r>
              <a:endParaRPr lang="zh-CN" altLang="en-US" dirty="0">
                <a:effectLst>
                  <a:outerShdw blurRad="38100" dist="38100" dir="2700000" algn="tl">
                    <a:srgbClr val="C0C0C0"/>
                  </a:outerShdw>
                </a:effectLst>
                <a:latin typeface="Times New Roman" panose="02020603050405020304" pitchFamily="18" charset="0"/>
                <a:ea typeface="华文中宋" panose="02010600040101010101" pitchFamily="2" charset="-122"/>
              </a:endParaRPr>
            </a:p>
          </p:txBody>
        </p:sp>
        <p:sp>
          <p:nvSpPr>
            <p:cNvPr id="119826" name="Rectangle 18"/>
            <p:cNvSpPr>
              <a:spLocks noChangeArrowheads="1"/>
            </p:cNvSpPr>
            <p:nvPr/>
          </p:nvSpPr>
          <p:spPr bwMode="auto">
            <a:xfrm>
              <a:off x="657" y="2742"/>
              <a:ext cx="72" cy="126"/>
            </a:xfrm>
            <a:prstGeom prst="rect">
              <a:avLst/>
            </a:prstGeom>
            <a:noFill/>
            <a:ln w="9525">
              <a:noFill/>
              <a:miter lim="800000"/>
            </a:ln>
            <a:effectLst>
              <a:outerShdw dist="28398" dir="3806097" algn="ctr" rotWithShape="0">
                <a:srgbClr val="808080"/>
              </a:outerShdw>
            </a:effectLst>
          </p:spPr>
          <p:txBody>
            <a:bodyPr wrap="none" lIns="0" tIns="0" rIns="0" bIns="0">
              <a:spAutoFit/>
            </a:bodyPr>
            <a:lstStyle/>
            <a:p>
              <a:r>
                <a:rPr lang="zh-CN" altLang="en-US" sz="1700" dirty="0">
                  <a:solidFill>
                    <a:srgbClr val="FFFFFF"/>
                  </a:solidFill>
                  <a:effectLst>
                    <a:outerShdw blurRad="38100" dist="38100" dir="2700000" algn="tl">
                      <a:srgbClr val="C0C0C0"/>
                    </a:outerShdw>
                  </a:effectLst>
                  <a:latin typeface="黑体" panose="02010609060101010101" pitchFamily="49" charset="-122"/>
                  <a:ea typeface="黑体" panose="02010609060101010101" pitchFamily="49" charset="-122"/>
                </a:rPr>
                <a:t>管</a:t>
              </a:r>
              <a:endParaRPr lang="zh-CN" altLang="en-US" dirty="0">
                <a:effectLst>
                  <a:outerShdw blurRad="38100" dist="38100" dir="2700000" algn="tl">
                    <a:srgbClr val="C0C0C0"/>
                  </a:outerShdw>
                </a:effectLst>
                <a:latin typeface="Times New Roman" panose="02020603050405020304" pitchFamily="18" charset="0"/>
                <a:ea typeface="华文中宋" panose="02010600040101010101" pitchFamily="2" charset="-122"/>
              </a:endParaRPr>
            </a:p>
          </p:txBody>
        </p:sp>
        <p:sp>
          <p:nvSpPr>
            <p:cNvPr id="119827" name="Rectangle 19"/>
            <p:cNvSpPr>
              <a:spLocks noChangeArrowheads="1"/>
            </p:cNvSpPr>
            <p:nvPr/>
          </p:nvSpPr>
          <p:spPr bwMode="auto">
            <a:xfrm>
              <a:off x="657" y="2850"/>
              <a:ext cx="72" cy="126"/>
            </a:xfrm>
            <a:prstGeom prst="rect">
              <a:avLst/>
            </a:prstGeom>
            <a:noFill/>
            <a:ln w="9525">
              <a:noFill/>
              <a:miter lim="800000"/>
            </a:ln>
            <a:effectLst>
              <a:outerShdw dist="28398" dir="3806097" algn="ctr" rotWithShape="0">
                <a:srgbClr val="808080"/>
              </a:outerShdw>
            </a:effectLst>
          </p:spPr>
          <p:txBody>
            <a:bodyPr wrap="none" lIns="0" tIns="0" rIns="0" bIns="0">
              <a:spAutoFit/>
            </a:bodyPr>
            <a:lstStyle/>
            <a:p>
              <a:r>
                <a:rPr lang="zh-CN" altLang="en-US" sz="1700" dirty="0">
                  <a:solidFill>
                    <a:srgbClr val="FFFFFF"/>
                  </a:solidFill>
                  <a:effectLst>
                    <a:outerShdw blurRad="38100" dist="38100" dir="2700000" algn="tl">
                      <a:srgbClr val="C0C0C0"/>
                    </a:outerShdw>
                  </a:effectLst>
                  <a:latin typeface="黑体" panose="02010609060101010101" pitchFamily="49" charset="-122"/>
                  <a:ea typeface="黑体" panose="02010609060101010101" pitchFamily="49" charset="-122"/>
                </a:rPr>
                <a:t>理</a:t>
              </a:r>
              <a:endParaRPr lang="zh-CN" altLang="en-US" dirty="0">
                <a:effectLst>
                  <a:outerShdw blurRad="38100" dist="38100" dir="2700000" algn="tl">
                    <a:srgbClr val="C0C0C0"/>
                  </a:outerShdw>
                </a:effectLst>
                <a:latin typeface="Times New Roman" panose="02020603050405020304" pitchFamily="18" charset="0"/>
                <a:ea typeface="华文中宋" panose="02010600040101010101" pitchFamily="2" charset="-122"/>
              </a:endParaRPr>
            </a:p>
          </p:txBody>
        </p:sp>
        <p:sp>
          <p:nvSpPr>
            <p:cNvPr id="119828" name="Freeform 20"/>
            <p:cNvSpPr/>
            <p:nvPr/>
          </p:nvSpPr>
          <p:spPr bwMode="auto">
            <a:xfrm>
              <a:off x="1748" y="1022"/>
              <a:ext cx="907" cy="213"/>
            </a:xfrm>
            <a:custGeom>
              <a:avLst/>
              <a:gdLst/>
              <a:ahLst/>
              <a:cxnLst>
                <a:cxn ang="0">
                  <a:pos x="1678" y="453"/>
                </a:cxn>
                <a:cxn ang="0">
                  <a:pos x="1692" y="453"/>
                </a:cxn>
                <a:cxn ang="0">
                  <a:pos x="1719" y="448"/>
                </a:cxn>
                <a:cxn ang="0">
                  <a:pos x="1743" y="436"/>
                </a:cxn>
                <a:cxn ang="0">
                  <a:pos x="1764" y="422"/>
                </a:cxn>
                <a:cxn ang="0">
                  <a:pos x="1783" y="404"/>
                </a:cxn>
                <a:cxn ang="0">
                  <a:pos x="1797" y="382"/>
                </a:cxn>
                <a:cxn ang="0">
                  <a:pos x="1808" y="358"/>
                </a:cxn>
                <a:cxn ang="0">
                  <a:pos x="1814" y="331"/>
                </a:cxn>
                <a:cxn ang="0">
                  <a:pos x="1814" y="317"/>
                </a:cxn>
                <a:cxn ang="0">
                  <a:pos x="1814" y="317"/>
                </a:cxn>
                <a:cxn ang="0">
                  <a:pos x="1814" y="129"/>
                </a:cxn>
                <a:cxn ang="0">
                  <a:pos x="1811" y="109"/>
                </a:cxn>
                <a:cxn ang="0">
                  <a:pos x="1802" y="83"/>
                </a:cxn>
                <a:cxn ang="0">
                  <a:pos x="1791" y="59"/>
                </a:cxn>
                <a:cxn ang="0">
                  <a:pos x="1774" y="40"/>
                </a:cxn>
                <a:cxn ang="0">
                  <a:pos x="1754" y="23"/>
                </a:cxn>
                <a:cxn ang="0">
                  <a:pos x="1730" y="11"/>
                </a:cxn>
                <a:cxn ang="0">
                  <a:pos x="1705" y="3"/>
                </a:cxn>
                <a:cxn ang="0">
                  <a:pos x="1685" y="0"/>
                </a:cxn>
                <a:cxn ang="0">
                  <a:pos x="1678" y="0"/>
                </a:cxn>
                <a:cxn ang="0">
                  <a:pos x="129" y="0"/>
                </a:cxn>
                <a:cxn ang="0">
                  <a:pos x="109" y="3"/>
                </a:cxn>
                <a:cxn ang="0">
                  <a:pos x="84" y="11"/>
                </a:cxn>
                <a:cxn ang="0">
                  <a:pos x="59" y="23"/>
                </a:cxn>
                <a:cxn ang="0">
                  <a:pos x="40" y="40"/>
                </a:cxn>
                <a:cxn ang="0">
                  <a:pos x="23" y="59"/>
                </a:cxn>
                <a:cxn ang="0">
                  <a:pos x="11" y="83"/>
                </a:cxn>
                <a:cxn ang="0">
                  <a:pos x="3" y="109"/>
                </a:cxn>
                <a:cxn ang="0">
                  <a:pos x="0" y="129"/>
                </a:cxn>
                <a:cxn ang="0">
                  <a:pos x="0" y="136"/>
                </a:cxn>
                <a:cxn ang="0">
                  <a:pos x="0" y="324"/>
                </a:cxn>
                <a:cxn ang="0">
                  <a:pos x="3" y="344"/>
                </a:cxn>
                <a:cxn ang="0">
                  <a:pos x="11" y="370"/>
                </a:cxn>
                <a:cxn ang="0">
                  <a:pos x="23" y="394"/>
                </a:cxn>
                <a:cxn ang="0">
                  <a:pos x="40" y="414"/>
                </a:cxn>
                <a:cxn ang="0">
                  <a:pos x="59" y="431"/>
                </a:cxn>
                <a:cxn ang="0">
                  <a:pos x="84" y="442"/>
                </a:cxn>
                <a:cxn ang="0">
                  <a:pos x="109" y="450"/>
                </a:cxn>
                <a:cxn ang="0">
                  <a:pos x="129" y="453"/>
                </a:cxn>
              </a:cxnLst>
              <a:rect l="0" t="0" r="r" b="b"/>
              <a:pathLst>
                <a:path w="1814" h="453">
                  <a:moveTo>
                    <a:pt x="136" y="453"/>
                  </a:moveTo>
                  <a:lnTo>
                    <a:pt x="1678" y="453"/>
                  </a:lnTo>
                  <a:lnTo>
                    <a:pt x="1685" y="453"/>
                  </a:lnTo>
                  <a:lnTo>
                    <a:pt x="1692" y="453"/>
                  </a:lnTo>
                  <a:lnTo>
                    <a:pt x="1705" y="450"/>
                  </a:lnTo>
                  <a:lnTo>
                    <a:pt x="1719" y="448"/>
                  </a:lnTo>
                  <a:lnTo>
                    <a:pt x="1730" y="442"/>
                  </a:lnTo>
                  <a:lnTo>
                    <a:pt x="1743" y="436"/>
                  </a:lnTo>
                  <a:lnTo>
                    <a:pt x="1754" y="431"/>
                  </a:lnTo>
                  <a:lnTo>
                    <a:pt x="1764" y="422"/>
                  </a:lnTo>
                  <a:lnTo>
                    <a:pt x="1774" y="414"/>
                  </a:lnTo>
                  <a:lnTo>
                    <a:pt x="1783" y="404"/>
                  </a:lnTo>
                  <a:lnTo>
                    <a:pt x="1791" y="394"/>
                  </a:lnTo>
                  <a:lnTo>
                    <a:pt x="1797" y="382"/>
                  </a:lnTo>
                  <a:lnTo>
                    <a:pt x="1802" y="370"/>
                  </a:lnTo>
                  <a:lnTo>
                    <a:pt x="1808" y="358"/>
                  </a:lnTo>
                  <a:lnTo>
                    <a:pt x="1811" y="344"/>
                  </a:lnTo>
                  <a:lnTo>
                    <a:pt x="1814" y="331"/>
                  </a:lnTo>
                  <a:lnTo>
                    <a:pt x="1814" y="324"/>
                  </a:lnTo>
                  <a:lnTo>
                    <a:pt x="1814" y="317"/>
                  </a:lnTo>
                  <a:lnTo>
                    <a:pt x="1814" y="317"/>
                  </a:lnTo>
                  <a:lnTo>
                    <a:pt x="1814" y="317"/>
                  </a:lnTo>
                  <a:lnTo>
                    <a:pt x="1814" y="136"/>
                  </a:lnTo>
                  <a:lnTo>
                    <a:pt x="1814" y="129"/>
                  </a:lnTo>
                  <a:lnTo>
                    <a:pt x="1814" y="122"/>
                  </a:lnTo>
                  <a:lnTo>
                    <a:pt x="1811" y="109"/>
                  </a:lnTo>
                  <a:lnTo>
                    <a:pt x="1808" y="95"/>
                  </a:lnTo>
                  <a:lnTo>
                    <a:pt x="1802" y="83"/>
                  </a:lnTo>
                  <a:lnTo>
                    <a:pt x="1797" y="71"/>
                  </a:lnTo>
                  <a:lnTo>
                    <a:pt x="1791" y="59"/>
                  </a:lnTo>
                  <a:lnTo>
                    <a:pt x="1783" y="49"/>
                  </a:lnTo>
                  <a:lnTo>
                    <a:pt x="1774" y="40"/>
                  </a:lnTo>
                  <a:lnTo>
                    <a:pt x="1764" y="31"/>
                  </a:lnTo>
                  <a:lnTo>
                    <a:pt x="1754" y="23"/>
                  </a:lnTo>
                  <a:lnTo>
                    <a:pt x="1743" y="17"/>
                  </a:lnTo>
                  <a:lnTo>
                    <a:pt x="1730" y="11"/>
                  </a:lnTo>
                  <a:lnTo>
                    <a:pt x="1719" y="6"/>
                  </a:lnTo>
                  <a:lnTo>
                    <a:pt x="1705" y="3"/>
                  </a:lnTo>
                  <a:lnTo>
                    <a:pt x="1692" y="1"/>
                  </a:lnTo>
                  <a:lnTo>
                    <a:pt x="1685" y="0"/>
                  </a:lnTo>
                  <a:lnTo>
                    <a:pt x="1678" y="0"/>
                  </a:lnTo>
                  <a:lnTo>
                    <a:pt x="1678" y="0"/>
                  </a:lnTo>
                  <a:lnTo>
                    <a:pt x="136" y="0"/>
                  </a:lnTo>
                  <a:lnTo>
                    <a:pt x="129" y="0"/>
                  </a:lnTo>
                  <a:lnTo>
                    <a:pt x="122" y="1"/>
                  </a:lnTo>
                  <a:lnTo>
                    <a:pt x="109" y="3"/>
                  </a:lnTo>
                  <a:lnTo>
                    <a:pt x="95" y="6"/>
                  </a:lnTo>
                  <a:lnTo>
                    <a:pt x="84" y="11"/>
                  </a:lnTo>
                  <a:lnTo>
                    <a:pt x="71" y="17"/>
                  </a:lnTo>
                  <a:lnTo>
                    <a:pt x="59" y="23"/>
                  </a:lnTo>
                  <a:lnTo>
                    <a:pt x="50" y="31"/>
                  </a:lnTo>
                  <a:lnTo>
                    <a:pt x="40" y="40"/>
                  </a:lnTo>
                  <a:lnTo>
                    <a:pt x="31" y="49"/>
                  </a:lnTo>
                  <a:lnTo>
                    <a:pt x="23" y="59"/>
                  </a:lnTo>
                  <a:lnTo>
                    <a:pt x="17" y="71"/>
                  </a:lnTo>
                  <a:lnTo>
                    <a:pt x="11" y="83"/>
                  </a:lnTo>
                  <a:lnTo>
                    <a:pt x="6" y="95"/>
                  </a:lnTo>
                  <a:lnTo>
                    <a:pt x="3" y="109"/>
                  </a:lnTo>
                  <a:lnTo>
                    <a:pt x="1" y="122"/>
                  </a:lnTo>
                  <a:lnTo>
                    <a:pt x="0" y="129"/>
                  </a:lnTo>
                  <a:lnTo>
                    <a:pt x="0" y="136"/>
                  </a:lnTo>
                  <a:lnTo>
                    <a:pt x="0" y="136"/>
                  </a:lnTo>
                  <a:lnTo>
                    <a:pt x="0" y="317"/>
                  </a:lnTo>
                  <a:lnTo>
                    <a:pt x="0" y="324"/>
                  </a:lnTo>
                  <a:lnTo>
                    <a:pt x="1" y="331"/>
                  </a:lnTo>
                  <a:lnTo>
                    <a:pt x="3" y="344"/>
                  </a:lnTo>
                  <a:lnTo>
                    <a:pt x="6" y="358"/>
                  </a:lnTo>
                  <a:lnTo>
                    <a:pt x="11" y="370"/>
                  </a:lnTo>
                  <a:lnTo>
                    <a:pt x="17" y="382"/>
                  </a:lnTo>
                  <a:lnTo>
                    <a:pt x="23" y="394"/>
                  </a:lnTo>
                  <a:lnTo>
                    <a:pt x="31" y="404"/>
                  </a:lnTo>
                  <a:lnTo>
                    <a:pt x="40" y="414"/>
                  </a:lnTo>
                  <a:lnTo>
                    <a:pt x="50" y="422"/>
                  </a:lnTo>
                  <a:lnTo>
                    <a:pt x="59" y="431"/>
                  </a:lnTo>
                  <a:lnTo>
                    <a:pt x="71" y="436"/>
                  </a:lnTo>
                  <a:lnTo>
                    <a:pt x="84" y="442"/>
                  </a:lnTo>
                  <a:lnTo>
                    <a:pt x="95" y="448"/>
                  </a:lnTo>
                  <a:lnTo>
                    <a:pt x="109" y="450"/>
                  </a:lnTo>
                  <a:lnTo>
                    <a:pt x="122" y="453"/>
                  </a:lnTo>
                  <a:lnTo>
                    <a:pt x="129" y="453"/>
                  </a:lnTo>
                  <a:lnTo>
                    <a:pt x="136" y="453"/>
                  </a:lnTo>
                </a:path>
              </a:pathLst>
            </a:custGeom>
            <a:gradFill rotWithShape="0">
              <a:gsLst>
                <a:gs pos="0">
                  <a:schemeClr val="accent1"/>
                </a:gs>
                <a:gs pos="50000">
                  <a:schemeClr val="accent1">
                    <a:gamma/>
                    <a:shade val="46275"/>
                    <a:invGamma/>
                  </a:schemeClr>
                </a:gs>
                <a:gs pos="100000">
                  <a:schemeClr val="accent1"/>
                </a:gs>
              </a:gsLst>
              <a:lin ang="18900000" scaled="1"/>
            </a:gradFill>
            <a:ln w="26988">
              <a:solidFill>
                <a:srgbClr val="FFCC00"/>
              </a:solidFill>
              <a:prstDash val="solid"/>
              <a:round/>
            </a:ln>
            <a:effectLst>
              <a:outerShdw dist="28398" dir="3806097" algn="ctr" rotWithShape="0">
                <a:srgbClr val="808080"/>
              </a:outerShdw>
            </a:effectLst>
          </p:spPr>
          <p:txBody>
            <a:bodyPr/>
            <a:lstStyle/>
            <a:p>
              <a:endParaRPr lang="zh-CN" altLang="en-US"/>
            </a:p>
          </p:txBody>
        </p:sp>
        <p:sp>
          <p:nvSpPr>
            <p:cNvPr id="119829" name="Rectangle 21"/>
            <p:cNvSpPr>
              <a:spLocks noChangeArrowheads="1"/>
            </p:cNvSpPr>
            <p:nvPr/>
          </p:nvSpPr>
          <p:spPr bwMode="auto">
            <a:xfrm>
              <a:off x="1985" y="1079"/>
              <a:ext cx="108" cy="126"/>
            </a:xfrm>
            <a:prstGeom prst="rect">
              <a:avLst/>
            </a:prstGeom>
            <a:noFill/>
            <a:ln w="9525">
              <a:noFill/>
              <a:miter lim="800000"/>
            </a:ln>
            <a:effectLst>
              <a:outerShdw dist="28398" dir="3806097" algn="ctr" rotWithShape="0">
                <a:srgbClr val="808080"/>
              </a:outerShdw>
            </a:effectLst>
          </p:spPr>
          <p:txBody>
            <a:bodyPr wrap="none" lIns="0" tIns="0" rIns="0" bIns="0">
              <a:spAutoFit/>
            </a:bodyPr>
            <a:lstStyle/>
            <a:p>
              <a:r>
                <a:rPr lang="en-US" altLang="zh-CN" sz="1700" dirty="0">
                  <a:solidFill>
                    <a:srgbClr val="FFFFFF"/>
                  </a:solidFill>
                  <a:effectLst>
                    <a:outerShdw blurRad="38100" dist="38100" dir="2700000" algn="tl">
                      <a:srgbClr val="C0C0C0"/>
                    </a:outerShdw>
                  </a:effectLst>
                  <a:latin typeface="黑体" panose="02010609060101010101" pitchFamily="49" charset="-122"/>
                  <a:ea typeface="黑体" panose="02010609060101010101" pitchFamily="49" charset="-122"/>
                </a:rPr>
                <a:t>Web</a:t>
              </a:r>
              <a:endParaRPr lang="en-US" altLang="zh-CN" dirty="0">
                <a:effectLst>
                  <a:outerShdw blurRad="38100" dist="38100" dir="2700000" algn="tl">
                    <a:srgbClr val="C0C0C0"/>
                  </a:outerShdw>
                </a:effectLst>
                <a:latin typeface="Times New Roman" panose="02020603050405020304" pitchFamily="18" charset="0"/>
                <a:ea typeface="华文中宋" panose="02010600040101010101" pitchFamily="2" charset="-122"/>
              </a:endParaRPr>
            </a:p>
          </p:txBody>
        </p:sp>
        <p:sp>
          <p:nvSpPr>
            <p:cNvPr id="119830" name="Rectangle 22"/>
            <p:cNvSpPr>
              <a:spLocks noChangeArrowheads="1"/>
            </p:cNvSpPr>
            <p:nvPr/>
          </p:nvSpPr>
          <p:spPr bwMode="auto">
            <a:xfrm>
              <a:off x="2129" y="1079"/>
              <a:ext cx="216" cy="126"/>
            </a:xfrm>
            <a:prstGeom prst="rect">
              <a:avLst/>
            </a:prstGeom>
            <a:noFill/>
            <a:ln w="9525">
              <a:noFill/>
              <a:miter lim="800000"/>
            </a:ln>
            <a:effectLst>
              <a:outerShdw dist="28398" dir="3806097" algn="ctr" rotWithShape="0">
                <a:srgbClr val="808080"/>
              </a:outerShdw>
            </a:effectLst>
          </p:spPr>
          <p:txBody>
            <a:bodyPr wrap="none" lIns="0" tIns="0" rIns="0" bIns="0">
              <a:spAutoFit/>
            </a:bodyPr>
            <a:lstStyle/>
            <a:p>
              <a:r>
                <a:rPr lang="zh-CN" altLang="en-US" sz="1700" dirty="0">
                  <a:solidFill>
                    <a:srgbClr val="FFFFFF"/>
                  </a:solidFill>
                  <a:effectLst>
                    <a:outerShdw blurRad="38100" dist="38100" dir="2700000" algn="tl">
                      <a:srgbClr val="C0C0C0"/>
                    </a:outerShdw>
                  </a:effectLst>
                  <a:latin typeface="黑体" panose="02010609060101010101" pitchFamily="49" charset="-122"/>
                  <a:ea typeface="黑体" panose="02010609060101010101" pitchFamily="49" charset="-122"/>
                </a:rPr>
                <a:t>服务器</a:t>
              </a:r>
              <a:endParaRPr lang="zh-CN" altLang="en-US" dirty="0">
                <a:effectLst>
                  <a:outerShdw blurRad="38100" dist="38100" dir="2700000" algn="tl">
                    <a:srgbClr val="C0C0C0"/>
                  </a:outerShdw>
                </a:effectLst>
                <a:latin typeface="Times New Roman" panose="02020603050405020304" pitchFamily="18" charset="0"/>
                <a:ea typeface="华文中宋" panose="02010600040101010101" pitchFamily="2" charset="-122"/>
              </a:endParaRPr>
            </a:p>
          </p:txBody>
        </p:sp>
        <p:sp>
          <p:nvSpPr>
            <p:cNvPr id="119831" name="Freeform 23"/>
            <p:cNvSpPr/>
            <p:nvPr/>
          </p:nvSpPr>
          <p:spPr bwMode="auto">
            <a:xfrm>
              <a:off x="2088" y="1235"/>
              <a:ext cx="227" cy="170"/>
            </a:xfrm>
            <a:custGeom>
              <a:avLst/>
              <a:gdLst/>
              <a:ahLst/>
              <a:cxnLst>
                <a:cxn ang="0">
                  <a:pos x="113" y="272"/>
                </a:cxn>
                <a:cxn ang="0">
                  <a:pos x="0" y="272"/>
                </a:cxn>
                <a:cxn ang="0">
                  <a:pos x="227" y="363"/>
                </a:cxn>
                <a:cxn ang="0">
                  <a:pos x="454" y="272"/>
                </a:cxn>
                <a:cxn ang="0">
                  <a:pos x="340" y="272"/>
                </a:cxn>
                <a:cxn ang="0">
                  <a:pos x="340" y="91"/>
                </a:cxn>
                <a:cxn ang="0">
                  <a:pos x="454" y="91"/>
                </a:cxn>
                <a:cxn ang="0">
                  <a:pos x="227" y="0"/>
                </a:cxn>
                <a:cxn ang="0">
                  <a:pos x="0" y="91"/>
                </a:cxn>
                <a:cxn ang="0">
                  <a:pos x="113" y="91"/>
                </a:cxn>
                <a:cxn ang="0">
                  <a:pos x="113" y="272"/>
                </a:cxn>
              </a:cxnLst>
              <a:rect l="0" t="0" r="r" b="b"/>
              <a:pathLst>
                <a:path w="454" h="363">
                  <a:moveTo>
                    <a:pt x="113" y="272"/>
                  </a:moveTo>
                  <a:lnTo>
                    <a:pt x="0" y="272"/>
                  </a:lnTo>
                  <a:lnTo>
                    <a:pt x="227" y="363"/>
                  </a:lnTo>
                  <a:lnTo>
                    <a:pt x="454" y="272"/>
                  </a:lnTo>
                  <a:lnTo>
                    <a:pt x="340" y="272"/>
                  </a:lnTo>
                  <a:lnTo>
                    <a:pt x="340" y="91"/>
                  </a:lnTo>
                  <a:lnTo>
                    <a:pt x="454" y="91"/>
                  </a:lnTo>
                  <a:lnTo>
                    <a:pt x="227" y="0"/>
                  </a:lnTo>
                  <a:lnTo>
                    <a:pt x="0" y="91"/>
                  </a:lnTo>
                  <a:lnTo>
                    <a:pt x="113" y="91"/>
                  </a:lnTo>
                  <a:lnTo>
                    <a:pt x="113" y="272"/>
                  </a:lnTo>
                </a:path>
              </a:pathLst>
            </a:custGeom>
            <a:gradFill rotWithShape="0">
              <a:gsLst>
                <a:gs pos="0">
                  <a:srgbClr val="FF99CC"/>
                </a:gs>
                <a:gs pos="50000">
                  <a:srgbClr val="FF99CC">
                    <a:gamma/>
                    <a:shade val="46275"/>
                    <a:invGamma/>
                  </a:srgbClr>
                </a:gs>
                <a:gs pos="100000">
                  <a:srgbClr val="FF99CC"/>
                </a:gs>
              </a:gsLst>
              <a:lin ang="0" scaled="1"/>
            </a:gradFill>
            <a:ln w="26988">
              <a:noFill/>
              <a:prstDash val="solid"/>
              <a:round/>
            </a:ln>
            <a:effectLst>
              <a:outerShdw dist="28398" dir="3806097" algn="ctr" rotWithShape="0">
                <a:srgbClr val="808080"/>
              </a:outerShdw>
            </a:effectLst>
          </p:spPr>
          <p:txBody>
            <a:bodyPr/>
            <a:lstStyle/>
            <a:p>
              <a:endParaRPr lang="zh-CN" altLang="en-US"/>
            </a:p>
          </p:txBody>
        </p:sp>
        <p:sp>
          <p:nvSpPr>
            <p:cNvPr id="119832" name="Freeform 24"/>
            <p:cNvSpPr/>
            <p:nvPr/>
          </p:nvSpPr>
          <p:spPr bwMode="auto">
            <a:xfrm>
              <a:off x="909" y="746"/>
              <a:ext cx="567" cy="212"/>
            </a:xfrm>
            <a:custGeom>
              <a:avLst/>
              <a:gdLst/>
              <a:ahLst/>
              <a:cxnLst>
                <a:cxn ang="0">
                  <a:pos x="998" y="454"/>
                </a:cxn>
                <a:cxn ang="0">
                  <a:pos x="1012" y="452"/>
                </a:cxn>
                <a:cxn ang="0">
                  <a:pos x="1039" y="448"/>
                </a:cxn>
                <a:cxn ang="0">
                  <a:pos x="1063" y="437"/>
                </a:cxn>
                <a:cxn ang="0">
                  <a:pos x="1084" y="423"/>
                </a:cxn>
                <a:cxn ang="0">
                  <a:pos x="1103" y="404"/>
                </a:cxn>
                <a:cxn ang="0">
                  <a:pos x="1117" y="383"/>
                </a:cxn>
                <a:cxn ang="0">
                  <a:pos x="1128" y="359"/>
                </a:cxn>
                <a:cxn ang="0">
                  <a:pos x="1132" y="332"/>
                </a:cxn>
                <a:cxn ang="0">
                  <a:pos x="1134" y="318"/>
                </a:cxn>
                <a:cxn ang="0">
                  <a:pos x="1134" y="318"/>
                </a:cxn>
                <a:cxn ang="0">
                  <a:pos x="1134" y="129"/>
                </a:cxn>
                <a:cxn ang="0">
                  <a:pos x="1131" y="110"/>
                </a:cxn>
                <a:cxn ang="0">
                  <a:pos x="1123" y="84"/>
                </a:cxn>
                <a:cxn ang="0">
                  <a:pos x="1111" y="60"/>
                </a:cxn>
                <a:cxn ang="0">
                  <a:pos x="1094" y="40"/>
                </a:cxn>
                <a:cxn ang="0">
                  <a:pos x="1074" y="23"/>
                </a:cxn>
                <a:cxn ang="0">
                  <a:pos x="1050" y="12"/>
                </a:cxn>
                <a:cxn ang="0">
                  <a:pos x="1025" y="3"/>
                </a:cxn>
                <a:cxn ang="0">
                  <a:pos x="1005" y="0"/>
                </a:cxn>
                <a:cxn ang="0">
                  <a:pos x="998" y="0"/>
                </a:cxn>
                <a:cxn ang="0">
                  <a:pos x="129" y="0"/>
                </a:cxn>
                <a:cxn ang="0">
                  <a:pos x="109" y="3"/>
                </a:cxn>
                <a:cxn ang="0">
                  <a:pos x="84" y="12"/>
                </a:cxn>
                <a:cxn ang="0">
                  <a:pos x="60" y="23"/>
                </a:cxn>
                <a:cxn ang="0">
                  <a:pos x="40" y="40"/>
                </a:cxn>
                <a:cxn ang="0">
                  <a:pos x="23" y="60"/>
                </a:cxn>
                <a:cxn ang="0">
                  <a:pos x="12" y="84"/>
                </a:cxn>
                <a:cxn ang="0">
                  <a:pos x="3" y="110"/>
                </a:cxn>
                <a:cxn ang="0">
                  <a:pos x="0" y="129"/>
                </a:cxn>
                <a:cxn ang="0">
                  <a:pos x="0" y="136"/>
                </a:cxn>
                <a:cxn ang="0">
                  <a:pos x="0" y="325"/>
                </a:cxn>
                <a:cxn ang="0">
                  <a:pos x="3" y="345"/>
                </a:cxn>
                <a:cxn ang="0">
                  <a:pos x="12" y="370"/>
                </a:cxn>
                <a:cxn ang="0">
                  <a:pos x="23" y="394"/>
                </a:cxn>
                <a:cxn ang="0">
                  <a:pos x="40" y="414"/>
                </a:cxn>
                <a:cxn ang="0">
                  <a:pos x="60" y="431"/>
                </a:cxn>
                <a:cxn ang="0">
                  <a:pos x="84" y="442"/>
                </a:cxn>
                <a:cxn ang="0">
                  <a:pos x="109" y="451"/>
                </a:cxn>
                <a:cxn ang="0">
                  <a:pos x="129" y="454"/>
                </a:cxn>
              </a:cxnLst>
              <a:rect l="0" t="0" r="r" b="b"/>
              <a:pathLst>
                <a:path w="1134" h="454">
                  <a:moveTo>
                    <a:pt x="136" y="454"/>
                  </a:moveTo>
                  <a:lnTo>
                    <a:pt x="998" y="454"/>
                  </a:lnTo>
                  <a:lnTo>
                    <a:pt x="1005" y="454"/>
                  </a:lnTo>
                  <a:lnTo>
                    <a:pt x="1012" y="452"/>
                  </a:lnTo>
                  <a:lnTo>
                    <a:pt x="1025" y="451"/>
                  </a:lnTo>
                  <a:lnTo>
                    <a:pt x="1039" y="448"/>
                  </a:lnTo>
                  <a:lnTo>
                    <a:pt x="1050" y="442"/>
                  </a:lnTo>
                  <a:lnTo>
                    <a:pt x="1063" y="437"/>
                  </a:lnTo>
                  <a:lnTo>
                    <a:pt x="1074" y="431"/>
                  </a:lnTo>
                  <a:lnTo>
                    <a:pt x="1084" y="423"/>
                  </a:lnTo>
                  <a:lnTo>
                    <a:pt x="1094" y="414"/>
                  </a:lnTo>
                  <a:lnTo>
                    <a:pt x="1103" y="404"/>
                  </a:lnTo>
                  <a:lnTo>
                    <a:pt x="1111" y="394"/>
                  </a:lnTo>
                  <a:lnTo>
                    <a:pt x="1117" y="383"/>
                  </a:lnTo>
                  <a:lnTo>
                    <a:pt x="1123" y="370"/>
                  </a:lnTo>
                  <a:lnTo>
                    <a:pt x="1128" y="359"/>
                  </a:lnTo>
                  <a:lnTo>
                    <a:pt x="1131" y="345"/>
                  </a:lnTo>
                  <a:lnTo>
                    <a:pt x="1132" y="332"/>
                  </a:lnTo>
                  <a:lnTo>
                    <a:pt x="1134" y="325"/>
                  </a:lnTo>
                  <a:lnTo>
                    <a:pt x="1134" y="318"/>
                  </a:lnTo>
                  <a:lnTo>
                    <a:pt x="1134" y="318"/>
                  </a:lnTo>
                  <a:lnTo>
                    <a:pt x="1134" y="318"/>
                  </a:lnTo>
                  <a:lnTo>
                    <a:pt x="1134" y="136"/>
                  </a:lnTo>
                  <a:lnTo>
                    <a:pt x="1134" y="129"/>
                  </a:lnTo>
                  <a:lnTo>
                    <a:pt x="1132" y="122"/>
                  </a:lnTo>
                  <a:lnTo>
                    <a:pt x="1131" y="110"/>
                  </a:lnTo>
                  <a:lnTo>
                    <a:pt x="1128" y="95"/>
                  </a:lnTo>
                  <a:lnTo>
                    <a:pt x="1123" y="84"/>
                  </a:lnTo>
                  <a:lnTo>
                    <a:pt x="1117" y="71"/>
                  </a:lnTo>
                  <a:lnTo>
                    <a:pt x="1111" y="60"/>
                  </a:lnTo>
                  <a:lnTo>
                    <a:pt x="1103" y="50"/>
                  </a:lnTo>
                  <a:lnTo>
                    <a:pt x="1094" y="40"/>
                  </a:lnTo>
                  <a:lnTo>
                    <a:pt x="1084" y="32"/>
                  </a:lnTo>
                  <a:lnTo>
                    <a:pt x="1074" y="23"/>
                  </a:lnTo>
                  <a:lnTo>
                    <a:pt x="1063" y="17"/>
                  </a:lnTo>
                  <a:lnTo>
                    <a:pt x="1050" y="12"/>
                  </a:lnTo>
                  <a:lnTo>
                    <a:pt x="1039" y="6"/>
                  </a:lnTo>
                  <a:lnTo>
                    <a:pt x="1025" y="3"/>
                  </a:lnTo>
                  <a:lnTo>
                    <a:pt x="1012" y="0"/>
                  </a:lnTo>
                  <a:lnTo>
                    <a:pt x="1005" y="0"/>
                  </a:lnTo>
                  <a:lnTo>
                    <a:pt x="998" y="0"/>
                  </a:lnTo>
                  <a:lnTo>
                    <a:pt x="998" y="0"/>
                  </a:lnTo>
                  <a:lnTo>
                    <a:pt x="136" y="0"/>
                  </a:lnTo>
                  <a:lnTo>
                    <a:pt x="129" y="0"/>
                  </a:lnTo>
                  <a:lnTo>
                    <a:pt x="122" y="0"/>
                  </a:lnTo>
                  <a:lnTo>
                    <a:pt x="109" y="3"/>
                  </a:lnTo>
                  <a:lnTo>
                    <a:pt x="95" y="6"/>
                  </a:lnTo>
                  <a:lnTo>
                    <a:pt x="84" y="12"/>
                  </a:lnTo>
                  <a:lnTo>
                    <a:pt x="71" y="17"/>
                  </a:lnTo>
                  <a:lnTo>
                    <a:pt x="60" y="23"/>
                  </a:lnTo>
                  <a:lnTo>
                    <a:pt x="50" y="32"/>
                  </a:lnTo>
                  <a:lnTo>
                    <a:pt x="40" y="40"/>
                  </a:lnTo>
                  <a:lnTo>
                    <a:pt x="31" y="50"/>
                  </a:lnTo>
                  <a:lnTo>
                    <a:pt x="23" y="60"/>
                  </a:lnTo>
                  <a:lnTo>
                    <a:pt x="17" y="71"/>
                  </a:lnTo>
                  <a:lnTo>
                    <a:pt x="12" y="84"/>
                  </a:lnTo>
                  <a:lnTo>
                    <a:pt x="6" y="95"/>
                  </a:lnTo>
                  <a:lnTo>
                    <a:pt x="3" y="110"/>
                  </a:lnTo>
                  <a:lnTo>
                    <a:pt x="0" y="122"/>
                  </a:lnTo>
                  <a:lnTo>
                    <a:pt x="0" y="129"/>
                  </a:lnTo>
                  <a:lnTo>
                    <a:pt x="0" y="136"/>
                  </a:lnTo>
                  <a:lnTo>
                    <a:pt x="0" y="136"/>
                  </a:lnTo>
                  <a:lnTo>
                    <a:pt x="0" y="318"/>
                  </a:lnTo>
                  <a:lnTo>
                    <a:pt x="0" y="325"/>
                  </a:lnTo>
                  <a:lnTo>
                    <a:pt x="0" y="332"/>
                  </a:lnTo>
                  <a:lnTo>
                    <a:pt x="3" y="345"/>
                  </a:lnTo>
                  <a:lnTo>
                    <a:pt x="6" y="359"/>
                  </a:lnTo>
                  <a:lnTo>
                    <a:pt x="12" y="370"/>
                  </a:lnTo>
                  <a:lnTo>
                    <a:pt x="17" y="383"/>
                  </a:lnTo>
                  <a:lnTo>
                    <a:pt x="23" y="394"/>
                  </a:lnTo>
                  <a:lnTo>
                    <a:pt x="31" y="404"/>
                  </a:lnTo>
                  <a:lnTo>
                    <a:pt x="40" y="414"/>
                  </a:lnTo>
                  <a:lnTo>
                    <a:pt x="50" y="423"/>
                  </a:lnTo>
                  <a:lnTo>
                    <a:pt x="60" y="431"/>
                  </a:lnTo>
                  <a:lnTo>
                    <a:pt x="71" y="437"/>
                  </a:lnTo>
                  <a:lnTo>
                    <a:pt x="84" y="442"/>
                  </a:lnTo>
                  <a:lnTo>
                    <a:pt x="95" y="448"/>
                  </a:lnTo>
                  <a:lnTo>
                    <a:pt x="109" y="451"/>
                  </a:lnTo>
                  <a:lnTo>
                    <a:pt x="122" y="452"/>
                  </a:lnTo>
                  <a:lnTo>
                    <a:pt x="129" y="454"/>
                  </a:lnTo>
                  <a:lnTo>
                    <a:pt x="136" y="454"/>
                  </a:lnTo>
                </a:path>
              </a:pathLst>
            </a:custGeom>
            <a:gradFill rotWithShape="0">
              <a:gsLst>
                <a:gs pos="0">
                  <a:schemeClr val="accent1"/>
                </a:gs>
                <a:gs pos="50000">
                  <a:schemeClr val="accent1">
                    <a:gamma/>
                    <a:shade val="46275"/>
                    <a:invGamma/>
                  </a:schemeClr>
                </a:gs>
                <a:gs pos="100000">
                  <a:schemeClr val="accent1"/>
                </a:gs>
              </a:gsLst>
              <a:lin ang="18900000" scaled="1"/>
            </a:gradFill>
            <a:ln w="26988">
              <a:solidFill>
                <a:srgbClr val="FFCC00"/>
              </a:solidFill>
              <a:prstDash val="solid"/>
              <a:round/>
            </a:ln>
            <a:effectLst>
              <a:outerShdw dist="28398" dir="3806097" algn="ctr" rotWithShape="0">
                <a:srgbClr val="808080"/>
              </a:outerShdw>
            </a:effectLst>
          </p:spPr>
          <p:txBody>
            <a:bodyPr/>
            <a:lstStyle/>
            <a:p>
              <a:endParaRPr lang="zh-CN" altLang="en-US"/>
            </a:p>
          </p:txBody>
        </p:sp>
        <p:sp>
          <p:nvSpPr>
            <p:cNvPr id="119833" name="Rectangle 25"/>
            <p:cNvSpPr>
              <a:spLocks noChangeArrowheads="1"/>
            </p:cNvSpPr>
            <p:nvPr/>
          </p:nvSpPr>
          <p:spPr bwMode="auto">
            <a:xfrm>
              <a:off x="1049" y="802"/>
              <a:ext cx="216" cy="126"/>
            </a:xfrm>
            <a:prstGeom prst="rect">
              <a:avLst/>
            </a:prstGeom>
            <a:noFill/>
            <a:ln w="9525">
              <a:noFill/>
              <a:miter lim="800000"/>
            </a:ln>
            <a:effectLst>
              <a:outerShdw dist="28398" dir="3806097" algn="ctr" rotWithShape="0">
                <a:srgbClr val="808080"/>
              </a:outerShdw>
            </a:effectLst>
          </p:spPr>
          <p:txBody>
            <a:bodyPr wrap="none" lIns="0" tIns="0" rIns="0" bIns="0">
              <a:spAutoFit/>
            </a:bodyPr>
            <a:lstStyle/>
            <a:p>
              <a:r>
                <a:rPr lang="zh-CN" altLang="en-US" sz="1700" dirty="0">
                  <a:solidFill>
                    <a:srgbClr val="FFFFFF"/>
                  </a:solidFill>
                  <a:effectLst>
                    <a:outerShdw blurRad="38100" dist="38100" dir="2700000" algn="tl">
                      <a:srgbClr val="C0C0C0"/>
                    </a:outerShdw>
                  </a:effectLst>
                  <a:latin typeface="黑体" panose="02010609060101010101" pitchFamily="49" charset="-122"/>
                  <a:ea typeface="黑体" panose="02010609060101010101" pitchFamily="49" charset="-122"/>
                </a:rPr>
                <a:t>客户端</a:t>
              </a:r>
              <a:endParaRPr lang="zh-CN" altLang="en-US" dirty="0">
                <a:effectLst>
                  <a:outerShdw blurRad="38100" dist="38100" dir="2700000" algn="tl">
                    <a:srgbClr val="C0C0C0"/>
                  </a:outerShdw>
                </a:effectLst>
                <a:latin typeface="Times New Roman" panose="02020603050405020304" pitchFamily="18" charset="0"/>
                <a:ea typeface="华文中宋" panose="02010600040101010101" pitchFamily="2" charset="-122"/>
              </a:endParaRPr>
            </a:p>
          </p:txBody>
        </p:sp>
        <p:sp>
          <p:nvSpPr>
            <p:cNvPr id="119834" name="Freeform 26"/>
            <p:cNvSpPr/>
            <p:nvPr/>
          </p:nvSpPr>
          <p:spPr bwMode="auto">
            <a:xfrm>
              <a:off x="1449" y="935"/>
              <a:ext cx="272" cy="197"/>
            </a:xfrm>
            <a:custGeom>
              <a:avLst/>
              <a:gdLst/>
              <a:ahLst/>
              <a:cxnLst>
                <a:cxn ang="0">
                  <a:pos x="456" y="358"/>
                </a:cxn>
                <a:cxn ang="0">
                  <a:pos x="431" y="419"/>
                </a:cxn>
                <a:cxn ang="0">
                  <a:pos x="544" y="323"/>
                </a:cxn>
                <a:cxn ang="0">
                  <a:pos x="533" y="176"/>
                </a:cxn>
                <a:cxn ang="0">
                  <a:pos x="507" y="236"/>
                </a:cxn>
                <a:cxn ang="0">
                  <a:pos x="86" y="61"/>
                </a:cxn>
                <a:cxn ang="0">
                  <a:pos x="112" y="0"/>
                </a:cxn>
                <a:cxn ang="0">
                  <a:pos x="0" y="96"/>
                </a:cxn>
                <a:cxn ang="0">
                  <a:pos x="10" y="244"/>
                </a:cxn>
                <a:cxn ang="0">
                  <a:pos x="35" y="183"/>
                </a:cxn>
                <a:cxn ang="0">
                  <a:pos x="456" y="358"/>
                </a:cxn>
              </a:cxnLst>
              <a:rect l="0" t="0" r="r" b="b"/>
              <a:pathLst>
                <a:path w="544" h="419">
                  <a:moveTo>
                    <a:pt x="456" y="358"/>
                  </a:moveTo>
                  <a:lnTo>
                    <a:pt x="431" y="419"/>
                  </a:lnTo>
                  <a:lnTo>
                    <a:pt x="544" y="323"/>
                  </a:lnTo>
                  <a:lnTo>
                    <a:pt x="533" y="176"/>
                  </a:lnTo>
                  <a:lnTo>
                    <a:pt x="507" y="236"/>
                  </a:lnTo>
                  <a:lnTo>
                    <a:pt x="86" y="61"/>
                  </a:lnTo>
                  <a:lnTo>
                    <a:pt x="112" y="0"/>
                  </a:lnTo>
                  <a:lnTo>
                    <a:pt x="0" y="96"/>
                  </a:lnTo>
                  <a:lnTo>
                    <a:pt x="10" y="244"/>
                  </a:lnTo>
                  <a:lnTo>
                    <a:pt x="35" y="183"/>
                  </a:lnTo>
                  <a:lnTo>
                    <a:pt x="456" y="358"/>
                  </a:lnTo>
                </a:path>
              </a:pathLst>
            </a:custGeom>
            <a:gradFill rotWithShape="0">
              <a:gsLst>
                <a:gs pos="0">
                  <a:srgbClr val="FF99CC"/>
                </a:gs>
                <a:gs pos="50000">
                  <a:srgbClr val="FF99CC">
                    <a:gamma/>
                    <a:shade val="46275"/>
                    <a:invGamma/>
                  </a:srgbClr>
                </a:gs>
                <a:gs pos="100000">
                  <a:srgbClr val="FF99CC"/>
                </a:gs>
              </a:gsLst>
              <a:lin ang="0" scaled="1"/>
            </a:gradFill>
            <a:ln w="26988">
              <a:noFill/>
              <a:prstDash val="solid"/>
              <a:round/>
            </a:ln>
            <a:effectLst>
              <a:outerShdw dist="28398" dir="3806097" algn="ctr" rotWithShape="0">
                <a:srgbClr val="808080"/>
              </a:outerShdw>
            </a:effectLst>
          </p:spPr>
          <p:txBody>
            <a:bodyPr/>
            <a:lstStyle/>
            <a:p>
              <a:endParaRPr lang="zh-CN" altLang="en-US"/>
            </a:p>
          </p:txBody>
        </p:sp>
        <p:sp>
          <p:nvSpPr>
            <p:cNvPr id="119835" name="Freeform 27"/>
            <p:cNvSpPr/>
            <p:nvPr/>
          </p:nvSpPr>
          <p:spPr bwMode="auto">
            <a:xfrm>
              <a:off x="2678" y="935"/>
              <a:ext cx="272" cy="197"/>
            </a:xfrm>
            <a:custGeom>
              <a:avLst/>
              <a:gdLst/>
              <a:ahLst/>
              <a:cxnLst>
                <a:cxn ang="0">
                  <a:pos x="87" y="358"/>
                </a:cxn>
                <a:cxn ang="0">
                  <a:pos x="112" y="419"/>
                </a:cxn>
                <a:cxn ang="0">
                  <a:pos x="0" y="323"/>
                </a:cxn>
                <a:cxn ang="0">
                  <a:pos x="10" y="176"/>
                </a:cxn>
                <a:cxn ang="0">
                  <a:pos x="36" y="236"/>
                </a:cxn>
                <a:cxn ang="0">
                  <a:pos x="458" y="61"/>
                </a:cxn>
                <a:cxn ang="0">
                  <a:pos x="432" y="0"/>
                </a:cxn>
                <a:cxn ang="0">
                  <a:pos x="544" y="96"/>
                </a:cxn>
                <a:cxn ang="0">
                  <a:pos x="534" y="244"/>
                </a:cxn>
                <a:cxn ang="0">
                  <a:pos x="509" y="183"/>
                </a:cxn>
                <a:cxn ang="0">
                  <a:pos x="87" y="358"/>
                </a:cxn>
              </a:cxnLst>
              <a:rect l="0" t="0" r="r" b="b"/>
              <a:pathLst>
                <a:path w="544" h="419">
                  <a:moveTo>
                    <a:pt x="87" y="358"/>
                  </a:moveTo>
                  <a:lnTo>
                    <a:pt x="112" y="419"/>
                  </a:lnTo>
                  <a:lnTo>
                    <a:pt x="0" y="323"/>
                  </a:lnTo>
                  <a:lnTo>
                    <a:pt x="10" y="176"/>
                  </a:lnTo>
                  <a:lnTo>
                    <a:pt x="36" y="236"/>
                  </a:lnTo>
                  <a:lnTo>
                    <a:pt x="458" y="61"/>
                  </a:lnTo>
                  <a:lnTo>
                    <a:pt x="432" y="0"/>
                  </a:lnTo>
                  <a:lnTo>
                    <a:pt x="544" y="96"/>
                  </a:lnTo>
                  <a:lnTo>
                    <a:pt x="534" y="244"/>
                  </a:lnTo>
                  <a:lnTo>
                    <a:pt x="509" y="183"/>
                  </a:lnTo>
                  <a:lnTo>
                    <a:pt x="87" y="358"/>
                  </a:lnTo>
                </a:path>
              </a:pathLst>
            </a:custGeom>
            <a:gradFill rotWithShape="0">
              <a:gsLst>
                <a:gs pos="0">
                  <a:srgbClr val="FF99CC"/>
                </a:gs>
                <a:gs pos="50000">
                  <a:srgbClr val="FF99CC">
                    <a:gamma/>
                    <a:shade val="46275"/>
                    <a:invGamma/>
                  </a:srgbClr>
                </a:gs>
                <a:gs pos="100000">
                  <a:srgbClr val="FF99CC"/>
                </a:gs>
              </a:gsLst>
              <a:lin ang="0" scaled="1"/>
            </a:gradFill>
            <a:ln w="26988">
              <a:noFill/>
              <a:prstDash val="solid"/>
              <a:round/>
            </a:ln>
            <a:effectLst>
              <a:outerShdw dist="28398" dir="3806097" algn="ctr" rotWithShape="0">
                <a:srgbClr val="808080"/>
              </a:outerShdw>
            </a:effectLst>
          </p:spPr>
          <p:txBody>
            <a:bodyPr/>
            <a:lstStyle/>
            <a:p>
              <a:endParaRPr lang="zh-CN" altLang="en-US"/>
            </a:p>
          </p:txBody>
        </p:sp>
        <p:sp>
          <p:nvSpPr>
            <p:cNvPr id="119836" name="Freeform 28"/>
            <p:cNvSpPr/>
            <p:nvPr/>
          </p:nvSpPr>
          <p:spPr bwMode="auto">
            <a:xfrm>
              <a:off x="2938" y="746"/>
              <a:ext cx="567" cy="212"/>
            </a:xfrm>
            <a:custGeom>
              <a:avLst/>
              <a:gdLst/>
              <a:ahLst/>
              <a:cxnLst>
                <a:cxn ang="0">
                  <a:pos x="997" y="454"/>
                </a:cxn>
                <a:cxn ang="0">
                  <a:pos x="1011" y="454"/>
                </a:cxn>
                <a:cxn ang="0">
                  <a:pos x="1038" y="448"/>
                </a:cxn>
                <a:cxn ang="0">
                  <a:pos x="1062" y="437"/>
                </a:cxn>
                <a:cxn ang="0">
                  <a:pos x="1084" y="423"/>
                </a:cxn>
                <a:cxn ang="0">
                  <a:pos x="1102" y="404"/>
                </a:cxn>
                <a:cxn ang="0">
                  <a:pos x="1116" y="383"/>
                </a:cxn>
                <a:cxn ang="0">
                  <a:pos x="1127" y="359"/>
                </a:cxn>
                <a:cxn ang="0">
                  <a:pos x="1133" y="332"/>
                </a:cxn>
                <a:cxn ang="0">
                  <a:pos x="1133" y="318"/>
                </a:cxn>
                <a:cxn ang="0">
                  <a:pos x="1133" y="318"/>
                </a:cxn>
                <a:cxn ang="0">
                  <a:pos x="1133" y="129"/>
                </a:cxn>
                <a:cxn ang="0">
                  <a:pos x="1130" y="110"/>
                </a:cxn>
                <a:cxn ang="0">
                  <a:pos x="1122" y="84"/>
                </a:cxn>
                <a:cxn ang="0">
                  <a:pos x="1110" y="60"/>
                </a:cxn>
                <a:cxn ang="0">
                  <a:pos x="1093" y="40"/>
                </a:cxn>
                <a:cxn ang="0">
                  <a:pos x="1074" y="23"/>
                </a:cxn>
                <a:cxn ang="0">
                  <a:pos x="1050" y="12"/>
                </a:cxn>
                <a:cxn ang="0">
                  <a:pos x="1024" y="3"/>
                </a:cxn>
                <a:cxn ang="0">
                  <a:pos x="1004" y="0"/>
                </a:cxn>
                <a:cxn ang="0">
                  <a:pos x="997" y="0"/>
                </a:cxn>
                <a:cxn ang="0">
                  <a:pos x="128" y="0"/>
                </a:cxn>
                <a:cxn ang="0">
                  <a:pos x="109" y="3"/>
                </a:cxn>
                <a:cxn ang="0">
                  <a:pos x="83" y="12"/>
                </a:cxn>
                <a:cxn ang="0">
                  <a:pos x="59" y="23"/>
                </a:cxn>
                <a:cxn ang="0">
                  <a:pos x="39" y="40"/>
                </a:cxn>
                <a:cxn ang="0">
                  <a:pos x="22" y="60"/>
                </a:cxn>
                <a:cxn ang="0">
                  <a:pos x="11" y="84"/>
                </a:cxn>
                <a:cxn ang="0">
                  <a:pos x="2" y="110"/>
                </a:cxn>
                <a:cxn ang="0">
                  <a:pos x="0" y="129"/>
                </a:cxn>
                <a:cxn ang="0">
                  <a:pos x="0" y="136"/>
                </a:cxn>
                <a:cxn ang="0">
                  <a:pos x="0" y="325"/>
                </a:cxn>
                <a:cxn ang="0">
                  <a:pos x="2" y="345"/>
                </a:cxn>
                <a:cxn ang="0">
                  <a:pos x="11" y="370"/>
                </a:cxn>
                <a:cxn ang="0">
                  <a:pos x="22" y="394"/>
                </a:cxn>
                <a:cxn ang="0">
                  <a:pos x="39" y="414"/>
                </a:cxn>
                <a:cxn ang="0">
                  <a:pos x="59" y="431"/>
                </a:cxn>
                <a:cxn ang="0">
                  <a:pos x="83" y="442"/>
                </a:cxn>
                <a:cxn ang="0">
                  <a:pos x="109" y="451"/>
                </a:cxn>
                <a:cxn ang="0">
                  <a:pos x="128" y="454"/>
                </a:cxn>
              </a:cxnLst>
              <a:rect l="0" t="0" r="r" b="b"/>
              <a:pathLst>
                <a:path w="1133" h="454">
                  <a:moveTo>
                    <a:pt x="136" y="454"/>
                  </a:moveTo>
                  <a:lnTo>
                    <a:pt x="997" y="454"/>
                  </a:lnTo>
                  <a:lnTo>
                    <a:pt x="1004" y="454"/>
                  </a:lnTo>
                  <a:lnTo>
                    <a:pt x="1011" y="454"/>
                  </a:lnTo>
                  <a:lnTo>
                    <a:pt x="1024" y="451"/>
                  </a:lnTo>
                  <a:lnTo>
                    <a:pt x="1038" y="448"/>
                  </a:lnTo>
                  <a:lnTo>
                    <a:pt x="1050" y="442"/>
                  </a:lnTo>
                  <a:lnTo>
                    <a:pt x="1062" y="437"/>
                  </a:lnTo>
                  <a:lnTo>
                    <a:pt x="1074" y="431"/>
                  </a:lnTo>
                  <a:lnTo>
                    <a:pt x="1084" y="423"/>
                  </a:lnTo>
                  <a:lnTo>
                    <a:pt x="1093" y="414"/>
                  </a:lnTo>
                  <a:lnTo>
                    <a:pt x="1102" y="404"/>
                  </a:lnTo>
                  <a:lnTo>
                    <a:pt x="1110" y="394"/>
                  </a:lnTo>
                  <a:lnTo>
                    <a:pt x="1116" y="383"/>
                  </a:lnTo>
                  <a:lnTo>
                    <a:pt x="1122" y="370"/>
                  </a:lnTo>
                  <a:lnTo>
                    <a:pt x="1127" y="359"/>
                  </a:lnTo>
                  <a:lnTo>
                    <a:pt x="1130" y="345"/>
                  </a:lnTo>
                  <a:lnTo>
                    <a:pt x="1133" y="332"/>
                  </a:lnTo>
                  <a:lnTo>
                    <a:pt x="1133" y="325"/>
                  </a:lnTo>
                  <a:lnTo>
                    <a:pt x="1133" y="318"/>
                  </a:lnTo>
                  <a:lnTo>
                    <a:pt x="1133" y="318"/>
                  </a:lnTo>
                  <a:lnTo>
                    <a:pt x="1133" y="318"/>
                  </a:lnTo>
                  <a:lnTo>
                    <a:pt x="1133" y="136"/>
                  </a:lnTo>
                  <a:lnTo>
                    <a:pt x="1133" y="129"/>
                  </a:lnTo>
                  <a:lnTo>
                    <a:pt x="1133" y="122"/>
                  </a:lnTo>
                  <a:lnTo>
                    <a:pt x="1130" y="110"/>
                  </a:lnTo>
                  <a:lnTo>
                    <a:pt x="1127" y="95"/>
                  </a:lnTo>
                  <a:lnTo>
                    <a:pt x="1122" y="84"/>
                  </a:lnTo>
                  <a:lnTo>
                    <a:pt x="1116" y="71"/>
                  </a:lnTo>
                  <a:lnTo>
                    <a:pt x="1110" y="60"/>
                  </a:lnTo>
                  <a:lnTo>
                    <a:pt x="1102" y="50"/>
                  </a:lnTo>
                  <a:lnTo>
                    <a:pt x="1093" y="40"/>
                  </a:lnTo>
                  <a:lnTo>
                    <a:pt x="1084" y="32"/>
                  </a:lnTo>
                  <a:lnTo>
                    <a:pt x="1074" y="23"/>
                  </a:lnTo>
                  <a:lnTo>
                    <a:pt x="1062" y="17"/>
                  </a:lnTo>
                  <a:lnTo>
                    <a:pt x="1050" y="12"/>
                  </a:lnTo>
                  <a:lnTo>
                    <a:pt x="1038" y="6"/>
                  </a:lnTo>
                  <a:lnTo>
                    <a:pt x="1024" y="3"/>
                  </a:lnTo>
                  <a:lnTo>
                    <a:pt x="1011" y="2"/>
                  </a:lnTo>
                  <a:lnTo>
                    <a:pt x="1004" y="0"/>
                  </a:lnTo>
                  <a:lnTo>
                    <a:pt x="997" y="0"/>
                  </a:lnTo>
                  <a:lnTo>
                    <a:pt x="997" y="0"/>
                  </a:lnTo>
                  <a:lnTo>
                    <a:pt x="136" y="0"/>
                  </a:lnTo>
                  <a:lnTo>
                    <a:pt x="128" y="0"/>
                  </a:lnTo>
                  <a:lnTo>
                    <a:pt x="121" y="2"/>
                  </a:lnTo>
                  <a:lnTo>
                    <a:pt x="109" y="3"/>
                  </a:lnTo>
                  <a:lnTo>
                    <a:pt x="94" y="6"/>
                  </a:lnTo>
                  <a:lnTo>
                    <a:pt x="83" y="12"/>
                  </a:lnTo>
                  <a:lnTo>
                    <a:pt x="70" y="17"/>
                  </a:lnTo>
                  <a:lnTo>
                    <a:pt x="59" y="23"/>
                  </a:lnTo>
                  <a:lnTo>
                    <a:pt x="49" y="32"/>
                  </a:lnTo>
                  <a:lnTo>
                    <a:pt x="39" y="40"/>
                  </a:lnTo>
                  <a:lnTo>
                    <a:pt x="31" y="50"/>
                  </a:lnTo>
                  <a:lnTo>
                    <a:pt x="22" y="60"/>
                  </a:lnTo>
                  <a:lnTo>
                    <a:pt x="17" y="71"/>
                  </a:lnTo>
                  <a:lnTo>
                    <a:pt x="11" y="84"/>
                  </a:lnTo>
                  <a:lnTo>
                    <a:pt x="5" y="95"/>
                  </a:lnTo>
                  <a:lnTo>
                    <a:pt x="2" y="110"/>
                  </a:lnTo>
                  <a:lnTo>
                    <a:pt x="1" y="122"/>
                  </a:lnTo>
                  <a:lnTo>
                    <a:pt x="0" y="129"/>
                  </a:lnTo>
                  <a:lnTo>
                    <a:pt x="0" y="136"/>
                  </a:lnTo>
                  <a:lnTo>
                    <a:pt x="0" y="136"/>
                  </a:lnTo>
                  <a:lnTo>
                    <a:pt x="0" y="318"/>
                  </a:lnTo>
                  <a:lnTo>
                    <a:pt x="0" y="325"/>
                  </a:lnTo>
                  <a:lnTo>
                    <a:pt x="1" y="332"/>
                  </a:lnTo>
                  <a:lnTo>
                    <a:pt x="2" y="345"/>
                  </a:lnTo>
                  <a:lnTo>
                    <a:pt x="5" y="359"/>
                  </a:lnTo>
                  <a:lnTo>
                    <a:pt x="11" y="370"/>
                  </a:lnTo>
                  <a:lnTo>
                    <a:pt x="17" y="383"/>
                  </a:lnTo>
                  <a:lnTo>
                    <a:pt x="22" y="394"/>
                  </a:lnTo>
                  <a:lnTo>
                    <a:pt x="31" y="404"/>
                  </a:lnTo>
                  <a:lnTo>
                    <a:pt x="39" y="414"/>
                  </a:lnTo>
                  <a:lnTo>
                    <a:pt x="49" y="423"/>
                  </a:lnTo>
                  <a:lnTo>
                    <a:pt x="59" y="431"/>
                  </a:lnTo>
                  <a:lnTo>
                    <a:pt x="70" y="437"/>
                  </a:lnTo>
                  <a:lnTo>
                    <a:pt x="83" y="442"/>
                  </a:lnTo>
                  <a:lnTo>
                    <a:pt x="94" y="448"/>
                  </a:lnTo>
                  <a:lnTo>
                    <a:pt x="109" y="451"/>
                  </a:lnTo>
                  <a:lnTo>
                    <a:pt x="121" y="454"/>
                  </a:lnTo>
                  <a:lnTo>
                    <a:pt x="128" y="454"/>
                  </a:lnTo>
                  <a:lnTo>
                    <a:pt x="136" y="454"/>
                  </a:lnTo>
                </a:path>
              </a:pathLst>
            </a:custGeom>
            <a:gradFill rotWithShape="0">
              <a:gsLst>
                <a:gs pos="0">
                  <a:schemeClr val="accent1"/>
                </a:gs>
                <a:gs pos="50000">
                  <a:schemeClr val="accent1">
                    <a:gamma/>
                    <a:shade val="46275"/>
                    <a:invGamma/>
                  </a:schemeClr>
                </a:gs>
                <a:gs pos="100000">
                  <a:schemeClr val="accent1"/>
                </a:gs>
              </a:gsLst>
              <a:lin ang="18900000" scaled="1"/>
            </a:gradFill>
            <a:ln w="28575">
              <a:solidFill>
                <a:srgbClr val="FFCC00"/>
              </a:solidFill>
              <a:prstDash val="solid"/>
              <a:round/>
            </a:ln>
            <a:effectLst>
              <a:outerShdw dist="28398" dir="3806097" algn="ctr" rotWithShape="0">
                <a:srgbClr val="808080"/>
              </a:outerShdw>
            </a:effectLst>
          </p:spPr>
          <p:txBody>
            <a:bodyPr/>
            <a:lstStyle/>
            <a:p>
              <a:endParaRPr lang="zh-CN" altLang="en-US"/>
            </a:p>
          </p:txBody>
        </p:sp>
        <p:sp>
          <p:nvSpPr>
            <p:cNvPr id="119837" name="Rectangle 29"/>
            <p:cNvSpPr>
              <a:spLocks noChangeArrowheads="1"/>
            </p:cNvSpPr>
            <p:nvPr/>
          </p:nvSpPr>
          <p:spPr bwMode="auto">
            <a:xfrm>
              <a:off x="3078" y="802"/>
              <a:ext cx="216" cy="126"/>
            </a:xfrm>
            <a:prstGeom prst="rect">
              <a:avLst/>
            </a:prstGeom>
            <a:noFill/>
            <a:ln w="9525">
              <a:noFill/>
              <a:miter lim="800000"/>
            </a:ln>
            <a:effectLst>
              <a:outerShdw dist="28398" dir="3806097" algn="ctr" rotWithShape="0">
                <a:srgbClr val="808080"/>
              </a:outerShdw>
            </a:effectLst>
          </p:spPr>
          <p:txBody>
            <a:bodyPr wrap="none" lIns="0" tIns="0" rIns="0" bIns="0">
              <a:spAutoFit/>
            </a:bodyPr>
            <a:lstStyle/>
            <a:p>
              <a:r>
                <a:rPr lang="zh-CN" altLang="en-US" sz="1700" dirty="0">
                  <a:solidFill>
                    <a:srgbClr val="FFFFFF"/>
                  </a:solidFill>
                  <a:effectLst>
                    <a:outerShdw blurRad="38100" dist="38100" dir="2700000" algn="tl">
                      <a:srgbClr val="C0C0C0"/>
                    </a:outerShdw>
                  </a:effectLst>
                  <a:latin typeface="黑体" panose="02010609060101010101" pitchFamily="49" charset="-122"/>
                  <a:ea typeface="黑体" panose="02010609060101010101" pitchFamily="49" charset="-122"/>
                </a:rPr>
                <a:t>客户端</a:t>
              </a:r>
              <a:endParaRPr lang="zh-CN" altLang="en-US" dirty="0">
                <a:effectLst>
                  <a:outerShdw blurRad="38100" dist="38100" dir="2700000" algn="tl">
                    <a:srgbClr val="C0C0C0"/>
                  </a:outerShdw>
                </a:effectLst>
                <a:latin typeface="Times New Roman" panose="02020603050405020304" pitchFamily="18" charset="0"/>
                <a:ea typeface="华文中宋" panose="02010600040101010101" pitchFamily="2" charset="-122"/>
              </a:endParaRPr>
            </a:p>
          </p:txBody>
        </p:sp>
        <p:sp>
          <p:nvSpPr>
            <p:cNvPr id="119838" name="Freeform 30"/>
            <p:cNvSpPr/>
            <p:nvPr/>
          </p:nvSpPr>
          <p:spPr bwMode="auto">
            <a:xfrm>
              <a:off x="1929" y="746"/>
              <a:ext cx="567" cy="212"/>
            </a:xfrm>
            <a:custGeom>
              <a:avLst/>
              <a:gdLst/>
              <a:ahLst/>
              <a:cxnLst>
                <a:cxn ang="0">
                  <a:pos x="997" y="454"/>
                </a:cxn>
                <a:cxn ang="0">
                  <a:pos x="1011" y="454"/>
                </a:cxn>
                <a:cxn ang="0">
                  <a:pos x="1038" y="448"/>
                </a:cxn>
                <a:cxn ang="0">
                  <a:pos x="1062" y="437"/>
                </a:cxn>
                <a:cxn ang="0">
                  <a:pos x="1084" y="423"/>
                </a:cxn>
                <a:cxn ang="0">
                  <a:pos x="1102" y="404"/>
                </a:cxn>
                <a:cxn ang="0">
                  <a:pos x="1116" y="383"/>
                </a:cxn>
                <a:cxn ang="0">
                  <a:pos x="1128" y="359"/>
                </a:cxn>
                <a:cxn ang="0">
                  <a:pos x="1133" y="332"/>
                </a:cxn>
                <a:cxn ang="0">
                  <a:pos x="1133" y="318"/>
                </a:cxn>
                <a:cxn ang="0">
                  <a:pos x="1133" y="318"/>
                </a:cxn>
                <a:cxn ang="0">
                  <a:pos x="1133" y="129"/>
                </a:cxn>
                <a:cxn ang="0">
                  <a:pos x="1130" y="110"/>
                </a:cxn>
                <a:cxn ang="0">
                  <a:pos x="1122" y="84"/>
                </a:cxn>
                <a:cxn ang="0">
                  <a:pos x="1111" y="60"/>
                </a:cxn>
                <a:cxn ang="0">
                  <a:pos x="1094" y="40"/>
                </a:cxn>
                <a:cxn ang="0">
                  <a:pos x="1074" y="23"/>
                </a:cxn>
                <a:cxn ang="0">
                  <a:pos x="1050" y="12"/>
                </a:cxn>
                <a:cxn ang="0">
                  <a:pos x="1024" y="3"/>
                </a:cxn>
                <a:cxn ang="0">
                  <a:pos x="1004" y="0"/>
                </a:cxn>
                <a:cxn ang="0">
                  <a:pos x="997" y="0"/>
                </a:cxn>
                <a:cxn ang="0">
                  <a:pos x="129" y="0"/>
                </a:cxn>
                <a:cxn ang="0">
                  <a:pos x="109" y="3"/>
                </a:cxn>
                <a:cxn ang="0">
                  <a:pos x="83" y="12"/>
                </a:cxn>
                <a:cxn ang="0">
                  <a:pos x="59" y="23"/>
                </a:cxn>
                <a:cxn ang="0">
                  <a:pos x="39" y="40"/>
                </a:cxn>
                <a:cxn ang="0">
                  <a:pos x="22" y="60"/>
                </a:cxn>
                <a:cxn ang="0">
                  <a:pos x="11" y="84"/>
                </a:cxn>
                <a:cxn ang="0">
                  <a:pos x="3" y="110"/>
                </a:cxn>
                <a:cxn ang="0">
                  <a:pos x="0" y="129"/>
                </a:cxn>
                <a:cxn ang="0">
                  <a:pos x="0" y="136"/>
                </a:cxn>
                <a:cxn ang="0">
                  <a:pos x="0" y="325"/>
                </a:cxn>
                <a:cxn ang="0">
                  <a:pos x="3" y="345"/>
                </a:cxn>
                <a:cxn ang="0">
                  <a:pos x="11" y="370"/>
                </a:cxn>
                <a:cxn ang="0">
                  <a:pos x="22" y="394"/>
                </a:cxn>
                <a:cxn ang="0">
                  <a:pos x="39" y="414"/>
                </a:cxn>
                <a:cxn ang="0">
                  <a:pos x="59" y="431"/>
                </a:cxn>
                <a:cxn ang="0">
                  <a:pos x="83" y="442"/>
                </a:cxn>
                <a:cxn ang="0">
                  <a:pos x="109" y="451"/>
                </a:cxn>
                <a:cxn ang="0">
                  <a:pos x="129" y="454"/>
                </a:cxn>
              </a:cxnLst>
              <a:rect l="0" t="0" r="r" b="b"/>
              <a:pathLst>
                <a:path w="1133" h="454">
                  <a:moveTo>
                    <a:pt x="136" y="454"/>
                  </a:moveTo>
                  <a:lnTo>
                    <a:pt x="997" y="454"/>
                  </a:lnTo>
                  <a:lnTo>
                    <a:pt x="1004" y="454"/>
                  </a:lnTo>
                  <a:lnTo>
                    <a:pt x="1011" y="454"/>
                  </a:lnTo>
                  <a:lnTo>
                    <a:pt x="1024" y="451"/>
                  </a:lnTo>
                  <a:lnTo>
                    <a:pt x="1038" y="448"/>
                  </a:lnTo>
                  <a:lnTo>
                    <a:pt x="1050" y="442"/>
                  </a:lnTo>
                  <a:lnTo>
                    <a:pt x="1062" y="437"/>
                  </a:lnTo>
                  <a:lnTo>
                    <a:pt x="1074" y="431"/>
                  </a:lnTo>
                  <a:lnTo>
                    <a:pt x="1084" y="423"/>
                  </a:lnTo>
                  <a:lnTo>
                    <a:pt x="1094" y="414"/>
                  </a:lnTo>
                  <a:lnTo>
                    <a:pt x="1102" y="404"/>
                  </a:lnTo>
                  <a:lnTo>
                    <a:pt x="1111" y="394"/>
                  </a:lnTo>
                  <a:lnTo>
                    <a:pt x="1116" y="383"/>
                  </a:lnTo>
                  <a:lnTo>
                    <a:pt x="1122" y="370"/>
                  </a:lnTo>
                  <a:lnTo>
                    <a:pt x="1128" y="359"/>
                  </a:lnTo>
                  <a:lnTo>
                    <a:pt x="1130" y="345"/>
                  </a:lnTo>
                  <a:lnTo>
                    <a:pt x="1133" y="332"/>
                  </a:lnTo>
                  <a:lnTo>
                    <a:pt x="1133" y="325"/>
                  </a:lnTo>
                  <a:lnTo>
                    <a:pt x="1133" y="318"/>
                  </a:lnTo>
                  <a:lnTo>
                    <a:pt x="1133" y="318"/>
                  </a:lnTo>
                  <a:lnTo>
                    <a:pt x="1133" y="318"/>
                  </a:lnTo>
                  <a:lnTo>
                    <a:pt x="1133" y="136"/>
                  </a:lnTo>
                  <a:lnTo>
                    <a:pt x="1133" y="129"/>
                  </a:lnTo>
                  <a:lnTo>
                    <a:pt x="1133" y="122"/>
                  </a:lnTo>
                  <a:lnTo>
                    <a:pt x="1130" y="110"/>
                  </a:lnTo>
                  <a:lnTo>
                    <a:pt x="1128" y="95"/>
                  </a:lnTo>
                  <a:lnTo>
                    <a:pt x="1122" y="84"/>
                  </a:lnTo>
                  <a:lnTo>
                    <a:pt x="1116" y="71"/>
                  </a:lnTo>
                  <a:lnTo>
                    <a:pt x="1111" y="60"/>
                  </a:lnTo>
                  <a:lnTo>
                    <a:pt x="1102" y="50"/>
                  </a:lnTo>
                  <a:lnTo>
                    <a:pt x="1094" y="40"/>
                  </a:lnTo>
                  <a:lnTo>
                    <a:pt x="1084" y="32"/>
                  </a:lnTo>
                  <a:lnTo>
                    <a:pt x="1074" y="23"/>
                  </a:lnTo>
                  <a:lnTo>
                    <a:pt x="1062" y="17"/>
                  </a:lnTo>
                  <a:lnTo>
                    <a:pt x="1050" y="12"/>
                  </a:lnTo>
                  <a:lnTo>
                    <a:pt x="1038" y="6"/>
                  </a:lnTo>
                  <a:lnTo>
                    <a:pt x="1024" y="3"/>
                  </a:lnTo>
                  <a:lnTo>
                    <a:pt x="1011" y="2"/>
                  </a:lnTo>
                  <a:lnTo>
                    <a:pt x="1004" y="0"/>
                  </a:lnTo>
                  <a:lnTo>
                    <a:pt x="997" y="0"/>
                  </a:lnTo>
                  <a:lnTo>
                    <a:pt x="997" y="0"/>
                  </a:lnTo>
                  <a:lnTo>
                    <a:pt x="136" y="0"/>
                  </a:lnTo>
                  <a:lnTo>
                    <a:pt x="129" y="0"/>
                  </a:lnTo>
                  <a:lnTo>
                    <a:pt x="122" y="2"/>
                  </a:lnTo>
                  <a:lnTo>
                    <a:pt x="109" y="3"/>
                  </a:lnTo>
                  <a:lnTo>
                    <a:pt x="95" y="6"/>
                  </a:lnTo>
                  <a:lnTo>
                    <a:pt x="83" y="12"/>
                  </a:lnTo>
                  <a:lnTo>
                    <a:pt x="71" y="17"/>
                  </a:lnTo>
                  <a:lnTo>
                    <a:pt x="59" y="23"/>
                  </a:lnTo>
                  <a:lnTo>
                    <a:pt x="49" y="32"/>
                  </a:lnTo>
                  <a:lnTo>
                    <a:pt x="39" y="40"/>
                  </a:lnTo>
                  <a:lnTo>
                    <a:pt x="31" y="50"/>
                  </a:lnTo>
                  <a:lnTo>
                    <a:pt x="22" y="60"/>
                  </a:lnTo>
                  <a:lnTo>
                    <a:pt x="17" y="71"/>
                  </a:lnTo>
                  <a:lnTo>
                    <a:pt x="11" y="84"/>
                  </a:lnTo>
                  <a:lnTo>
                    <a:pt x="5" y="95"/>
                  </a:lnTo>
                  <a:lnTo>
                    <a:pt x="3" y="110"/>
                  </a:lnTo>
                  <a:lnTo>
                    <a:pt x="1" y="122"/>
                  </a:lnTo>
                  <a:lnTo>
                    <a:pt x="0" y="129"/>
                  </a:lnTo>
                  <a:lnTo>
                    <a:pt x="0" y="136"/>
                  </a:lnTo>
                  <a:lnTo>
                    <a:pt x="0" y="136"/>
                  </a:lnTo>
                  <a:lnTo>
                    <a:pt x="0" y="318"/>
                  </a:lnTo>
                  <a:lnTo>
                    <a:pt x="0" y="325"/>
                  </a:lnTo>
                  <a:lnTo>
                    <a:pt x="1" y="332"/>
                  </a:lnTo>
                  <a:lnTo>
                    <a:pt x="3" y="345"/>
                  </a:lnTo>
                  <a:lnTo>
                    <a:pt x="5" y="359"/>
                  </a:lnTo>
                  <a:lnTo>
                    <a:pt x="11" y="370"/>
                  </a:lnTo>
                  <a:lnTo>
                    <a:pt x="17" y="383"/>
                  </a:lnTo>
                  <a:lnTo>
                    <a:pt x="22" y="394"/>
                  </a:lnTo>
                  <a:lnTo>
                    <a:pt x="31" y="404"/>
                  </a:lnTo>
                  <a:lnTo>
                    <a:pt x="39" y="414"/>
                  </a:lnTo>
                  <a:lnTo>
                    <a:pt x="49" y="423"/>
                  </a:lnTo>
                  <a:lnTo>
                    <a:pt x="59" y="431"/>
                  </a:lnTo>
                  <a:lnTo>
                    <a:pt x="71" y="437"/>
                  </a:lnTo>
                  <a:lnTo>
                    <a:pt x="83" y="442"/>
                  </a:lnTo>
                  <a:lnTo>
                    <a:pt x="95" y="448"/>
                  </a:lnTo>
                  <a:lnTo>
                    <a:pt x="109" y="451"/>
                  </a:lnTo>
                  <a:lnTo>
                    <a:pt x="122" y="454"/>
                  </a:lnTo>
                  <a:lnTo>
                    <a:pt x="129" y="454"/>
                  </a:lnTo>
                  <a:lnTo>
                    <a:pt x="136" y="454"/>
                  </a:lnTo>
                </a:path>
              </a:pathLst>
            </a:custGeom>
            <a:gradFill rotWithShape="0">
              <a:gsLst>
                <a:gs pos="0">
                  <a:schemeClr val="accent1"/>
                </a:gs>
                <a:gs pos="50000">
                  <a:schemeClr val="accent1">
                    <a:gamma/>
                    <a:shade val="46275"/>
                    <a:invGamma/>
                  </a:schemeClr>
                </a:gs>
                <a:gs pos="100000">
                  <a:schemeClr val="accent1"/>
                </a:gs>
              </a:gsLst>
              <a:lin ang="18900000" scaled="1"/>
            </a:gradFill>
            <a:ln w="26988">
              <a:solidFill>
                <a:srgbClr val="FFCC00"/>
              </a:solidFill>
              <a:prstDash val="solid"/>
              <a:round/>
            </a:ln>
            <a:effectLst>
              <a:outerShdw dist="28398" dir="3806097" algn="ctr" rotWithShape="0">
                <a:srgbClr val="808080"/>
              </a:outerShdw>
            </a:effectLst>
          </p:spPr>
          <p:txBody>
            <a:bodyPr/>
            <a:lstStyle/>
            <a:p>
              <a:endParaRPr lang="zh-CN" altLang="en-US"/>
            </a:p>
          </p:txBody>
        </p:sp>
        <p:sp>
          <p:nvSpPr>
            <p:cNvPr id="119839" name="Rectangle 31"/>
            <p:cNvSpPr>
              <a:spLocks noChangeArrowheads="1"/>
            </p:cNvSpPr>
            <p:nvPr/>
          </p:nvSpPr>
          <p:spPr bwMode="auto">
            <a:xfrm>
              <a:off x="2069" y="802"/>
              <a:ext cx="216" cy="126"/>
            </a:xfrm>
            <a:prstGeom prst="rect">
              <a:avLst/>
            </a:prstGeom>
            <a:noFill/>
            <a:ln w="9525">
              <a:noFill/>
              <a:miter lim="800000"/>
            </a:ln>
            <a:effectLst>
              <a:outerShdw dist="28398" dir="3806097" algn="ctr" rotWithShape="0">
                <a:srgbClr val="808080"/>
              </a:outerShdw>
            </a:effectLst>
          </p:spPr>
          <p:txBody>
            <a:bodyPr wrap="none" lIns="0" tIns="0" rIns="0" bIns="0">
              <a:spAutoFit/>
            </a:bodyPr>
            <a:lstStyle/>
            <a:p>
              <a:r>
                <a:rPr lang="zh-CN" altLang="en-US" sz="1700" dirty="0">
                  <a:solidFill>
                    <a:srgbClr val="FFFFFF"/>
                  </a:solidFill>
                  <a:effectLst>
                    <a:outerShdw blurRad="38100" dist="38100" dir="2700000" algn="tl">
                      <a:srgbClr val="C0C0C0"/>
                    </a:outerShdw>
                  </a:effectLst>
                  <a:latin typeface="黑体" panose="02010609060101010101" pitchFamily="49" charset="-122"/>
                  <a:ea typeface="黑体" panose="02010609060101010101" pitchFamily="49" charset="-122"/>
                </a:rPr>
                <a:t>客户端</a:t>
              </a:r>
              <a:endParaRPr lang="zh-CN" altLang="en-US" dirty="0">
                <a:effectLst>
                  <a:outerShdw blurRad="38100" dist="38100" dir="2700000" algn="tl">
                    <a:srgbClr val="C0C0C0"/>
                  </a:outerShdw>
                </a:effectLst>
                <a:latin typeface="Times New Roman" panose="02020603050405020304" pitchFamily="18" charset="0"/>
                <a:ea typeface="华文中宋" panose="02010600040101010101" pitchFamily="2" charset="-122"/>
              </a:endParaRPr>
            </a:p>
          </p:txBody>
        </p:sp>
        <p:sp>
          <p:nvSpPr>
            <p:cNvPr id="119840" name="Freeform 32"/>
            <p:cNvSpPr/>
            <p:nvPr/>
          </p:nvSpPr>
          <p:spPr bwMode="auto">
            <a:xfrm>
              <a:off x="3528" y="948"/>
              <a:ext cx="567" cy="213"/>
            </a:xfrm>
            <a:custGeom>
              <a:avLst/>
              <a:gdLst/>
              <a:ahLst/>
              <a:cxnLst>
                <a:cxn ang="0">
                  <a:pos x="998" y="454"/>
                </a:cxn>
                <a:cxn ang="0">
                  <a:pos x="1012" y="454"/>
                </a:cxn>
                <a:cxn ang="0">
                  <a:pos x="1039" y="448"/>
                </a:cxn>
                <a:cxn ang="0">
                  <a:pos x="1063" y="437"/>
                </a:cxn>
                <a:cxn ang="0">
                  <a:pos x="1084" y="422"/>
                </a:cxn>
                <a:cxn ang="0">
                  <a:pos x="1103" y="404"/>
                </a:cxn>
                <a:cxn ang="0">
                  <a:pos x="1117" y="383"/>
                </a:cxn>
                <a:cxn ang="0">
                  <a:pos x="1128" y="359"/>
                </a:cxn>
                <a:cxn ang="0">
                  <a:pos x="1134" y="332"/>
                </a:cxn>
                <a:cxn ang="0">
                  <a:pos x="1134" y="318"/>
                </a:cxn>
                <a:cxn ang="0">
                  <a:pos x="1134" y="318"/>
                </a:cxn>
                <a:cxn ang="0">
                  <a:pos x="1134" y="129"/>
                </a:cxn>
                <a:cxn ang="0">
                  <a:pos x="1131" y="109"/>
                </a:cxn>
                <a:cxn ang="0">
                  <a:pos x="1123" y="84"/>
                </a:cxn>
                <a:cxn ang="0">
                  <a:pos x="1111" y="60"/>
                </a:cxn>
                <a:cxn ang="0">
                  <a:pos x="1094" y="40"/>
                </a:cxn>
                <a:cxn ang="0">
                  <a:pos x="1075" y="23"/>
                </a:cxn>
                <a:cxn ang="0">
                  <a:pos x="1050" y="11"/>
                </a:cxn>
                <a:cxn ang="0">
                  <a:pos x="1025" y="3"/>
                </a:cxn>
                <a:cxn ang="0">
                  <a:pos x="1005" y="0"/>
                </a:cxn>
                <a:cxn ang="0">
                  <a:pos x="137" y="0"/>
                </a:cxn>
                <a:cxn ang="0">
                  <a:pos x="122" y="2"/>
                </a:cxn>
                <a:cxn ang="0">
                  <a:pos x="95" y="6"/>
                </a:cxn>
                <a:cxn ang="0">
                  <a:pos x="71" y="17"/>
                </a:cxn>
                <a:cxn ang="0">
                  <a:pos x="50" y="31"/>
                </a:cxn>
                <a:cxn ang="0">
                  <a:pos x="32" y="50"/>
                </a:cxn>
                <a:cxn ang="0">
                  <a:pos x="17" y="71"/>
                </a:cxn>
                <a:cxn ang="0">
                  <a:pos x="6" y="95"/>
                </a:cxn>
                <a:cxn ang="0">
                  <a:pos x="2" y="122"/>
                </a:cxn>
                <a:cxn ang="0">
                  <a:pos x="0" y="136"/>
                </a:cxn>
                <a:cxn ang="0">
                  <a:pos x="0" y="318"/>
                </a:cxn>
                <a:cxn ang="0">
                  <a:pos x="2" y="332"/>
                </a:cxn>
                <a:cxn ang="0">
                  <a:pos x="6" y="359"/>
                </a:cxn>
                <a:cxn ang="0">
                  <a:pos x="17" y="383"/>
                </a:cxn>
                <a:cxn ang="0">
                  <a:pos x="32" y="404"/>
                </a:cxn>
                <a:cxn ang="0">
                  <a:pos x="50" y="422"/>
                </a:cxn>
                <a:cxn ang="0">
                  <a:pos x="71" y="437"/>
                </a:cxn>
                <a:cxn ang="0">
                  <a:pos x="95" y="448"/>
                </a:cxn>
                <a:cxn ang="0">
                  <a:pos x="122" y="454"/>
                </a:cxn>
                <a:cxn ang="0">
                  <a:pos x="137" y="454"/>
                </a:cxn>
              </a:cxnLst>
              <a:rect l="0" t="0" r="r" b="b"/>
              <a:pathLst>
                <a:path w="1134" h="454">
                  <a:moveTo>
                    <a:pt x="137" y="454"/>
                  </a:moveTo>
                  <a:lnTo>
                    <a:pt x="998" y="454"/>
                  </a:lnTo>
                  <a:lnTo>
                    <a:pt x="1005" y="454"/>
                  </a:lnTo>
                  <a:lnTo>
                    <a:pt x="1012" y="454"/>
                  </a:lnTo>
                  <a:lnTo>
                    <a:pt x="1025" y="451"/>
                  </a:lnTo>
                  <a:lnTo>
                    <a:pt x="1039" y="448"/>
                  </a:lnTo>
                  <a:lnTo>
                    <a:pt x="1050" y="442"/>
                  </a:lnTo>
                  <a:lnTo>
                    <a:pt x="1063" y="437"/>
                  </a:lnTo>
                  <a:lnTo>
                    <a:pt x="1075" y="431"/>
                  </a:lnTo>
                  <a:lnTo>
                    <a:pt x="1084" y="422"/>
                  </a:lnTo>
                  <a:lnTo>
                    <a:pt x="1094" y="414"/>
                  </a:lnTo>
                  <a:lnTo>
                    <a:pt x="1103" y="404"/>
                  </a:lnTo>
                  <a:lnTo>
                    <a:pt x="1111" y="394"/>
                  </a:lnTo>
                  <a:lnTo>
                    <a:pt x="1117" y="383"/>
                  </a:lnTo>
                  <a:lnTo>
                    <a:pt x="1123" y="370"/>
                  </a:lnTo>
                  <a:lnTo>
                    <a:pt x="1128" y="359"/>
                  </a:lnTo>
                  <a:lnTo>
                    <a:pt x="1131" y="344"/>
                  </a:lnTo>
                  <a:lnTo>
                    <a:pt x="1134" y="332"/>
                  </a:lnTo>
                  <a:lnTo>
                    <a:pt x="1134" y="325"/>
                  </a:lnTo>
                  <a:lnTo>
                    <a:pt x="1134" y="318"/>
                  </a:lnTo>
                  <a:lnTo>
                    <a:pt x="1134" y="318"/>
                  </a:lnTo>
                  <a:lnTo>
                    <a:pt x="1134" y="318"/>
                  </a:lnTo>
                  <a:lnTo>
                    <a:pt x="1134" y="136"/>
                  </a:lnTo>
                  <a:lnTo>
                    <a:pt x="1134" y="129"/>
                  </a:lnTo>
                  <a:lnTo>
                    <a:pt x="1134" y="122"/>
                  </a:lnTo>
                  <a:lnTo>
                    <a:pt x="1131" y="109"/>
                  </a:lnTo>
                  <a:lnTo>
                    <a:pt x="1128" y="95"/>
                  </a:lnTo>
                  <a:lnTo>
                    <a:pt x="1123" y="84"/>
                  </a:lnTo>
                  <a:lnTo>
                    <a:pt x="1117" y="71"/>
                  </a:lnTo>
                  <a:lnTo>
                    <a:pt x="1111" y="60"/>
                  </a:lnTo>
                  <a:lnTo>
                    <a:pt x="1103" y="50"/>
                  </a:lnTo>
                  <a:lnTo>
                    <a:pt x="1094" y="40"/>
                  </a:lnTo>
                  <a:lnTo>
                    <a:pt x="1084" y="31"/>
                  </a:lnTo>
                  <a:lnTo>
                    <a:pt x="1075" y="23"/>
                  </a:lnTo>
                  <a:lnTo>
                    <a:pt x="1063" y="17"/>
                  </a:lnTo>
                  <a:lnTo>
                    <a:pt x="1050" y="11"/>
                  </a:lnTo>
                  <a:lnTo>
                    <a:pt x="1039" y="6"/>
                  </a:lnTo>
                  <a:lnTo>
                    <a:pt x="1025" y="3"/>
                  </a:lnTo>
                  <a:lnTo>
                    <a:pt x="1012" y="2"/>
                  </a:lnTo>
                  <a:lnTo>
                    <a:pt x="1005" y="0"/>
                  </a:lnTo>
                  <a:lnTo>
                    <a:pt x="998" y="0"/>
                  </a:lnTo>
                  <a:lnTo>
                    <a:pt x="137" y="0"/>
                  </a:lnTo>
                  <a:lnTo>
                    <a:pt x="129" y="0"/>
                  </a:lnTo>
                  <a:lnTo>
                    <a:pt x="122" y="2"/>
                  </a:lnTo>
                  <a:lnTo>
                    <a:pt x="110" y="3"/>
                  </a:lnTo>
                  <a:lnTo>
                    <a:pt x="95" y="6"/>
                  </a:lnTo>
                  <a:lnTo>
                    <a:pt x="84" y="11"/>
                  </a:lnTo>
                  <a:lnTo>
                    <a:pt x="71" y="17"/>
                  </a:lnTo>
                  <a:lnTo>
                    <a:pt x="60" y="23"/>
                  </a:lnTo>
                  <a:lnTo>
                    <a:pt x="50" y="31"/>
                  </a:lnTo>
                  <a:lnTo>
                    <a:pt x="40" y="40"/>
                  </a:lnTo>
                  <a:lnTo>
                    <a:pt x="32" y="50"/>
                  </a:lnTo>
                  <a:lnTo>
                    <a:pt x="23" y="60"/>
                  </a:lnTo>
                  <a:lnTo>
                    <a:pt x="17" y="71"/>
                  </a:lnTo>
                  <a:lnTo>
                    <a:pt x="12" y="84"/>
                  </a:lnTo>
                  <a:lnTo>
                    <a:pt x="6" y="95"/>
                  </a:lnTo>
                  <a:lnTo>
                    <a:pt x="3" y="109"/>
                  </a:lnTo>
                  <a:lnTo>
                    <a:pt x="2" y="122"/>
                  </a:lnTo>
                  <a:lnTo>
                    <a:pt x="0" y="129"/>
                  </a:lnTo>
                  <a:lnTo>
                    <a:pt x="0" y="136"/>
                  </a:lnTo>
                  <a:lnTo>
                    <a:pt x="0" y="136"/>
                  </a:lnTo>
                  <a:lnTo>
                    <a:pt x="0" y="318"/>
                  </a:lnTo>
                  <a:lnTo>
                    <a:pt x="0" y="325"/>
                  </a:lnTo>
                  <a:lnTo>
                    <a:pt x="2" y="332"/>
                  </a:lnTo>
                  <a:lnTo>
                    <a:pt x="3" y="344"/>
                  </a:lnTo>
                  <a:lnTo>
                    <a:pt x="6" y="359"/>
                  </a:lnTo>
                  <a:lnTo>
                    <a:pt x="12" y="370"/>
                  </a:lnTo>
                  <a:lnTo>
                    <a:pt x="17" y="383"/>
                  </a:lnTo>
                  <a:lnTo>
                    <a:pt x="23" y="394"/>
                  </a:lnTo>
                  <a:lnTo>
                    <a:pt x="32" y="404"/>
                  </a:lnTo>
                  <a:lnTo>
                    <a:pt x="40" y="414"/>
                  </a:lnTo>
                  <a:lnTo>
                    <a:pt x="50" y="422"/>
                  </a:lnTo>
                  <a:lnTo>
                    <a:pt x="60" y="431"/>
                  </a:lnTo>
                  <a:lnTo>
                    <a:pt x="71" y="437"/>
                  </a:lnTo>
                  <a:lnTo>
                    <a:pt x="84" y="442"/>
                  </a:lnTo>
                  <a:lnTo>
                    <a:pt x="95" y="448"/>
                  </a:lnTo>
                  <a:lnTo>
                    <a:pt x="110" y="451"/>
                  </a:lnTo>
                  <a:lnTo>
                    <a:pt x="122" y="454"/>
                  </a:lnTo>
                  <a:lnTo>
                    <a:pt x="129" y="454"/>
                  </a:lnTo>
                  <a:lnTo>
                    <a:pt x="137" y="454"/>
                  </a:lnTo>
                </a:path>
              </a:pathLst>
            </a:custGeom>
            <a:gradFill rotWithShape="0">
              <a:gsLst>
                <a:gs pos="0">
                  <a:schemeClr val="accent1"/>
                </a:gs>
                <a:gs pos="50000">
                  <a:schemeClr val="accent1">
                    <a:gamma/>
                    <a:shade val="46275"/>
                    <a:invGamma/>
                  </a:schemeClr>
                </a:gs>
                <a:gs pos="100000">
                  <a:schemeClr val="accent1"/>
                </a:gs>
              </a:gsLst>
              <a:lin ang="18900000" scaled="1"/>
            </a:gradFill>
            <a:ln w="28575">
              <a:solidFill>
                <a:srgbClr val="FFCC00"/>
              </a:solidFill>
              <a:prstDash val="solid"/>
              <a:round/>
            </a:ln>
            <a:effectLst>
              <a:outerShdw dist="28398" dir="3806097" algn="ctr" rotWithShape="0">
                <a:srgbClr val="808080"/>
              </a:outerShdw>
            </a:effectLst>
          </p:spPr>
          <p:txBody>
            <a:bodyPr/>
            <a:lstStyle/>
            <a:p>
              <a:endParaRPr lang="zh-CN" altLang="en-US"/>
            </a:p>
          </p:txBody>
        </p:sp>
        <p:sp>
          <p:nvSpPr>
            <p:cNvPr id="119841" name="Rectangle 33"/>
            <p:cNvSpPr>
              <a:spLocks noChangeArrowheads="1"/>
            </p:cNvSpPr>
            <p:nvPr/>
          </p:nvSpPr>
          <p:spPr bwMode="auto">
            <a:xfrm>
              <a:off x="3667" y="1004"/>
              <a:ext cx="216" cy="126"/>
            </a:xfrm>
            <a:prstGeom prst="rect">
              <a:avLst/>
            </a:prstGeom>
            <a:noFill/>
            <a:ln w="9525">
              <a:noFill/>
              <a:miter lim="800000"/>
            </a:ln>
            <a:effectLst>
              <a:outerShdw dist="28398" dir="3806097" algn="ctr" rotWithShape="0">
                <a:srgbClr val="808080"/>
              </a:outerShdw>
            </a:effectLst>
          </p:spPr>
          <p:txBody>
            <a:bodyPr wrap="none" lIns="0" tIns="0" rIns="0" bIns="0">
              <a:spAutoFit/>
            </a:bodyPr>
            <a:lstStyle/>
            <a:p>
              <a:r>
                <a:rPr lang="zh-CN" altLang="en-US" sz="1700" dirty="0">
                  <a:solidFill>
                    <a:srgbClr val="FFFFFF"/>
                  </a:solidFill>
                  <a:effectLst>
                    <a:outerShdw blurRad="38100" dist="38100" dir="2700000" algn="tl">
                      <a:srgbClr val="C0C0C0"/>
                    </a:outerShdw>
                  </a:effectLst>
                  <a:latin typeface="黑体" panose="02010609060101010101" pitchFamily="49" charset="-122"/>
                  <a:ea typeface="黑体" panose="02010609060101010101" pitchFamily="49" charset="-122"/>
                </a:rPr>
                <a:t>客户端</a:t>
              </a:r>
              <a:endParaRPr lang="zh-CN" altLang="en-US" dirty="0">
                <a:effectLst>
                  <a:outerShdw blurRad="38100" dist="38100" dir="2700000" algn="tl">
                    <a:srgbClr val="C0C0C0"/>
                  </a:outerShdw>
                </a:effectLst>
                <a:latin typeface="Times New Roman" panose="02020603050405020304" pitchFamily="18" charset="0"/>
                <a:ea typeface="华文中宋" panose="02010600040101010101" pitchFamily="2" charset="-122"/>
              </a:endParaRPr>
            </a:p>
          </p:txBody>
        </p:sp>
        <p:sp>
          <p:nvSpPr>
            <p:cNvPr id="119842" name="Freeform 34"/>
            <p:cNvSpPr/>
            <p:nvPr/>
          </p:nvSpPr>
          <p:spPr bwMode="auto">
            <a:xfrm>
              <a:off x="4129" y="948"/>
              <a:ext cx="566" cy="213"/>
            </a:xfrm>
            <a:custGeom>
              <a:avLst/>
              <a:gdLst/>
              <a:ahLst/>
              <a:cxnLst>
                <a:cxn ang="0">
                  <a:pos x="998" y="454"/>
                </a:cxn>
                <a:cxn ang="0">
                  <a:pos x="1012" y="454"/>
                </a:cxn>
                <a:cxn ang="0">
                  <a:pos x="1039" y="448"/>
                </a:cxn>
                <a:cxn ang="0">
                  <a:pos x="1063" y="437"/>
                </a:cxn>
                <a:cxn ang="0">
                  <a:pos x="1084" y="422"/>
                </a:cxn>
                <a:cxn ang="0">
                  <a:pos x="1103" y="404"/>
                </a:cxn>
                <a:cxn ang="0">
                  <a:pos x="1117" y="383"/>
                </a:cxn>
                <a:cxn ang="0">
                  <a:pos x="1128" y="359"/>
                </a:cxn>
                <a:cxn ang="0">
                  <a:pos x="1134" y="332"/>
                </a:cxn>
                <a:cxn ang="0">
                  <a:pos x="1134" y="318"/>
                </a:cxn>
                <a:cxn ang="0">
                  <a:pos x="1134" y="318"/>
                </a:cxn>
                <a:cxn ang="0">
                  <a:pos x="1134" y="129"/>
                </a:cxn>
                <a:cxn ang="0">
                  <a:pos x="1131" y="109"/>
                </a:cxn>
                <a:cxn ang="0">
                  <a:pos x="1122" y="84"/>
                </a:cxn>
                <a:cxn ang="0">
                  <a:pos x="1111" y="60"/>
                </a:cxn>
                <a:cxn ang="0">
                  <a:pos x="1094" y="40"/>
                </a:cxn>
                <a:cxn ang="0">
                  <a:pos x="1074" y="23"/>
                </a:cxn>
                <a:cxn ang="0">
                  <a:pos x="1050" y="11"/>
                </a:cxn>
                <a:cxn ang="0">
                  <a:pos x="1025" y="3"/>
                </a:cxn>
                <a:cxn ang="0">
                  <a:pos x="1005" y="0"/>
                </a:cxn>
                <a:cxn ang="0">
                  <a:pos x="136" y="0"/>
                </a:cxn>
                <a:cxn ang="0">
                  <a:pos x="122" y="2"/>
                </a:cxn>
                <a:cxn ang="0">
                  <a:pos x="95" y="6"/>
                </a:cxn>
                <a:cxn ang="0">
                  <a:pos x="71" y="17"/>
                </a:cxn>
                <a:cxn ang="0">
                  <a:pos x="50" y="31"/>
                </a:cxn>
                <a:cxn ang="0">
                  <a:pos x="31" y="50"/>
                </a:cxn>
                <a:cxn ang="0">
                  <a:pos x="17" y="71"/>
                </a:cxn>
                <a:cxn ang="0">
                  <a:pos x="6" y="95"/>
                </a:cxn>
                <a:cxn ang="0">
                  <a:pos x="2" y="122"/>
                </a:cxn>
                <a:cxn ang="0">
                  <a:pos x="0" y="136"/>
                </a:cxn>
                <a:cxn ang="0">
                  <a:pos x="0" y="318"/>
                </a:cxn>
                <a:cxn ang="0">
                  <a:pos x="2" y="332"/>
                </a:cxn>
                <a:cxn ang="0">
                  <a:pos x="6" y="359"/>
                </a:cxn>
                <a:cxn ang="0">
                  <a:pos x="17" y="383"/>
                </a:cxn>
                <a:cxn ang="0">
                  <a:pos x="31" y="404"/>
                </a:cxn>
                <a:cxn ang="0">
                  <a:pos x="50" y="422"/>
                </a:cxn>
                <a:cxn ang="0">
                  <a:pos x="71" y="437"/>
                </a:cxn>
                <a:cxn ang="0">
                  <a:pos x="95" y="448"/>
                </a:cxn>
                <a:cxn ang="0">
                  <a:pos x="122" y="454"/>
                </a:cxn>
                <a:cxn ang="0">
                  <a:pos x="136" y="454"/>
                </a:cxn>
              </a:cxnLst>
              <a:rect l="0" t="0" r="r" b="b"/>
              <a:pathLst>
                <a:path w="1134" h="454">
                  <a:moveTo>
                    <a:pt x="136" y="454"/>
                  </a:moveTo>
                  <a:lnTo>
                    <a:pt x="998" y="454"/>
                  </a:lnTo>
                  <a:lnTo>
                    <a:pt x="1005" y="454"/>
                  </a:lnTo>
                  <a:lnTo>
                    <a:pt x="1012" y="454"/>
                  </a:lnTo>
                  <a:lnTo>
                    <a:pt x="1025" y="451"/>
                  </a:lnTo>
                  <a:lnTo>
                    <a:pt x="1039" y="448"/>
                  </a:lnTo>
                  <a:lnTo>
                    <a:pt x="1050" y="442"/>
                  </a:lnTo>
                  <a:lnTo>
                    <a:pt x="1063" y="437"/>
                  </a:lnTo>
                  <a:lnTo>
                    <a:pt x="1074" y="431"/>
                  </a:lnTo>
                  <a:lnTo>
                    <a:pt x="1084" y="422"/>
                  </a:lnTo>
                  <a:lnTo>
                    <a:pt x="1094" y="414"/>
                  </a:lnTo>
                  <a:lnTo>
                    <a:pt x="1103" y="404"/>
                  </a:lnTo>
                  <a:lnTo>
                    <a:pt x="1111" y="394"/>
                  </a:lnTo>
                  <a:lnTo>
                    <a:pt x="1117" y="383"/>
                  </a:lnTo>
                  <a:lnTo>
                    <a:pt x="1122" y="370"/>
                  </a:lnTo>
                  <a:lnTo>
                    <a:pt x="1128" y="359"/>
                  </a:lnTo>
                  <a:lnTo>
                    <a:pt x="1131" y="344"/>
                  </a:lnTo>
                  <a:lnTo>
                    <a:pt x="1134" y="332"/>
                  </a:lnTo>
                  <a:lnTo>
                    <a:pt x="1134" y="325"/>
                  </a:lnTo>
                  <a:lnTo>
                    <a:pt x="1134" y="318"/>
                  </a:lnTo>
                  <a:lnTo>
                    <a:pt x="1134" y="318"/>
                  </a:lnTo>
                  <a:lnTo>
                    <a:pt x="1134" y="318"/>
                  </a:lnTo>
                  <a:lnTo>
                    <a:pt x="1134" y="136"/>
                  </a:lnTo>
                  <a:lnTo>
                    <a:pt x="1134" y="129"/>
                  </a:lnTo>
                  <a:lnTo>
                    <a:pt x="1134" y="122"/>
                  </a:lnTo>
                  <a:lnTo>
                    <a:pt x="1131" y="109"/>
                  </a:lnTo>
                  <a:lnTo>
                    <a:pt x="1128" y="95"/>
                  </a:lnTo>
                  <a:lnTo>
                    <a:pt x="1122" y="84"/>
                  </a:lnTo>
                  <a:lnTo>
                    <a:pt x="1117" y="71"/>
                  </a:lnTo>
                  <a:lnTo>
                    <a:pt x="1111" y="60"/>
                  </a:lnTo>
                  <a:lnTo>
                    <a:pt x="1103" y="50"/>
                  </a:lnTo>
                  <a:lnTo>
                    <a:pt x="1094" y="40"/>
                  </a:lnTo>
                  <a:lnTo>
                    <a:pt x="1084" y="31"/>
                  </a:lnTo>
                  <a:lnTo>
                    <a:pt x="1074" y="23"/>
                  </a:lnTo>
                  <a:lnTo>
                    <a:pt x="1063" y="17"/>
                  </a:lnTo>
                  <a:lnTo>
                    <a:pt x="1050" y="11"/>
                  </a:lnTo>
                  <a:lnTo>
                    <a:pt x="1039" y="6"/>
                  </a:lnTo>
                  <a:lnTo>
                    <a:pt x="1025" y="3"/>
                  </a:lnTo>
                  <a:lnTo>
                    <a:pt x="1012" y="2"/>
                  </a:lnTo>
                  <a:lnTo>
                    <a:pt x="1005" y="0"/>
                  </a:lnTo>
                  <a:lnTo>
                    <a:pt x="998" y="0"/>
                  </a:lnTo>
                  <a:lnTo>
                    <a:pt x="136" y="0"/>
                  </a:lnTo>
                  <a:lnTo>
                    <a:pt x="129" y="0"/>
                  </a:lnTo>
                  <a:lnTo>
                    <a:pt x="122" y="2"/>
                  </a:lnTo>
                  <a:lnTo>
                    <a:pt x="109" y="3"/>
                  </a:lnTo>
                  <a:lnTo>
                    <a:pt x="95" y="6"/>
                  </a:lnTo>
                  <a:lnTo>
                    <a:pt x="84" y="11"/>
                  </a:lnTo>
                  <a:lnTo>
                    <a:pt x="71" y="17"/>
                  </a:lnTo>
                  <a:lnTo>
                    <a:pt x="60" y="23"/>
                  </a:lnTo>
                  <a:lnTo>
                    <a:pt x="50" y="31"/>
                  </a:lnTo>
                  <a:lnTo>
                    <a:pt x="40" y="40"/>
                  </a:lnTo>
                  <a:lnTo>
                    <a:pt x="31" y="50"/>
                  </a:lnTo>
                  <a:lnTo>
                    <a:pt x="23" y="60"/>
                  </a:lnTo>
                  <a:lnTo>
                    <a:pt x="17" y="71"/>
                  </a:lnTo>
                  <a:lnTo>
                    <a:pt x="11" y="84"/>
                  </a:lnTo>
                  <a:lnTo>
                    <a:pt x="6" y="95"/>
                  </a:lnTo>
                  <a:lnTo>
                    <a:pt x="3" y="109"/>
                  </a:lnTo>
                  <a:lnTo>
                    <a:pt x="2" y="122"/>
                  </a:lnTo>
                  <a:lnTo>
                    <a:pt x="0" y="129"/>
                  </a:lnTo>
                  <a:lnTo>
                    <a:pt x="0" y="136"/>
                  </a:lnTo>
                  <a:lnTo>
                    <a:pt x="0" y="136"/>
                  </a:lnTo>
                  <a:lnTo>
                    <a:pt x="0" y="318"/>
                  </a:lnTo>
                  <a:lnTo>
                    <a:pt x="0" y="325"/>
                  </a:lnTo>
                  <a:lnTo>
                    <a:pt x="2" y="332"/>
                  </a:lnTo>
                  <a:lnTo>
                    <a:pt x="3" y="344"/>
                  </a:lnTo>
                  <a:lnTo>
                    <a:pt x="6" y="359"/>
                  </a:lnTo>
                  <a:lnTo>
                    <a:pt x="11" y="370"/>
                  </a:lnTo>
                  <a:lnTo>
                    <a:pt x="17" y="383"/>
                  </a:lnTo>
                  <a:lnTo>
                    <a:pt x="23" y="394"/>
                  </a:lnTo>
                  <a:lnTo>
                    <a:pt x="31" y="404"/>
                  </a:lnTo>
                  <a:lnTo>
                    <a:pt x="40" y="414"/>
                  </a:lnTo>
                  <a:lnTo>
                    <a:pt x="50" y="422"/>
                  </a:lnTo>
                  <a:lnTo>
                    <a:pt x="60" y="431"/>
                  </a:lnTo>
                  <a:lnTo>
                    <a:pt x="71" y="437"/>
                  </a:lnTo>
                  <a:lnTo>
                    <a:pt x="84" y="442"/>
                  </a:lnTo>
                  <a:lnTo>
                    <a:pt x="95" y="448"/>
                  </a:lnTo>
                  <a:lnTo>
                    <a:pt x="109" y="451"/>
                  </a:lnTo>
                  <a:lnTo>
                    <a:pt x="122" y="454"/>
                  </a:lnTo>
                  <a:lnTo>
                    <a:pt x="129" y="454"/>
                  </a:lnTo>
                  <a:lnTo>
                    <a:pt x="136" y="454"/>
                  </a:lnTo>
                </a:path>
              </a:pathLst>
            </a:custGeom>
            <a:gradFill rotWithShape="0">
              <a:gsLst>
                <a:gs pos="0">
                  <a:schemeClr val="accent1"/>
                </a:gs>
                <a:gs pos="50000">
                  <a:schemeClr val="accent1">
                    <a:gamma/>
                    <a:shade val="46275"/>
                    <a:invGamma/>
                  </a:schemeClr>
                </a:gs>
                <a:gs pos="100000">
                  <a:schemeClr val="accent1"/>
                </a:gs>
              </a:gsLst>
              <a:lin ang="18900000" scaled="1"/>
            </a:gradFill>
            <a:ln w="28575">
              <a:solidFill>
                <a:srgbClr val="FFCC00"/>
              </a:solidFill>
              <a:prstDash val="solid"/>
              <a:round/>
            </a:ln>
            <a:effectLst>
              <a:outerShdw dist="28398" dir="3806097" algn="ctr" rotWithShape="0">
                <a:srgbClr val="808080"/>
              </a:outerShdw>
            </a:effectLst>
          </p:spPr>
          <p:txBody>
            <a:bodyPr/>
            <a:lstStyle/>
            <a:p>
              <a:endParaRPr lang="zh-CN" altLang="en-US"/>
            </a:p>
          </p:txBody>
        </p:sp>
        <p:sp>
          <p:nvSpPr>
            <p:cNvPr id="119843" name="Rectangle 35"/>
            <p:cNvSpPr>
              <a:spLocks noChangeArrowheads="1"/>
            </p:cNvSpPr>
            <p:nvPr/>
          </p:nvSpPr>
          <p:spPr bwMode="auto">
            <a:xfrm>
              <a:off x="4268" y="1004"/>
              <a:ext cx="216" cy="126"/>
            </a:xfrm>
            <a:prstGeom prst="rect">
              <a:avLst/>
            </a:prstGeom>
            <a:noFill/>
            <a:ln w="9525">
              <a:noFill/>
              <a:miter lim="800000"/>
            </a:ln>
            <a:effectLst>
              <a:outerShdw dist="28398" dir="3806097" algn="ctr" rotWithShape="0">
                <a:srgbClr val="808080"/>
              </a:outerShdw>
            </a:effectLst>
          </p:spPr>
          <p:txBody>
            <a:bodyPr wrap="none" lIns="0" tIns="0" rIns="0" bIns="0">
              <a:spAutoFit/>
            </a:bodyPr>
            <a:lstStyle/>
            <a:p>
              <a:r>
                <a:rPr lang="zh-CN" altLang="en-US" sz="1700" dirty="0">
                  <a:solidFill>
                    <a:srgbClr val="FFFFFF"/>
                  </a:solidFill>
                  <a:effectLst>
                    <a:outerShdw blurRad="38100" dist="38100" dir="2700000" algn="tl">
                      <a:srgbClr val="C0C0C0"/>
                    </a:outerShdw>
                  </a:effectLst>
                  <a:latin typeface="黑体" panose="02010609060101010101" pitchFamily="49" charset="-122"/>
                  <a:ea typeface="黑体" panose="02010609060101010101" pitchFamily="49" charset="-122"/>
                </a:rPr>
                <a:t>客户端</a:t>
              </a:r>
              <a:endParaRPr lang="zh-CN" altLang="en-US" dirty="0">
                <a:effectLst>
                  <a:outerShdw blurRad="38100" dist="38100" dir="2700000" algn="tl">
                    <a:srgbClr val="C0C0C0"/>
                  </a:outerShdw>
                </a:effectLst>
                <a:latin typeface="Times New Roman" panose="02020603050405020304" pitchFamily="18" charset="0"/>
                <a:ea typeface="华文中宋" panose="02010600040101010101" pitchFamily="2" charset="-122"/>
              </a:endParaRPr>
            </a:p>
          </p:txBody>
        </p:sp>
        <p:sp>
          <p:nvSpPr>
            <p:cNvPr id="119844" name="Freeform 36"/>
            <p:cNvSpPr/>
            <p:nvPr/>
          </p:nvSpPr>
          <p:spPr bwMode="auto">
            <a:xfrm>
              <a:off x="3698" y="1161"/>
              <a:ext cx="227" cy="256"/>
            </a:xfrm>
            <a:custGeom>
              <a:avLst/>
              <a:gdLst/>
              <a:ahLst/>
              <a:cxnLst>
                <a:cxn ang="0">
                  <a:pos x="113" y="430"/>
                </a:cxn>
                <a:cxn ang="0">
                  <a:pos x="0" y="430"/>
                </a:cxn>
                <a:cxn ang="0">
                  <a:pos x="226" y="544"/>
                </a:cxn>
                <a:cxn ang="0">
                  <a:pos x="453" y="430"/>
                </a:cxn>
                <a:cxn ang="0">
                  <a:pos x="340" y="430"/>
                </a:cxn>
                <a:cxn ang="0">
                  <a:pos x="340" y="113"/>
                </a:cxn>
                <a:cxn ang="0">
                  <a:pos x="453" y="113"/>
                </a:cxn>
                <a:cxn ang="0">
                  <a:pos x="226" y="0"/>
                </a:cxn>
                <a:cxn ang="0">
                  <a:pos x="0" y="113"/>
                </a:cxn>
                <a:cxn ang="0">
                  <a:pos x="113" y="113"/>
                </a:cxn>
                <a:cxn ang="0">
                  <a:pos x="113" y="430"/>
                </a:cxn>
              </a:cxnLst>
              <a:rect l="0" t="0" r="r" b="b"/>
              <a:pathLst>
                <a:path w="453" h="544">
                  <a:moveTo>
                    <a:pt x="113" y="430"/>
                  </a:moveTo>
                  <a:lnTo>
                    <a:pt x="0" y="430"/>
                  </a:lnTo>
                  <a:lnTo>
                    <a:pt x="226" y="544"/>
                  </a:lnTo>
                  <a:lnTo>
                    <a:pt x="453" y="430"/>
                  </a:lnTo>
                  <a:lnTo>
                    <a:pt x="340" y="430"/>
                  </a:lnTo>
                  <a:lnTo>
                    <a:pt x="340" y="113"/>
                  </a:lnTo>
                  <a:lnTo>
                    <a:pt x="453" y="113"/>
                  </a:lnTo>
                  <a:lnTo>
                    <a:pt x="226" y="0"/>
                  </a:lnTo>
                  <a:lnTo>
                    <a:pt x="0" y="113"/>
                  </a:lnTo>
                  <a:lnTo>
                    <a:pt x="113" y="113"/>
                  </a:lnTo>
                  <a:lnTo>
                    <a:pt x="113" y="430"/>
                  </a:lnTo>
                </a:path>
              </a:pathLst>
            </a:custGeom>
            <a:gradFill rotWithShape="0">
              <a:gsLst>
                <a:gs pos="0">
                  <a:srgbClr val="FF99CC"/>
                </a:gs>
                <a:gs pos="50000">
                  <a:srgbClr val="FF99CC">
                    <a:gamma/>
                    <a:shade val="46275"/>
                    <a:invGamma/>
                  </a:srgbClr>
                </a:gs>
                <a:gs pos="100000">
                  <a:srgbClr val="FF99CC"/>
                </a:gs>
              </a:gsLst>
              <a:lin ang="0" scaled="1"/>
            </a:gradFill>
            <a:ln w="28575">
              <a:noFill/>
              <a:prstDash val="solid"/>
              <a:round/>
            </a:ln>
            <a:effectLst>
              <a:outerShdw dist="28398" dir="3806097" algn="ctr" rotWithShape="0">
                <a:srgbClr val="808080"/>
              </a:outerShdw>
            </a:effectLst>
          </p:spPr>
          <p:txBody>
            <a:bodyPr/>
            <a:lstStyle/>
            <a:p>
              <a:endParaRPr lang="zh-CN" altLang="en-US"/>
            </a:p>
          </p:txBody>
        </p:sp>
        <p:sp>
          <p:nvSpPr>
            <p:cNvPr id="119845" name="Freeform 37"/>
            <p:cNvSpPr/>
            <p:nvPr/>
          </p:nvSpPr>
          <p:spPr bwMode="auto">
            <a:xfrm>
              <a:off x="4287" y="1161"/>
              <a:ext cx="227" cy="256"/>
            </a:xfrm>
            <a:custGeom>
              <a:avLst/>
              <a:gdLst/>
              <a:ahLst/>
              <a:cxnLst>
                <a:cxn ang="0">
                  <a:pos x="113" y="430"/>
                </a:cxn>
                <a:cxn ang="0">
                  <a:pos x="0" y="430"/>
                </a:cxn>
                <a:cxn ang="0">
                  <a:pos x="226" y="544"/>
                </a:cxn>
                <a:cxn ang="0">
                  <a:pos x="453" y="430"/>
                </a:cxn>
                <a:cxn ang="0">
                  <a:pos x="340" y="430"/>
                </a:cxn>
                <a:cxn ang="0">
                  <a:pos x="340" y="113"/>
                </a:cxn>
                <a:cxn ang="0">
                  <a:pos x="453" y="113"/>
                </a:cxn>
                <a:cxn ang="0">
                  <a:pos x="226" y="0"/>
                </a:cxn>
                <a:cxn ang="0">
                  <a:pos x="0" y="113"/>
                </a:cxn>
                <a:cxn ang="0">
                  <a:pos x="113" y="113"/>
                </a:cxn>
                <a:cxn ang="0">
                  <a:pos x="113" y="430"/>
                </a:cxn>
              </a:cxnLst>
              <a:rect l="0" t="0" r="r" b="b"/>
              <a:pathLst>
                <a:path w="453" h="544">
                  <a:moveTo>
                    <a:pt x="113" y="430"/>
                  </a:moveTo>
                  <a:lnTo>
                    <a:pt x="0" y="430"/>
                  </a:lnTo>
                  <a:lnTo>
                    <a:pt x="226" y="544"/>
                  </a:lnTo>
                  <a:lnTo>
                    <a:pt x="453" y="430"/>
                  </a:lnTo>
                  <a:lnTo>
                    <a:pt x="340" y="430"/>
                  </a:lnTo>
                  <a:lnTo>
                    <a:pt x="340" y="113"/>
                  </a:lnTo>
                  <a:lnTo>
                    <a:pt x="453" y="113"/>
                  </a:lnTo>
                  <a:lnTo>
                    <a:pt x="226" y="0"/>
                  </a:lnTo>
                  <a:lnTo>
                    <a:pt x="0" y="113"/>
                  </a:lnTo>
                  <a:lnTo>
                    <a:pt x="113" y="113"/>
                  </a:lnTo>
                  <a:lnTo>
                    <a:pt x="113" y="430"/>
                  </a:lnTo>
                </a:path>
              </a:pathLst>
            </a:custGeom>
            <a:gradFill rotWithShape="0">
              <a:gsLst>
                <a:gs pos="0">
                  <a:srgbClr val="FF99CC"/>
                </a:gs>
                <a:gs pos="50000">
                  <a:srgbClr val="FF99CC">
                    <a:gamma/>
                    <a:shade val="46275"/>
                    <a:invGamma/>
                  </a:srgbClr>
                </a:gs>
                <a:gs pos="100000">
                  <a:srgbClr val="FF99CC"/>
                </a:gs>
              </a:gsLst>
              <a:lin ang="0" scaled="1"/>
            </a:gradFill>
            <a:ln w="28575">
              <a:noFill/>
              <a:prstDash val="solid"/>
              <a:round/>
            </a:ln>
            <a:effectLst>
              <a:outerShdw dist="28398" dir="3806097" algn="ctr" rotWithShape="0">
                <a:srgbClr val="808080"/>
              </a:outerShdw>
            </a:effectLst>
          </p:spPr>
          <p:txBody>
            <a:bodyPr/>
            <a:lstStyle/>
            <a:p>
              <a:endParaRPr lang="zh-CN" altLang="en-US"/>
            </a:p>
          </p:txBody>
        </p:sp>
        <p:sp>
          <p:nvSpPr>
            <p:cNvPr id="119846" name="Freeform 38"/>
            <p:cNvSpPr/>
            <p:nvPr/>
          </p:nvSpPr>
          <p:spPr bwMode="auto">
            <a:xfrm>
              <a:off x="900" y="2896"/>
              <a:ext cx="1020" cy="319"/>
            </a:xfrm>
            <a:custGeom>
              <a:avLst/>
              <a:gdLst/>
              <a:ahLst/>
              <a:cxnLst>
                <a:cxn ang="0">
                  <a:pos x="0" y="510"/>
                </a:cxn>
                <a:cxn ang="0">
                  <a:pos x="5" y="527"/>
                </a:cxn>
                <a:cxn ang="0">
                  <a:pos x="21" y="544"/>
                </a:cxn>
                <a:cxn ang="0">
                  <a:pos x="47" y="561"/>
                </a:cxn>
                <a:cxn ang="0">
                  <a:pos x="81" y="577"/>
                </a:cxn>
                <a:cxn ang="0">
                  <a:pos x="123" y="591"/>
                </a:cxn>
                <a:cxn ang="0">
                  <a:pos x="174" y="605"/>
                </a:cxn>
                <a:cxn ang="0">
                  <a:pos x="234" y="618"/>
                </a:cxn>
                <a:cxn ang="0">
                  <a:pos x="299" y="630"/>
                </a:cxn>
                <a:cxn ang="0">
                  <a:pos x="371" y="642"/>
                </a:cxn>
                <a:cxn ang="0">
                  <a:pos x="450" y="652"/>
                </a:cxn>
                <a:cxn ang="0">
                  <a:pos x="534" y="660"/>
                </a:cxn>
                <a:cxn ang="0">
                  <a:pos x="623" y="667"/>
                </a:cxn>
                <a:cxn ang="0">
                  <a:pos x="717" y="673"/>
                </a:cxn>
                <a:cxn ang="0">
                  <a:pos x="815" y="677"/>
                </a:cxn>
                <a:cxn ang="0">
                  <a:pos x="1020" y="680"/>
                </a:cxn>
                <a:cxn ang="0">
                  <a:pos x="1226" y="677"/>
                </a:cxn>
                <a:cxn ang="0">
                  <a:pos x="1323" y="673"/>
                </a:cxn>
                <a:cxn ang="0">
                  <a:pos x="1417" y="667"/>
                </a:cxn>
                <a:cxn ang="0">
                  <a:pos x="1506" y="660"/>
                </a:cxn>
                <a:cxn ang="0">
                  <a:pos x="1591" y="652"/>
                </a:cxn>
                <a:cxn ang="0">
                  <a:pos x="1669" y="642"/>
                </a:cxn>
                <a:cxn ang="0">
                  <a:pos x="1741" y="630"/>
                </a:cxn>
                <a:cxn ang="0">
                  <a:pos x="1808" y="618"/>
                </a:cxn>
                <a:cxn ang="0">
                  <a:pos x="1866" y="605"/>
                </a:cxn>
                <a:cxn ang="0">
                  <a:pos x="1917" y="591"/>
                </a:cxn>
                <a:cxn ang="0">
                  <a:pos x="1961" y="577"/>
                </a:cxn>
                <a:cxn ang="0">
                  <a:pos x="1995" y="561"/>
                </a:cxn>
                <a:cxn ang="0">
                  <a:pos x="2020" y="544"/>
                </a:cxn>
                <a:cxn ang="0">
                  <a:pos x="2035" y="527"/>
                </a:cxn>
                <a:cxn ang="0">
                  <a:pos x="2040" y="510"/>
                </a:cxn>
                <a:cxn ang="0">
                  <a:pos x="2040" y="510"/>
                </a:cxn>
                <a:cxn ang="0">
                  <a:pos x="2039" y="161"/>
                </a:cxn>
                <a:cxn ang="0">
                  <a:pos x="2029" y="144"/>
                </a:cxn>
                <a:cxn ang="0">
                  <a:pos x="2008" y="127"/>
                </a:cxn>
                <a:cxn ang="0">
                  <a:pos x="1978" y="112"/>
                </a:cxn>
                <a:cxn ang="0">
                  <a:pos x="1940" y="96"/>
                </a:cxn>
                <a:cxn ang="0">
                  <a:pos x="1893" y="82"/>
                </a:cxn>
                <a:cxn ang="0">
                  <a:pos x="1838" y="68"/>
                </a:cxn>
                <a:cxn ang="0">
                  <a:pos x="1775" y="55"/>
                </a:cxn>
                <a:cxn ang="0">
                  <a:pos x="1706" y="44"/>
                </a:cxn>
                <a:cxn ang="0">
                  <a:pos x="1631" y="34"/>
                </a:cxn>
                <a:cxn ang="0">
                  <a:pos x="1549" y="24"/>
                </a:cxn>
                <a:cxn ang="0">
                  <a:pos x="1462" y="17"/>
                </a:cxn>
                <a:cxn ang="0">
                  <a:pos x="1371" y="10"/>
                </a:cxn>
                <a:cxn ang="0">
                  <a:pos x="1275" y="5"/>
                </a:cxn>
                <a:cxn ang="0">
                  <a:pos x="1125" y="1"/>
                </a:cxn>
                <a:cxn ang="0">
                  <a:pos x="917" y="1"/>
                </a:cxn>
                <a:cxn ang="0">
                  <a:pos x="765" y="5"/>
                </a:cxn>
                <a:cxn ang="0">
                  <a:pos x="670" y="10"/>
                </a:cxn>
                <a:cxn ang="0">
                  <a:pos x="578" y="17"/>
                </a:cxn>
                <a:cxn ang="0">
                  <a:pos x="492" y="24"/>
                </a:cxn>
                <a:cxn ang="0">
                  <a:pos x="409" y="34"/>
                </a:cxn>
                <a:cxn ang="0">
                  <a:pos x="334" y="44"/>
                </a:cxn>
                <a:cxn ang="0">
                  <a:pos x="265" y="55"/>
                </a:cxn>
                <a:cxn ang="0">
                  <a:pos x="202" y="68"/>
                </a:cxn>
                <a:cxn ang="0">
                  <a:pos x="147" y="82"/>
                </a:cxn>
                <a:cxn ang="0">
                  <a:pos x="100" y="96"/>
                </a:cxn>
                <a:cxn ang="0">
                  <a:pos x="62" y="112"/>
                </a:cxn>
                <a:cxn ang="0">
                  <a:pos x="32" y="127"/>
                </a:cxn>
                <a:cxn ang="0">
                  <a:pos x="11" y="144"/>
                </a:cxn>
                <a:cxn ang="0">
                  <a:pos x="1" y="161"/>
                </a:cxn>
              </a:cxnLst>
              <a:rect l="0" t="0" r="r" b="b"/>
              <a:pathLst>
                <a:path w="2040" h="680">
                  <a:moveTo>
                    <a:pt x="0" y="170"/>
                  </a:moveTo>
                  <a:lnTo>
                    <a:pt x="0" y="510"/>
                  </a:lnTo>
                  <a:lnTo>
                    <a:pt x="1" y="518"/>
                  </a:lnTo>
                  <a:lnTo>
                    <a:pt x="5" y="527"/>
                  </a:lnTo>
                  <a:lnTo>
                    <a:pt x="11" y="535"/>
                  </a:lnTo>
                  <a:lnTo>
                    <a:pt x="21" y="544"/>
                  </a:lnTo>
                  <a:lnTo>
                    <a:pt x="32" y="552"/>
                  </a:lnTo>
                  <a:lnTo>
                    <a:pt x="47" y="561"/>
                  </a:lnTo>
                  <a:lnTo>
                    <a:pt x="62" y="568"/>
                  </a:lnTo>
                  <a:lnTo>
                    <a:pt x="81" y="577"/>
                  </a:lnTo>
                  <a:lnTo>
                    <a:pt x="100" y="584"/>
                  </a:lnTo>
                  <a:lnTo>
                    <a:pt x="123" y="591"/>
                  </a:lnTo>
                  <a:lnTo>
                    <a:pt x="147" y="598"/>
                  </a:lnTo>
                  <a:lnTo>
                    <a:pt x="174" y="605"/>
                  </a:lnTo>
                  <a:lnTo>
                    <a:pt x="202" y="612"/>
                  </a:lnTo>
                  <a:lnTo>
                    <a:pt x="234" y="618"/>
                  </a:lnTo>
                  <a:lnTo>
                    <a:pt x="265" y="625"/>
                  </a:lnTo>
                  <a:lnTo>
                    <a:pt x="299" y="630"/>
                  </a:lnTo>
                  <a:lnTo>
                    <a:pt x="334" y="636"/>
                  </a:lnTo>
                  <a:lnTo>
                    <a:pt x="371" y="642"/>
                  </a:lnTo>
                  <a:lnTo>
                    <a:pt x="409" y="646"/>
                  </a:lnTo>
                  <a:lnTo>
                    <a:pt x="450" y="652"/>
                  </a:lnTo>
                  <a:lnTo>
                    <a:pt x="492" y="656"/>
                  </a:lnTo>
                  <a:lnTo>
                    <a:pt x="534" y="660"/>
                  </a:lnTo>
                  <a:lnTo>
                    <a:pt x="578" y="663"/>
                  </a:lnTo>
                  <a:lnTo>
                    <a:pt x="623" y="667"/>
                  </a:lnTo>
                  <a:lnTo>
                    <a:pt x="670" y="670"/>
                  </a:lnTo>
                  <a:lnTo>
                    <a:pt x="717" y="673"/>
                  </a:lnTo>
                  <a:lnTo>
                    <a:pt x="765" y="674"/>
                  </a:lnTo>
                  <a:lnTo>
                    <a:pt x="815" y="677"/>
                  </a:lnTo>
                  <a:lnTo>
                    <a:pt x="917" y="679"/>
                  </a:lnTo>
                  <a:lnTo>
                    <a:pt x="1020" y="680"/>
                  </a:lnTo>
                  <a:lnTo>
                    <a:pt x="1125" y="679"/>
                  </a:lnTo>
                  <a:lnTo>
                    <a:pt x="1226" y="677"/>
                  </a:lnTo>
                  <a:lnTo>
                    <a:pt x="1275" y="674"/>
                  </a:lnTo>
                  <a:lnTo>
                    <a:pt x="1323" y="673"/>
                  </a:lnTo>
                  <a:lnTo>
                    <a:pt x="1371" y="670"/>
                  </a:lnTo>
                  <a:lnTo>
                    <a:pt x="1417" y="667"/>
                  </a:lnTo>
                  <a:lnTo>
                    <a:pt x="1462" y="663"/>
                  </a:lnTo>
                  <a:lnTo>
                    <a:pt x="1506" y="660"/>
                  </a:lnTo>
                  <a:lnTo>
                    <a:pt x="1549" y="656"/>
                  </a:lnTo>
                  <a:lnTo>
                    <a:pt x="1591" y="652"/>
                  </a:lnTo>
                  <a:lnTo>
                    <a:pt x="1631" y="646"/>
                  </a:lnTo>
                  <a:lnTo>
                    <a:pt x="1669" y="642"/>
                  </a:lnTo>
                  <a:lnTo>
                    <a:pt x="1706" y="636"/>
                  </a:lnTo>
                  <a:lnTo>
                    <a:pt x="1741" y="630"/>
                  </a:lnTo>
                  <a:lnTo>
                    <a:pt x="1775" y="625"/>
                  </a:lnTo>
                  <a:lnTo>
                    <a:pt x="1808" y="618"/>
                  </a:lnTo>
                  <a:lnTo>
                    <a:pt x="1838" y="612"/>
                  </a:lnTo>
                  <a:lnTo>
                    <a:pt x="1866" y="605"/>
                  </a:lnTo>
                  <a:lnTo>
                    <a:pt x="1893" y="598"/>
                  </a:lnTo>
                  <a:lnTo>
                    <a:pt x="1917" y="591"/>
                  </a:lnTo>
                  <a:lnTo>
                    <a:pt x="1940" y="584"/>
                  </a:lnTo>
                  <a:lnTo>
                    <a:pt x="1961" y="577"/>
                  </a:lnTo>
                  <a:lnTo>
                    <a:pt x="1978" y="568"/>
                  </a:lnTo>
                  <a:lnTo>
                    <a:pt x="1995" y="561"/>
                  </a:lnTo>
                  <a:lnTo>
                    <a:pt x="2008" y="552"/>
                  </a:lnTo>
                  <a:lnTo>
                    <a:pt x="2020" y="544"/>
                  </a:lnTo>
                  <a:lnTo>
                    <a:pt x="2029" y="535"/>
                  </a:lnTo>
                  <a:lnTo>
                    <a:pt x="2035" y="527"/>
                  </a:lnTo>
                  <a:lnTo>
                    <a:pt x="2039" y="518"/>
                  </a:lnTo>
                  <a:lnTo>
                    <a:pt x="2040" y="510"/>
                  </a:lnTo>
                  <a:lnTo>
                    <a:pt x="2040" y="510"/>
                  </a:lnTo>
                  <a:lnTo>
                    <a:pt x="2040" y="510"/>
                  </a:lnTo>
                  <a:lnTo>
                    <a:pt x="2040" y="170"/>
                  </a:lnTo>
                  <a:lnTo>
                    <a:pt x="2039" y="161"/>
                  </a:lnTo>
                  <a:lnTo>
                    <a:pt x="2035" y="153"/>
                  </a:lnTo>
                  <a:lnTo>
                    <a:pt x="2029" y="144"/>
                  </a:lnTo>
                  <a:lnTo>
                    <a:pt x="2020" y="136"/>
                  </a:lnTo>
                  <a:lnTo>
                    <a:pt x="2008" y="127"/>
                  </a:lnTo>
                  <a:lnTo>
                    <a:pt x="1995" y="119"/>
                  </a:lnTo>
                  <a:lnTo>
                    <a:pt x="1978" y="112"/>
                  </a:lnTo>
                  <a:lnTo>
                    <a:pt x="1961" y="103"/>
                  </a:lnTo>
                  <a:lnTo>
                    <a:pt x="1940" y="96"/>
                  </a:lnTo>
                  <a:lnTo>
                    <a:pt x="1917" y="89"/>
                  </a:lnTo>
                  <a:lnTo>
                    <a:pt x="1893" y="82"/>
                  </a:lnTo>
                  <a:lnTo>
                    <a:pt x="1866" y="75"/>
                  </a:lnTo>
                  <a:lnTo>
                    <a:pt x="1838" y="68"/>
                  </a:lnTo>
                  <a:lnTo>
                    <a:pt x="1808" y="62"/>
                  </a:lnTo>
                  <a:lnTo>
                    <a:pt x="1775" y="55"/>
                  </a:lnTo>
                  <a:lnTo>
                    <a:pt x="1741" y="49"/>
                  </a:lnTo>
                  <a:lnTo>
                    <a:pt x="1706" y="44"/>
                  </a:lnTo>
                  <a:lnTo>
                    <a:pt x="1669" y="38"/>
                  </a:lnTo>
                  <a:lnTo>
                    <a:pt x="1631" y="34"/>
                  </a:lnTo>
                  <a:lnTo>
                    <a:pt x="1591" y="28"/>
                  </a:lnTo>
                  <a:lnTo>
                    <a:pt x="1549" y="24"/>
                  </a:lnTo>
                  <a:lnTo>
                    <a:pt x="1506" y="20"/>
                  </a:lnTo>
                  <a:lnTo>
                    <a:pt x="1462" y="17"/>
                  </a:lnTo>
                  <a:lnTo>
                    <a:pt x="1417" y="13"/>
                  </a:lnTo>
                  <a:lnTo>
                    <a:pt x="1371" y="10"/>
                  </a:lnTo>
                  <a:lnTo>
                    <a:pt x="1323" y="7"/>
                  </a:lnTo>
                  <a:lnTo>
                    <a:pt x="1275" y="5"/>
                  </a:lnTo>
                  <a:lnTo>
                    <a:pt x="1226" y="3"/>
                  </a:lnTo>
                  <a:lnTo>
                    <a:pt x="1125" y="1"/>
                  </a:lnTo>
                  <a:lnTo>
                    <a:pt x="1020" y="0"/>
                  </a:lnTo>
                  <a:lnTo>
                    <a:pt x="917" y="1"/>
                  </a:lnTo>
                  <a:lnTo>
                    <a:pt x="815" y="3"/>
                  </a:lnTo>
                  <a:lnTo>
                    <a:pt x="765" y="5"/>
                  </a:lnTo>
                  <a:lnTo>
                    <a:pt x="717" y="7"/>
                  </a:lnTo>
                  <a:lnTo>
                    <a:pt x="670" y="10"/>
                  </a:lnTo>
                  <a:lnTo>
                    <a:pt x="623" y="13"/>
                  </a:lnTo>
                  <a:lnTo>
                    <a:pt x="578" y="17"/>
                  </a:lnTo>
                  <a:lnTo>
                    <a:pt x="534" y="20"/>
                  </a:lnTo>
                  <a:lnTo>
                    <a:pt x="492" y="24"/>
                  </a:lnTo>
                  <a:lnTo>
                    <a:pt x="450" y="28"/>
                  </a:lnTo>
                  <a:lnTo>
                    <a:pt x="409" y="34"/>
                  </a:lnTo>
                  <a:lnTo>
                    <a:pt x="371" y="38"/>
                  </a:lnTo>
                  <a:lnTo>
                    <a:pt x="334" y="44"/>
                  </a:lnTo>
                  <a:lnTo>
                    <a:pt x="299" y="49"/>
                  </a:lnTo>
                  <a:lnTo>
                    <a:pt x="265" y="55"/>
                  </a:lnTo>
                  <a:lnTo>
                    <a:pt x="234" y="62"/>
                  </a:lnTo>
                  <a:lnTo>
                    <a:pt x="202" y="68"/>
                  </a:lnTo>
                  <a:lnTo>
                    <a:pt x="174" y="75"/>
                  </a:lnTo>
                  <a:lnTo>
                    <a:pt x="147" y="82"/>
                  </a:lnTo>
                  <a:lnTo>
                    <a:pt x="123" y="89"/>
                  </a:lnTo>
                  <a:lnTo>
                    <a:pt x="100" y="96"/>
                  </a:lnTo>
                  <a:lnTo>
                    <a:pt x="81" y="103"/>
                  </a:lnTo>
                  <a:lnTo>
                    <a:pt x="62" y="112"/>
                  </a:lnTo>
                  <a:lnTo>
                    <a:pt x="47" y="119"/>
                  </a:lnTo>
                  <a:lnTo>
                    <a:pt x="32" y="127"/>
                  </a:lnTo>
                  <a:lnTo>
                    <a:pt x="21" y="136"/>
                  </a:lnTo>
                  <a:lnTo>
                    <a:pt x="11" y="144"/>
                  </a:lnTo>
                  <a:lnTo>
                    <a:pt x="5" y="153"/>
                  </a:lnTo>
                  <a:lnTo>
                    <a:pt x="1" y="161"/>
                  </a:lnTo>
                  <a:lnTo>
                    <a:pt x="0" y="170"/>
                  </a:lnTo>
                </a:path>
              </a:pathLst>
            </a:custGeom>
            <a:gradFill rotWithShape="0">
              <a:gsLst>
                <a:gs pos="0">
                  <a:schemeClr val="accent1"/>
                </a:gs>
                <a:gs pos="100000">
                  <a:schemeClr val="accent1">
                    <a:gamma/>
                    <a:shade val="46275"/>
                    <a:invGamma/>
                  </a:schemeClr>
                </a:gs>
              </a:gsLst>
              <a:lin ang="5400000" scaled="1"/>
            </a:gradFill>
            <a:ln w="27051">
              <a:solidFill>
                <a:srgbClr val="FFCC00"/>
              </a:solidFill>
              <a:prstDash val="solid"/>
              <a:round/>
            </a:ln>
            <a:effectLst>
              <a:outerShdw dist="28398" dir="3806097" algn="ctr" rotWithShape="0">
                <a:srgbClr val="808080"/>
              </a:outerShdw>
            </a:effectLst>
          </p:spPr>
          <p:txBody>
            <a:bodyPr/>
            <a:lstStyle/>
            <a:p>
              <a:endParaRPr lang="zh-CN" altLang="en-US"/>
            </a:p>
          </p:txBody>
        </p:sp>
        <p:sp>
          <p:nvSpPr>
            <p:cNvPr id="119847" name="Freeform 39"/>
            <p:cNvSpPr/>
            <p:nvPr/>
          </p:nvSpPr>
          <p:spPr bwMode="auto">
            <a:xfrm>
              <a:off x="900" y="2976"/>
              <a:ext cx="1020" cy="80"/>
            </a:xfrm>
            <a:custGeom>
              <a:avLst/>
              <a:gdLst/>
              <a:ahLst/>
              <a:cxnLst>
                <a:cxn ang="0">
                  <a:pos x="0" y="0"/>
                </a:cxn>
                <a:cxn ang="0">
                  <a:pos x="1" y="8"/>
                </a:cxn>
                <a:cxn ang="0">
                  <a:pos x="5" y="17"/>
                </a:cxn>
                <a:cxn ang="0">
                  <a:pos x="11" y="25"/>
                </a:cxn>
                <a:cxn ang="0">
                  <a:pos x="21" y="34"/>
                </a:cxn>
                <a:cxn ang="0">
                  <a:pos x="32" y="42"/>
                </a:cxn>
                <a:cxn ang="0">
                  <a:pos x="47" y="51"/>
                </a:cxn>
                <a:cxn ang="0">
                  <a:pos x="62" y="58"/>
                </a:cxn>
                <a:cxn ang="0">
                  <a:pos x="81" y="66"/>
                </a:cxn>
                <a:cxn ang="0">
                  <a:pos x="100" y="74"/>
                </a:cxn>
                <a:cxn ang="0">
                  <a:pos x="123" y="81"/>
                </a:cxn>
                <a:cxn ang="0">
                  <a:pos x="147" y="88"/>
                </a:cxn>
                <a:cxn ang="0">
                  <a:pos x="174" y="95"/>
                </a:cxn>
                <a:cxn ang="0">
                  <a:pos x="202" y="102"/>
                </a:cxn>
                <a:cxn ang="0">
                  <a:pos x="234" y="108"/>
                </a:cxn>
                <a:cxn ang="0">
                  <a:pos x="265" y="115"/>
                </a:cxn>
                <a:cxn ang="0">
                  <a:pos x="299" y="120"/>
                </a:cxn>
                <a:cxn ang="0">
                  <a:pos x="334" y="126"/>
                </a:cxn>
                <a:cxn ang="0">
                  <a:pos x="371" y="132"/>
                </a:cxn>
                <a:cxn ang="0">
                  <a:pos x="409" y="136"/>
                </a:cxn>
                <a:cxn ang="0">
                  <a:pos x="450" y="142"/>
                </a:cxn>
                <a:cxn ang="0">
                  <a:pos x="492" y="146"/>
                </a:cxn>
                <a:cxn ang="0">
                  <a:pos x="534" y="150"/>
                </a:cxn>
                <a:cxn ang="0">
                  <a:pos x="578" y="153"/>
                </a:cxn>
                <a:cxn ang="0">
                  <a:pos x="623" y="157"/>
                </a:cxn>
                <a:cxn ang="0">
                  <a:pos x="670" y="160"/>
                </a:cxn>
                <a:cxn ang="0">
                  <a:pos x="717" y="163"/>
                </a:cxn>
                <a:cxn ang="0">
                  <a:pos x="765" y="164"/>
                </a:cxn>
                <a:cxn ang="0">
                  <a:pos x="815" y="167"/>
                </a:cxn>
                <a:cxn ang="0">
                  <a:pos x="917" y="168"/>
                </a:cxn>
                <a:cxn ang="0">
                  <a:pos x="1020" y="170"/>
                </a:cxn>
                <a:cxn ang="0">
                  <a:pos x="1125" y="168"/>
                </a:cxn>
                <a:cxn ang="0">
                  <a:pos x="1226" y="167"/>
                </a:cxn>
                <a:cxn ang="0">
                  <a:pos x="1275" y="164"/>
                </a:cxn>
                <a:cxn ang="0">
                  <a:pos x="1323" y="163"/>
                </a:cxn>
                <a:cxn ang="0">
                  <a:pos x="1371" y="160"/>
                </a:cxn>
                <a:cxn ang="0">
                  <a:pos x="1417" y="157"/>
                </a:cxn>
                <a:cxn ang="0">
                  <a:pos x="1462" y="153"/>
                </a:cxn>
                <a:cxn ang="0">
                  <a:pos x="1506" y="150"/>
                </a:cxn>
                <a:cxn ang="0">
                  <a:pos x="1549" y="146"/>
                </a:cxn>
                <a:cxn ang="0">
                  <a:pos x="1591" y="142"/>
                </a:cxn>
                <a:cxn ang="0">
                  <a:pos x="1631" y="136"/>
                </a:cxn>
                <a:cxn ang="0">
                  <a:pos x="1669" y="132"/>
                </a:cxn>
                <a:cxn ang="0">
                  <a:pos x="1706" y="126"/>
                </a:cxn>
                <a:cxn ang="0">
                  <a:pos x="1741" y="120"/>
                </a:cxn>
                <a:cxn ang="0">
                  <a:pos x="1775" y="115"/>
                </a:cxn>
                <a:cxn ang="0">
                  <a:pos x="1808" y="108"/>
                </a:cxn>
                <a:cxn ang="0">
                  <a:pos x="1838" y="102"/>
                </a:cxn>
                <a:cxn ang="0">
                  <a:pos x="1866" y="95"/>
                </a:cxn>
                <a:cxn ang="0">
                  <a:pos x="1893" y="88"/>
                </a:cxn>
                <a:cxn ang="0">
                  <a:pos x="1917" y="81"/>
                </a:cxn>
                <a:cxn ang="0">
                  <a:pos x="1940" y="74"/>
                </a:cxn>
                <a:cxn ang="0">
                  <a:pos x="1961" y="66"/>
                </a:cxn>
                <a:cxn ang="0">
                  <a:pos x="1978" y="58"/>
                </a:cxn>
                <a:cxn ang="0">
                  <a:pos x="1995" y="51"/>
                </a:cxn>
                <a:cxn ang="0">
                  <a:pos x="2008" y="42"/>
                </a:cxn>
                <a:cxn ang="0">
                  <a:pos x="2020" y="34"/>
                </a:cxn>
                <a:cxn ang="0">
                  <a:pos x="2029" y="25"/>
                </a:cxn>
                <a:cxn ang="0">
                  <a:pos x="2035" y="17"/>
                </a:cxn>
                <a:cxn ang="0">
                  <a:pos x="2039" y="8"/>
                </a:cxn>
                <a:cxn ang="0">
                  <a:pos x="2040" y="0"/>
                </a:cxn>
                <a:cxn ang="0">
                  <a:pos x="2040" y="0"/>
                </a:cxn>
              </a:cxnLst>
              <a:rect l="0" t="0" r="r" b="b"/>
              <a:pathLst>
                <a:path w="2040" h="170">
                  <a:moveTo>
                    <a:pt x="0" y="0"/>
                  </a:moveTo>
                  <a:lnTo>
                    <a:pt x="1" y="8"/>
                  </a:lnTo>
                  <a:lnTo>
                    <a:pt x="5" y="17"/>
                  </a:lnTo>
                  <a:lnTo>
                    <a:pt x="11" y="25"/>
                  </a:lnTo>
                  <a:lnTo>
                    <a:pt x="21" y="34"/>
                  </a:lnTo>
                  <a:lnTo>
                    <a:pt x="32" y="42"/>
                  </a:lnTo>
                  <a:lnTo>
                    <a:pt x="47" y="51"/>
                  </a:lnTo>
                  <a:lnTo>
                    <a:pt x="62" y="58"/>
                  </a:lnTo>
                  <a:lnTo>
                    <a:pt x="81" y="66"/>
                  </a:lnTo>
                  <a:lnTo>
                    <a:pt x="100" y="74"/>
                  </a:lnTo>
                  <a:lnTo>
                    <a:pt x="123" y="81"/>
                  </a:lnTo>
                  <a:lnTo>
                    <a:pt x="147" y="88"/>
                  </a:lnTo>
                  <a:lnTo>
                    <a:pt x="174" y="95"/>
                  </a:lnTo>
                  <a:lnTo>
                    <a:pt x="202" y="102"/>
                  </a:lnTo>
                  <a:lnTo>
                    <a:pt x="234" y="108"/>
                  </a:lnTo>
                  <a:lnTo>
                    <a:pt x="265" y="115"/>
                  </a:lnTo>
                  <a:lnTo>
                    <a:pt x="299" y="120"/>
                  </a:lnTo>
                  <a:lnTo>
                    <a:pt x="334" y="126"/>
                  </a:lnTo>
                  <a:lnTo>
                    <a:pt x="371" y="132"/>
                  </a:lnTo>
                  <a:lnTo>
                    <a:pt x="409" y="136"/>
                  </a:lnTo>
                  <a:lnTo>
                    <a:pt x="450" y="142"/>
                  </a:lnTo>
                  <a:lnTo>
                    <a:pt x="492" y="146"/>
                  </a:lnTo>
                  <a:lnTo>
                    <a:pt x="534" y="150"/>
                  </a:lnTo>
                  <a:lnTo>
                    <a:pt x="578" y="153"/>
                  </a:lnTo>
                  <a:lnTo>
                    <a:pt x="623" y="157"/>
                  </a:lnTo>
                  <a:lnTo>
                    <a:pt x="670" y="160"/>
                  </a:lnTo>
                  <a:lnTo>
                    <a:pt x="717" y="163"/>
                  </a:lnTo>
                  <a:lnTo>
                    <a:pt x="765" y="164"/>
                  </a:lnTo>
                  <a:lnTo>
                    <a:pt x="815" y="167"/>
                  </a:lnTo>
                  <a:lnTo>
                    <a:pt x="917" y="168"/>
                  </a:lnTo>
                  <a:lnTo>
                    <a:pt x="1020" y="170"/>
                  </a:lnTo>
                  <a:lnTo>
                    <a:pt x="1125" y="168"/>
                  </a:lnTo>
                  <a:lnTo>
                    <a:pt x="1226" y="167"/>
                  </a:lnTo>
                  <a:lnTo>
                    <a:pt x="1275" y="164"/>
                  </a:lnTo>
                  <a:lnTo>
                    <a:pt x="1323" y="163"/>
                  </a:lnTo>
                  <a:lnTo>
                    <a:pt x="1371" y="160"/>
                  </a:lnTo>
                  <a:lnTo>
                    <a:pt x="1417" y="157"/>
                  </a:lnTo>
                  <a:lnTo>
                    <a:pt x="1462" y="153"/>
                  </a:lnTo>
                  <a:lnTo>
                    <a:pt x="1506" y="150"/>
                  </a:lnTo>
                  <a:lnTo>
                    <a:pt x="1549" y="146"/>
                  </a:lnTo>
                  <a:lnTo>
                    <a:pt x="1591" y="142"/>
                  </a:lnTo>
                  <a:lnTo>
                    <a:pt x="1631" y="136"/>
                  </a:lnTo>
                  <a:lnTo>
                    <a:pt x="1669" y="132"/>
                  </a:lnTo>
                  <a:lnTo>
                    <a:pt x="1706" y="126"/>
                  </a:lnTo>
                  <a:lnTo>
                    <a:pt x="1741" y="120"/>
                  </a:lnTo>
                  <a:lnTo>
                    <a:pt x="1775" y="115"/>
                  </a:lnTo>
                  <a:lnTo>
                    <a:pt x="1808" y="108"/>
                  </a:lnTo>
                  <a:lnTo>
                    <a:pt x="1838" y="102"/>
                  </a:lnTo>
                  <a:lnTo>
                    <a:pt x="1866" y="95"/>
                  </a:lnTo>
                  <a:lnTo>
                    <a:pt x="1893" y="88"/>
                  </a:lnTo>
                  <a:lnTo>
                    <a:pt x="1917" y="81"/>
                  </a:lnTo>
                  <a:lnTo>
                    <a:pt x="1940" y="74"/>
                  </a:lnTo>
                  <a:lnTo>
                    <a:pt x="1961" y="66"/>
                  </a:lnTo>
                  <a:lnTo>
                    <a:pt x="1978" y="58"/>
                  </a:lnTo>
                  <a:lnTo>
                    <a:pt x="1995" y="51"/>
                  </a:lnTo>
                  <a:lnTo>
                    <a:pt x="2008" y="42"/>
                  </a:lnTo>
                  <a:lnTo>
                    <a:pt x="2020" y="34"/>
                  </a:lnTo>
                  <a:lnTo>
                    <a:pt x="2029" y="25"/>
                  </a:lnTo>
                  <a:lnTo>
                    <a:pt x="2035" y="17"/>
                  </a:lnTo>
                  <a:lnTo>
                    <a:pt x="2039" y="8"/>
                  </a:lnTo>
                  <a:lnTo>
                    <a:pt x="2040" y="0"/>
                  </a:lnTo>
                  <a:lnTo>
                    <a:pt x="2040" y="0"/>
                  </a:lnTo>
                </a:path>
              </a:pathLst>
            </a:custGeom>
            <a:noFill/>
            <a:ln w="26988">
              <a:solidFill>
                <a:srgbClr val="FFCC00"/>
              </a:solidFill>
              <a:prstDash val="solid"/>
              <a:round/>
            </a:ln>
            <a:effectLst>
              <a:outerShdw dist="28398" dir="3806097" algn="ctr" rotWithShape="0">
                <a:srgbClr val="808080"/>
              </a:outerShdw>
            </a:effectLst>
          </p:spPr>
          <p:txBody>
            <a:bodyPr/>
            <a:lstStyle/>
            <a:p>
              <a:endParaRPr lang="zh-CN" altLang="en-US"/>
            </a:p>
          </p:txBody>
        </p:sp>
        <p:sp>
          <p:nvSpPr>
            <p:cNvPr id="119848" name="Rectangle 40"/>
            <p:cNvSpPr>
              <a:spLocks noChangeArrowheads="1"/>
            </p:cNvSpPr>
            <p:nvPr/>
          </p:nvSpPr>
          <p:spPr bwMode="auto">
            <a:xfrm>
              <a:off x="978" y="3046"/>
              <a:ext cx="649" cy="126"/>
            </a:xfrm>
            <a:prstGeom prst="rect">
              <a:avLst/>
            </a:prstGeom>
            <a:noFill/>
            <a:ln w="9525">
              <a:noFill/>
              <a:miter lim="800000"/>
            </a:ln>
            <a:effectLst>
              <a:outerShdw dist="28398" dir="3806097" algn="ctr" rotWithShape="0">
                <a:srgbClr val="808080"/>
              </a:outerShdw>
            </a:effectLst>
          </p:spPr>
          <p:txBody>
            <a:bodyPr wrap="none" lIns="0" tIns="0" rIns="0" bIns="0">
              <a:spAutoFit/>
            </a:bodyPr>
            <a:lstStyle/>
            <a:p>
              <a:r>
                <a:rPr lang="zh-CN" altLang="en-US" sz="1700" dirty="0">
                  <a:solidFill>
                    <a:srgbClr val="FFFFFF"/>
                  </a:solidFill>
                  <a:effectLst>
                    <a:outerShdw blurRad="38100" dist="38100" dir="2700000" algn="tl">
                      <a:srgbClr val="C0C0C0"/>
                    </a:outerShdw>
                  </a:effectLst>
                  <a:latin typeface="黑体" panose="02010609060101010101" pitchFamily="49" charset="-122"/>
                  <a:ea typeface="黑体" panose="02010609060101010101" pitchFamily="49" charset="-122"/>
                </a:rPr>
                <a:t>大客户分析数据集市</a:t>
              </a:r>
              <a:endParaRPr lang="zh-CN" altLang="en-US" dirty="0">
                <a:effectLst>
                  <a:outerShdw blurRad="38100" dist="38100" dir="2700000" algn="tl">
                    <a:srgbClr val="C0C0C0"/>
                  </a:outerShdw>
                </a:effectLst>
                <a:latin typeface="Times New Roman" panose="02020603050405020304" pitchFamily="18" charset="0"/>
                <a:ea typeface="华文中宋" panose="02010600040101010101" pitchFamily="2" charset="-122"/>
              </a:endParaRPr>
            </a:p>
          </p:txBody>
        </p:sp>
        <p:sp>
          <p:nvSpPr>
            <p:cNvPr id="119849" name="Freeform 41"/>
            <p:cNvSpPr/>
            <p:nvPr/>
          </p:nvSpPr>
          <p:spPr bwMode="auto">
            <a:xfrm>
              <a:off x="900" y="2524"/>
              <a:ext cx="1020" cy="319"/>
            </a:xfrm>
            <a:custGeom>
              <a:avLst/>
              <a:gdLst/>
              <a:ahLst/>
              <a:cxnLst>
                <a:cxn ang="0">
                  <a:pos x="0" y="510"/>
                </a:cxn>
                <a:cxn ang="0">
                  <a:pos x="5" y="527"/>
                </a:cxn>
                <a:cxn ang="0">
                  <a:pos x="21" y="544"/>
                </a:cxn>
                <a:cxn ang="0">
                  <a:pos x="47" y="561"/>
                </a:cxn>
                <a:cxn ang="0">
                  <a:pos x="81" y="577"/>
                </a:cxn>
                <a:cxn ang="0">
                  <a:pos x="123" y="591"/>
                </a:cxn>
                <a:cxn ang="0">
                  <a:pos x="174" y="605"/>
                </a:cxn>
                <a:cxn ang="0">
                  <a:pos x="234" y="618"/>
                </a:cxn>
                <a:cxn ang="0">
                  <a:pos x="299" y="631"/>
                </a:cxn>
                <a:cxn ang="0">
                  <a:pos x="371" y="642"/>
                </a:cxn>
                <a:cxn ang="0">
                  <a:pos x="450" y="652"/>
                </a:cxn>
                <a:cxn ang="0">
                  <a:pos x="534" y="661"/>
                </a:cxn>
                <a:cxn ang="0">
                  <a:pos x="623" y="668"/>
                </a:cxn>
                <a:cxn ang="0">
                  <a:pos x="717" y="673"/>
                </a:cxn>
                <a:cxn ang="0">
                  <a:pos x="815" y="678"/>
                </a:cxn>
                <a:cxn ang="0">
                  <a:pos x="1020" y="680"/>
                </a:cxn>
                <a:cxn ang="0">
                  <a:pos x="1226" y="678"/>
                </a:cxn>
                <a:cxn ang="0">
                  <a:pos x="1323" y="673"/>
                </a:cxn>
                <a:cxn ang="0">
                  <a:pos x="1417" y="668"/>
                </a:cxn>
                <a:cxn ang="0">
                  <a:pos x="1506" y="661"/>
                </a:cxn>
                <a:cxn ang="0">
                  <a:pos x="1591" y="652"/>
                </a:cxn>
                <a:cxn ang="0">
                  <a:pos x="1669" y="642"/>
                </a:cxn>
                <a:cxn ang="0">
                  <a:pos x="1741" y="631"/>
                </a:cxn>
                <a:cxn ang="0">
                  <a:pos x="1808" y="618"/>
                </a:cxn>
                <a:cxn ang="0">
                  <a:pos x="1866" y="605"/>
                </a:cxn>
                <a:cxn ang="0">
                  <a:pos x="1917" y="591"/>
                </a:cxn>
                <a:cxn ang="0">
                  <a:pos x="1961" y="577"/>
                </a:cxn>
                <a:cxn ang="0">
                  <a:pos x="1995" y="561"/>
                </a:cxn>
                <a:cxn ang="0">
                  <a:pos x="2020" y="544"/>
                </a:cxn>
                <a:cxn ang="0">
                  <a:pos x="2035" y="527"/>
                </a:cxn>
                <a:cxn ang="0">
                  <a:pos x="2040" y="510"/>
                </a:cxn>
                <a:cxn ang="0">
                  <a:pos x="2040" y="510"/>
                </a:cxn>
                <a:cxn ang="0">
                  <a:pos x="2039" y="162"/>
                </a:cxn>
                <a:cxn ang="0">
                  <a:pos x="2029" y="145"/>
                </a:cxn>
                <a:cxn ang="0">
                  <a:pos x="2008" y="128"/>
                </a:cxn>
                <a:cxn ang="0">
                  <a:pos x="1978" y="112"/>
                </a:cxn>
                <a:cxn ang="0">
                  <a:pos x="1940" y="97"/>
                </a:cxn>
                <a:cxn ang="0">
                  <a:pos x="1893" y="83"/>
                </a:cxn>
                <a:cxn ang="0">
                  <a:pos x="1838" y="68"/>
                </a:cxn>
                <a:cxn ang="0">
                  <a:pos x="1775" y="56"/>
                </a:cxn>
                <a:cxn ang="0">
                  <a:pos x="1706" y="44"/>
                </a:cxn>
                <a:cxn ang="0">
                  <a:pos x="1631" y="34"/>
                </a:cxn>
                <a:cxn ang="0">
                  <a:pos x="1549" y="24"/>
                </a:cxn>
                <a:cxn ang="0">
                  <a:pos x="1462" y="17"/>
                </a:cxn>
                <a:cxn ang="0">
                  <a:pos x="1371" y="10"/>
                </a:cxn>
                <a:cxn ang="0">
                  <a:pos x="1275" y="6"/>
                </a:cxn>
                <a:cxn ang="0">
                  <a:pos x="1125" y="2"/>
                </a:cxn>
                <a:cxn ang="0">
                  <a:pos x="917" y="2"/>
                </a:cxn>
                <a:cxn ang="0">
                  <a:pos x="765" y="6"/>
                </a:cxn>
                <a:cxn ang="0">
                  <a:pos x="670" y="10"/>
                </a:cxn>
                <a:cxn ang="0">
                  <a:pos x="578" y="17"/>
                </a:cxn>
                <a:cxn ang="0">
                  <a:pos x="492" y="24"/>
                </a:cxn>
                <a:cxn ang="0">
                  <a:pos x="409" y="34"/>
                </a:cxn>
                <a:cxn ang="0">
                  <a:pos x="334" y="44"/>
                </a:cxn>
                <a:cxn ang="0">
                  <a:pos x="265" y="56"/>
                </a:cxn>
                <a:cxn ang="0">
                  <a:pos x="202" y="68"/>
                </a:cxn>
                <a:cxn ang="0">
                  <a:pos x="147" y="83"/>
                </a:cxn>
                <a:cxn ang="0">
                  <a:pos x="100" y="97"/>
                </a:cxn>
                <a:cxn ang="0">
                  <a:pos x="62" y="112"/>
                </a:cxn>
                <a:cxn ang="0">
                  <a:pos x="32" y="128"/>
                </a:cxn>
                <a:cxn ang="0">
                  <a:pos x="11" y="145"/>
                </a:cxn>
                <a:cxn ang="0">
                  <a:pos x="1" y="162"/>
                </a:cxn>
              </a:cxnLst>
              <a:rect l="0" t="0" r="r" b="b"/>
              <a:pathLst>
                <a:path w="2040" h="680">
                  <a:moveTo>
                    <a:pt x="0" y="170"/>
                  </a:moveTo>
                  <a:lnTo>
                    <a:pt x="0" y="510"/>
                  </a:lnTo>
                  <a:lnTo>
                    <a:pt x="1" y="519"/>
                  </a:lnTo>
                  <a:lnTo>
                    <a:pt x="5" y="527"/>
                  </a:lnTo>
                  <a:lnTo>
                    <a:pt x="11" y="536"/>
                  </a:lnTo>
                  <a:lnTo>
                    <a:pt x="21" y="544"/>
                  </a:lnTo>
                  <a:lnTo>
                    <a:pt x="32" y="553"/>
                  </a:lnTo>
                  <a:lnTo>
                    <a:pt x="47" y="561"/>
                  </a:lnTo>
                  <a:lnTo>
                    <a:pt x="62" y="569"/>
                  </a:lnTo>
                  <a:lnTo>
                    <a:pt x="81" y="577"/>
                  </a:lnTo>
                  <a:lnTo>
                    <a:pt x="100" y="584"/>
                  </a:lnTo>
                  <a:lnTo>
                    <a:pt x="123" y="591"/>
                  </a:lnTo>
                  <a:lnTo>
                    <a:pt x="147" y="598"/>
                  </a:lnTo>
                  <a:lnTo>
                    <a:pt x="174" y="605"/>
                  </a:lnTo>
                  <a:lnTo>
                    <a:pt x="202" y="612"/>
                  </a:lnTo>
                  <a:lnTo>
                    <a:pt x="234" y="618"/>
                  </a:lnTo>
                  <a:lnTo>
                    <a:pt x="265" y="625"/>
                  </a:lnTo>
                  <a:lnTo>
                    <a:pt x="299" y="631"/>
                  </a:lnTo>
                  <a:lnTo>
                    <a:pt x="334" y="637"/>
                  </a:lnTo>
                  <a:lnTo>
                    <a:pt x="371" y="642"/>
                  </a:lnTo>
                  <a:lnTo>
                    <a:pt x="409" y="646"/>
                  </a:lnTo>
                  <a:lnTo>
                    <a:pt x="450" y="652"/>
                  </a:lnTo>
                  <a:lnTo>
                    <a:pt x="492" y="656"/>
                  </a:lnTo>
                  <a:lnTo>
                    <a:pt x="534" y="661"/>
                  </a:lnTo>
                  <a:lnTo>
                    <a:pt x="578" y="663"/>
                  </a:lnTo>
                  <a:lnTo>
                    <a:pt x="623" y="668"/>
                  </a:lnTo>
                  <a:lnTo>
                    <a:pt x="670" y="671"/>
                  </a:lnTo>
                  <a:lnTo>
                    <a:pt x="717" y="673"/>
                  </a:lnTo>
                  <a:lnTo>
                    <a:pt x="765" y="675"/>
                  </a:lnTo>
                  <a:lnTo>
                    <a:pt x="815" y="678"/>
                  </a:lnTo>
                  <a:lnTo>
                    <a:pt x="917" y="679"/>
                  </a:lnTo>
                  <a:lnTo>
                    <a:pt x="1020" y="680"/>
                  </a:lnTo>
                  <a:lnTo>
                    <a:pt x="1125" y="679"/>
                  </a:lnTo>
                  <a:lnTo>
                    <a:pt x="1226" y="678"/>
                  </a:lnTo>
                  <a:lnTo>
                    <a:pt x="1275" y="675"/>
                  </a:lnTo>
                  <a:lnTo>
                    <a:pt x="1323" y="673"/>
                  </a:lnTo>
                  <a:lnTo>
                    <a:pt x="1371" y="671"/>
                  </a:lnTo>
                  <a:lnTo>
                    <a:pt x="1417" y="668"/>
                  </a:lnTo>
                  <a:lnTo>
                    <a:pt x="1462" y="663"/>
                  </a:lnTo>
                  <a:lnTo>
                    <a:pt x="1506" y="661"/>
                  </a:lnTo>
                  <a:lnTo>
                    <a:pt x="1549" y="656"/>
                  </a:lnTo>
                  <a:lnTo>
                    <a:pt x="1591" y="652"/>
                  </a:lnTo>
                  <a:lnTo>
                    <a:pt x="1631" y="646"/>
                  </a:lnTo>
                  <a:lnTo>
                    <a:pt x="1669" y="642"/>
                  </a:lnTo>
                  <a:lnTo>
                    <a:pt x="1706" y="637"/>
                  </a:lnTo>
                  <a:lnTo>
                    <a:pt x="1741" y="631"/>
                  </a:lnTo>
                  <a:lnTo>
                    <a:pt x="1775" y="625"/>
                  </a:lnTo>
                  <a:lnTo>
                    <a:pt x="1808" y="618"/>
                  </a:lnTo>
                  <a:lnTo>
                    <a:pt x="1838" y="612"/>
                  </a:lnTo>
                  <a:lnTo>
                    <a:pt x="1866" y="605"/>
                  </a:lnTo>
                  <a:lnTo>
                    <a:pt x="1893" y="598"/>
                  </a:lnTo>
                  <a:lnTo>
                    <a:pt x="1917" y="591"/>
                  </a:lnTo>
                  <a:lnTo>
                    <a:pt x="1940" y="584"/>
                  </a:lnTo>
                  <a:lnTo>
                    <a:pt x="1961" y="577"/>
                  </a:lnTo>
                  <a:lnTo>
                    <a:pt x="1978" y="569"/>
                  </a:lnTo>
                  <a:lnTo>
                    <a:pt x="1995" y="561"/>
                  </a:lnTo>
                  <a:lnTo>
                    <a:pt x="2008" y="553"/>
                  </a:lnTo>
                  <a:lnTo>
                    <a:pt x="2020" y="544"/>
                  </a:lnTo>
                  <a:lnTo>
                    <a:pt x="2029" y="536"/>
                  </a:lnTo>
                  <a:lnTo>
                    <a:pt x="2035" y="527"/>
                  </a:lnTo>
                  <a:lnTo>
                    <a:pt x="2039" y="519"/>
                  </a:lnTo>
                  <a:lnTo>
                    <a:pt x="2040" y="510"/>
                  </a:lnTo>
                  <a:lnTo>
                    <a:pt x="2040" y="510"/>
                  </a:lnTo>
                  <a:lnTo>
                    <a:pt x="2040" y="510"/>
                  </a:lnTo>
                  <a:lnTo>
                    <a:pt x="2040" y="170"/>
                  </a:lnTo>
                  <a:lnTo>
                    <a:pt x="2039" y="162"/>
                  </a:lnTo>
                  <a:lnTo>
                    <a:pt x="2035" y="153"/>
                  </a:lnTo>
                  <a:lnTo>
                    <a:pt x="2029" y="145"/>
                  </a:lnTo>
                  <a:lnTo>
                    <a:pt x="2020" y="136"/>
                  </a:lnTo>
                  <a:lnTo>
                    <a:pt x="2008" y="128"/>
                  </a:lnTo>
                  <a:lnTo>
                    <a:pt x="1995" y="119"/>
                  </a:lnTo>
                  <a:lnTo>
                    <a:pt x="1978" y="112"/>
                  </a:lnTo>
                  <a:lnTo>
                    <a:pt x="1961" y="104"/>
                  </a:lnTo>
                  <a:lnTo>
                    <a:pt x="1940" y="97"/>
                  </a:lnTo>
                  <a:lnTo>
                    <a:pt x="1917" y="90"/>
                  </a:lnTo>
                  <a:lnTo>
                    <a:pt x="1893" y="83"/>
                  </a:lnTo>
                  <a:lnTo>
                    <a:pt x="1866" y="75"/>
                  </a:lnTo>
                  <a:lnTo>
                    <a:pt x="1838" y="68"/>
                  </a:lnTo>
                  <a:lnTo>
                    <a:pt x="1808" y="63"/>
                  </a:lnTo>
                  <a:lnTo>
                    <a:pt x="1775" y="56"/>
                  </a:lnTo>
                  <a:lnTo>
                    <a:pt x="1741" y="50"/>
                  </a:lnTo>
                  <a:lnTo>
                    <a:pt x="1706" y="44"/>
                  </a:lnTo>
                  <a:lnTo>
                    <a:pt x="1669" y="39"/>
                  </a:lnTo>
                  <a:lnTo>
                    <a:pt x="1631" y="34"/>
                  </a:lnTo>
                  <a:lnTo>
                    <a:pt x="1591" y="29"/>
                  </a:lnTo>
                  <a:lnTo>
                    <a:pt x="1549" y="24"/>
                  </a:lnTo>
                  <a:lnTo>
                    <a:pt x="1506" y="20"/>
                  </a:lnTo>
                  <a:lnTo>
                    <a:pt x="1462" y="17"/>
                  </a:lnTo>
                  <a:lnTo>
                    <a:pt x="1417" y="13"/>
                  </a:lnTo>
                  <a:lnTo>
                    <a:pt x="1371" y="10"/>
                  </a:lnTo>
                  <a:lnTo>
                    <a:pt x="1323" y="7"/>
                  </a:lnTo>
                  <a:lnTo>
                    <a:pt x="1275" y="6"/>
                  </a:lnTo>
                  <a:lnTo>
                    <a:pt x="1226" y="3"/>
                  </a:lnTo>
                  <a:lnTo>
                    <a:pt x="1125" y="2"/>
                  </a:lnTo>
                  <a:lnTo>
                    <a:pt x="1020" y="0"/>
                  </a:lnTo>
                  <a:lnTo>
                    <a:pt x="917" y="2"/>
                  </a:lnTo>
                  <a:lnTo>
                    <a:pt x="815" y="3"/>
                  </a:lnTo>
                  <a:lnTo>
                    <a:pt x="765" y="6"/>
                  </a:lnTo>
                  <a:lnTo>
                    <a:pt x="717" y="7"/>
                  </a:lnTo>
                  <a:lnTo>
                    <a:pt x="670" y="10"/>
                  </a:lnTo>
                  <a:lnTo>
                    <a:pt x="623" y="13"/>
                  </a:lnTo>
                  <a:lnTo>
                    <a:pt x="578" y="17"/>
                  </a:lnTo>
                  <a:lnTo>
                    <a:pt x="534" y="20"/>
                  </a:lnTo>
                  <a:lnTo>
                    <a:pt x="492" y="24"/>
                  </a:lnTo>
                  <a:lnTo>
                    <a:pt x="450" y="29"/>
                  </a:lnTo>
                  <a:lnTo>
                    <a:pt x="409" y="34"/>
                  </a:lnTo>
                  <a:lnTo>
                    <a:pt x="371" y="39"/>
                  </a:lnTo>
                  <a:lnTo>
                    <a:pt x="334" y="44"/>
                  </a:lnTo>
                  <a:lnTo>
                    <a:pt x="299" y="50"/>
                  </a:lnTo>
                  <a:lnTo>
                    <a:pt x="265" y="56"/>
                  </a:lnTo>
                  <a:lnTo>
                    <a:pt x="234" y="63"/>
                  </a:lnTo>
                  <a:lnTo>
                    <a:pt x="202" y="68"/>
                  </a:lnTo>
                  <a:lnTo>
                    <a:pt x="174" y="75"/>
                  </a:lnTo>
                  <a:lnTo>
                    <a:pt x="147" y="83"/>
                  </a:lnTo>
                  <a:lnTo>
                    <a:pt x="123" y="90"/>
                  </a:lnTo>
                  <a:lnTo>
                    <a:pt x="100" y="97"/>
                  </a:lnTo>
                  <a:lnTo>
                    <a:pt x="81" y="104"/>
                  </a:lnTo>
                  <a:lnTo>
                    <a:pt x="62" y="112"/>
                  </a:lnTo>
                  <a:lnTo>
                    <a:pt x="47" y="119"/>
                  </a:lnTo>
                  <a:lnTo>
                    <a:pt x="32" y="128"/>
                  </a:lnTo>
                  <a:lnTo>
                    <a:pt x="21" y="136"/>
                  </a:lnTo>
                  <a:lnTo>
                    <a:pt x="11" y="145"/>
                  </a:lnTo>
                  <a:lnTo>
                    <a:pt x="5" y="153"/>
                  </a:lnTo>
                  <a:lnTo>
                    <a:pt x="1" y="162"/>
                  </a:lnTo>
                  <a:lnTo>
                    <a:pt x="0" y="170"/>
                  </a:lnTo>
                </a:path>
              </a:pathLst>
            </a:custGeom>
            <a:gradFill rotWithShape="0">
              <a:gsLst>
                <a:gs pos="0">
                  <a:schemeClr val="accent1"/>
                </a:gs>
                <a:gs pos="100000">
                  <a:schemeClr val="accent1">
                    <a:gamma/>
                    <a:shade val="46275"/>
                    <a:invGamma/>
                  </a:schemeClr>
                </a:gs>
              </a:gsLst>
              <a:lin ang="5400000" scaled="1"/>
            </a:gradFill>
            <a:ln w="27051">
              <a:solidFill>
                <a:srgbClr val="FFCC00"/>
              </a:solidFill>
              <a:prstDash val="solid"/>
              <a:round/>
            </a:ln>
            <a:effectLst>
              <a:outerShdw dist="28398" dir="3806097" algn="ctr" rotWithShape="0">
                <a:srgbClr val="808080"/>
              </a:outerShdw>
            </a:effectLst>
          </p:spPr>
          <p:txBody>
            <a:bodyPr/>
            <a:lstStyle/>
            <a:p>
              <a:endParaRPr lang="zh-CN" altLang="en-US"/>
            </a:p>
          </p:txBody>
        </p:sp>
        <p:sp>
          <p:nvSpPr>
            <p:cNvPr id="119850" name="Freeform 42"/>
            <p:cNvSpPr/>
            <p:nvPr/>
          </p:nvSpPr>
          <p:spPr bwMode="auto">
            <a:xfrm>
              <a:off x="900" y="2604"/>
              <a:ext cx="1020" cy="80"/>
            </a:xfrm>
            <a:custGeom>
              <a:avLst/>
              <a:gdLst/>
              <a:ahLst/>
              <a:cxnLst>
                <a:cxn ang="0">
                  <a:pos x="0" y="0"/>
                </a:cxn>
                <a:cxn ang="0">
                  <a:pos x="1" y="9"/>
                </a:cxn>
                <a:cxn ang="0">
                  <a:pos x="5" y="17"/>
                </a:cxn>
                <a:cxn ang="0">
                  <a:pos x="11" y="26"/>
                </a:cxn>
                <a:cxn ang="0">
                  <a:pos x="21" y="34"/>
                </a:cxn>
                <a:cxn ang="0">
                  <a:pos x="32" y="43"/>
                </a:cxn>
                <a:cxn ang="0">
                  <a:pos x="47" y="51"/>
                </a:cxn>
                <a:cxn ang="0">
                  <a:pos x="62" y="58"/>
                </a:cxn>
                <a:cxn ang="0">
                  <a:pos x="81" y="67"/>
                </a:cxn>
                <a:cxn ang="0">
                  <a:pos x="100" y="74"/>
                </a:cxn>
                <a:cxn ang="0">
                  <a:pos x="123" y="81"/>
                </a:cxn>
                <a:cxn ang="0">
                  <a:pos x="147" y="88"/>
                </a:cxn>
                <a:cxn ang="0">
                  <a:pos x="174" y="95"/>
                </a:cxn>
                <a:cxn ang="0">
                  <a:pos x="202" y="102"/>
                </a:cxn>
                <a:cxn ang="0">
                  <a:pos x="234" y="108"/>
                </a:cxn>
                <a:cxn ang="0">
                  <a:pos x="265" y="115"/>
                </a:cxn>
                <a:cxn ang="0">
                  <a:pos x="299" y="121"/>
                </a:cxn>
                <a:cxn ang="0">
                  <a:pos x="334" y="126"/>
                </a:cxn>
                <a:cxn ang="0">
                  <a:pos x="371" y="132"/>
                </a:cxn>
                <a:cxn ang="0">
                  <a:pos x="409" y="136"/>
                </a:cxn>
                <a:cxn ang="0">
                  <a:pos x="450" y="142"/>
                </a:cxn>
                <a:cxn ang="0">
                  <a:pos x="492" y="146"/>
                </a:cxn>
                <a:cxn ang="0">
                  <a:pos x="534" y="151"/>
                </a:cxn>
                <a:cxn ang="0">
                  <a:pos x="578" y="153"/>
                </a:cxn>
                <a:cxn ang="0">
                  <a:pos x="623" y="158"/>
                </a:cxn>
                <a:cxn ang="0">
                  <a:pos x="670" y="161"/>
                </a:cxn>
                <a:cxn ang="0">
                  <a:pos x="717" y="163"/>
                </a:cxn>
                <a:cxn ang="0">
                  <a:pos x="765" y="165"/>
                </a:cxn>
                <a:cxn ang="0">
                  <a:pos x="815" y="168"/>
                </a:cxn>
                <a:cxn ang="0">
                  <a:pos x="917" y="169"/>
                </a:cxn>
                <a:cxn ang="0">
                  <a:pos x="1020" y="170"/>
                </a:cxn>
                <a:cxn ang="0">
                  <a:pos x="1125" y="169"/>
                </a:cxn>
                <a:cxn ang="0">
                  <a:pos x="1226" y="168"/>
                </a:cxn>
                <a:cxn ang="0">
                  <a:pos x="1275" y="165"/>
                </a:cxn>
                <a:cxn ang="0">
                  <a:pos x="1323" y="163"/>
                </a:cxn>
                <a:cxn ang="0">
                  <a:pos x="1371" y="161"/>
                </a:cxn>
                <a:cxn ang="0">
                  <a:pos x="1417" y="158"/>
                </a:cxn>
                <a:cxn ang="0">
                  <a:pos x="1462" y="153"/>
                </a:cxn>
                <a:cxn ang="0">
                  <a:pos x="1506" y="151"/>
                </a:cxn>
                <a:cxn ang="0">
                  <a:pos x="1549" y="146"/>
                </a:cxn>
                <a:cxn ang="0">
                  <a:pos x="1591" y="142"/>
                </a:cxn>
                <a:cxn ang="0">
                  <a:pos x="1631" y="136"/>
                </a:cxn>
                <a:cxn ang="0">
                  <a:pos x="1669" y="132"/>
                </a:cxn>
                <a:cxn ang="0">
                  <a:pos x="1706" y="126"/>
                </a:cxn>
                <a:cxn ang="0">
                  <a:pos x="1741" y="121"/>
                </a:cxn>
                <a:cxn ang="0">
                  <a:pos x="1775" y="115"/>
                </a:cxn>
                <a:cxn ang="0">
                  <a:pos x="1808" y="108"/>
                </a:cxn>
                <a:cxn ang="0">
                  <a:pos x="1838" y="102"/>
                </a:cxn>
                <a:cxn ang="0">
                  <a:pos x="1866" y="95"/>
                </a:cxn>
                <a:cxn ang="0">
                  <a:pos x="1893" y="88"/>
                </a:cxn>
                <a:cxn ang="0">
                  <a:pos x="1917" y="81"/>
                </a:cxn>
                <a:cxn ang="0">
                  <a:pos x="1940" y="74"/>
                </a:cxn>
                <a:cxn ang="0">
                  <a:pos x="1961" y="67"/>
                </a:cxn>
                <a:cxn ang="0">
                  <a:pos x="1978" y="58"/>
                </a:cxn>
                <a:cxn ang="0">
                  <a:pos x="1995" y="51"/>
                </a:cxn>
                <a:cxn ang="0">
                  <a:pos x="2008" y="43"/>
                </a:cxn>
                <a:cxn ang="0">
                  <a:pos x="2020" y="34"/>
                </a:cxn>
                <a:cxn ang="0">
                  <a:pos x="2029" y="26"/>
                </a:cxn>
                <a:cxn ang="0">
                  <a:pos x="2035" y="17"/>
                </a:cxn>
                <a:cxn ang="0">
                  <a:pos x="2039" y="9"/>
                </a:cxn>
                <a:cxn ang="0">
                  <a:pos x="2040" y="0"/>
                </a:cxn>
                <a:cxn ang="0">
                  <a:pos x="2040" y="0"/>
                </a:cxn>
              </a:cxnLst>
              <a:rect l="0" t="0" r="r" b="b"/>
              <a:pathLst>
                <a:path w="2040" h="170">
                  <a:moveTo>
                    <a:pt x="0" y="0"/>
                  </a:moveTo>
                  <a:lnTo>
                    <a:pt x="1" y="9"/>
                  </a:lnTo>
                  <a:lnTo>
                    <a:pt x="5" y="17"/>
                  </a:lnTo>
                  <a:lnTo>
                    <a:pt x="11" y="26"/>
                  </a:lnTo>
                  <a:lnTo>
                    <a:pt x="21" y="34"/>
                  </a:lnTo>
                  <a:lnTo>
                    <a:pt x="32" y="43"/>
                  </a:lnTo>
                  <a:lnTo>
                    <a:pt x="47" y="51"/>
                  </a:lnTo>
                  <a:lnTo>
                    <a:pt x="62" y="58"/>
                  </a:lnTo>
                  <a:lnTo>
                    <a:pt x="81" y="67"/>
                  </a:lnTo>
                  <a:lnTo>
                    <a:pt x="100" y="74"/>
                  </a:lnTo>
                  <a:lnTo>
                    <a:pt x="123" y="81"/>
                  </a:lnTo>
                  <a:lnTo>
                    <a:pt x="147" y="88"/>
                  </a:lnTo>
                  <a:lnTo>
                    <a:pt x="174" y="95"/>
                  </a:lnTo>
                  <a:lnTo>
                    <a:pt x="202" y="102"/>
                  </a:lnTo>
                  <a:lnTo>
                    <a:pt x="234" y="108"/>
                  </a:lnTo>
                  <a:lnTo>
                    <a:pt x="265" y="115"/>
                  </a:lnTo>
                  <a:lnTo>
                    <a:pt x="299" y="121"/>
                  </a:lnTo>
                  <a:lnTo>
                    <a:pt x="334" y="126"/>
                  </a:lnTo>
                  <a:lnTo>
                    <a:pt x="371" y="132"/>
                  </a:lnTo>
                  <a:lnTo>
                    <a:pt x="409" y="136"/>
                  </a:lnTo>
                  <a:lnTo>
                    <a:pt x="450" y="142"/>
                  </a:lnTo>
                  <a:lnTo>
                    <a:pt x="492" y="146"/>
                  </a:lnTo>
                  <a:lnTo>
                    <a:pt x="534" y="151"/>
                  </a:lnTo>
                  <a:lnTo>
                    <a:pt x="578" y="153"/>
                  </a:lnTo>
                  <a:lnTo>
                    <a:pt x="623" y="158"/>
                  </a:lnTo>
                  <a:lnTo>
                    <a:pt x="670" y="161"/>
                  </a:lnTo>
                  <a:lnTo>
                    <a:pt x="717" y="163"/>
                  </a:lnTo>
                  <a:lnTo>
                    <a:pt x="765" y="165"/>
                  </a:lnTo>
                  <a:lnTo>
                    <a:pt x="815" y="168"/>
                  </a:lnTo>
                  <a:lnTo>
                    <a:pt x="917" y="169"/>
                  </a:lnTo>
                  <a:lnTo>
                    <a:pt x="1020" y="170"/>
                  </a:lnTo>
                  <a:lnTo>
                    <a:pt x="1125" y="169"/>
                  </a:lnTo>
                  <a:lnTo>
                    <a:pt x="1226" y="168"/>
                  </a:lnTo>
                  <a:lnTo>
                    <a:pt x="1275" y="165"/>
                  </a:lnTo>
                  <a:lnTo>
                    <a:pt x="1323" y="163"/>
                  </a:lnTo>
                  <a:lnTo>
                    <a:pt x="1371" y="161"/>
                  </a:lnTo>
                  <a:lnTo>
                    <a:pt x="1417" y="158"/>
                  </a:lnTo>
                  <a:lnTo>
                    <a:pt x="1462" y="153"/>
                  </a:lnTo>
                  <a:lnTo>
                    <a:pt x="1506" y="151"/>
                  </a:lnTo>
                  <a:lnTo>
                    <a:pt x="1549" y="146"/>
                  </a:lnTo>
                  <a:lnTo>
                    <a:pt x="1591" y="142"/>
                  </a:lnTo>
                  <a:lnTo>
                    <a:pt x="1631" y="136"/>
                  </a:lnTo>
                  <a:lnTo>
                    <a:pt x="1669" y="132"/>
                  </a:lnTo>
                  <a:lnTo>
                    <a:pt x="1706" y="126"/>
                  </a:lnTo>
                  <a:lnTo>
                    <a:pt x="1741" y="121"/>
                  </a:lnTo>
                  <a:lnTo>
                    <a:pt x="1775" y="115"/>
                  </a:lnTo>
                  <a:lnTo>
                    <a:pt x="1808" y="108"/>
                  </a:lnTo>
                  <a:lnTo>
                    <a:pt x="1838" y="102"/>
                  </a:lnTo>
                  <a:lnTo>
                    <a:pt x="1866" y="95"/>
                  </a:lnTo>
                  <a:lnTo>
                    <a:pt x="1893" y="88"/>
                  </a:lnTo>
                  <a:lnTo>
                    <a:pt x="1917" y="81"/>
                  </a:lnTo>
                  <a:lnTo>
                    <a:pt x="1940" y="74"/>
                  </a:lnTo>
                  <a:lnTo>
                    <a:pt x="1961" y="67"/>
                  </a:lnTo>
                  <a:lnTo>
                    <a:pt x="1978" y="58"/>
                  </a:lnTo>
                  <a:lnTo>
                    <a:pt x="1995" y="51"/>
                  </a:lnTo>
                  <a:lnTo>
                    <a:pt x="2008" y="43"/>
                  </a:lnTo>
                  <a:lnTo>
                    <a:pt x="2020" y="34"/>
                  </a:lnTo>
                  <a:lnTo>
                    <a:pt x="2029" y="26"/>
                  </a:lnTo>
                  <a:lnTo>
                    <a:pt x="2035" y="17"/>
                  </a:lnTo>
                  <a:lnTo>
                    <a:pt x="2039" y="9"/>
                  </a:lnTo>
                  <a:lnTo>
                    <a:pt x="2040" y="0"/>
                  </a:lnTo>
                  <a:lnTo>
                    <a:pt x="2040" y="0"/>
                  </a:lnTo>
                </a:path>
              </a:pathLst>
            </a:custGeom>
            <a:noFill/>
            <a:ln w="26988">
              <a:solidFill>
                <a:srgbClr val="FFCC00"/>
              </a:solidFill>
              <a:prstDash val="solid"/>
              <a:round/>
            </a:ln>
            <a:effectLst>
              <a:outerShdw dist="28398" dir="3806097" algn="ctr" rotWithShape="0">
                <a:srgbClr val="808080"/>
              </a:outerShdw>
            </a:effectLst>
          </p:spPr>
          <p:txBody>
            <a:bodyPr/>
            <a:lstStyle/>
            <a:p>
              <a:endParaRPr lang="zh-CN" altLang="en-US"/>
            </a:p>
          </p:txBody>
        </p:sp>
        <p:sp>
          <p:nvSpPr>
            <p:cNvPr id="119851" name="Rectangle 43"/>
            <p:cNvSpPr>
              <a:spLocks noChangeArrowheads="1"/>
            </p:cNvSpPr>
            <p:nvPr/>
          </p:nvSpPr>
          <p:spPr bwMode="auto">
            <a:xfrm>
              <a:off x="1026" y="2673"/>
              <a:ext cx="577" cy="126"/>
            </a:xfrm>
            <a:prstGeom prst="rect">
              <a:avLst/>
            </a:prstGeom>
            <a:noFill/>
            <a:ln w="9525">
              <a:noFill/>
              <a:miter lim="800000"/>
            </a:ln>
            <a:effectLst>
              <a:outerShdw dist="28398" dir="3806097" algn="ctr" rotWithShape="0">
                <a:srgbClr val="808080"/>
              </a:outerShdw>
            </a:effectLst>
          </p:spPr>
          <p:txBody>
            <a:bodyPr wrap="none" lIns="0" tIns="0" rIns="0" bIns="0">
              <a:spAutoFit/>
            </a:bodyPr>
            <a:lstStyle/>
            <a:p>
              <a:r>
                <a:rPr lang="zh-CN" altLang="en-US" sz="1700" dirty="0">
                  <a:solidFill>
                    <a:srgbClr val="FFFFFF"/>
                  </a:solidFill>
                  <a:effectLst>
                    <a:outerShdw blurRad="38100" dist="38100" dir="2700000" algn="tl">
                      <a:srgbClr val="C0C0C0"/>
                    </a:outerShdw>
                  </a:effectLst>
                  <a:latin typeface="黑体" panose="02010609060101010101" pitchFamily="49" charset="-122"/>
                  <a:ea typeface="黑体" panose="02010609060101010101" pitchFamily="49" charset="-122"/>
                </a:rPr>
                <a:t>财务分析数据集市</a:t>
              </a:r>
              <a:endParaRPr lang="zh-CN" altLang="en-US" dirty="0">
                <a:effectLst>
                  <a:outerShdw blurRad="38100" dist="38100" dir="2700000" algn="tl">
                    <a:srgbClr val="C0C0C0"/>
                  </a:outerShdw>
                </a:effectLst>
                <a:latin typeface="Times New Roman" panose="02020603050405020304" pitchFamily="18" charset="0"/>
                <a:ea typeface="华文中宋" panose="02010600040101010101" pitchFamily="2" charset="-122"/>
              </a:endParaRPr>
            </a:p>
          </p:txBody>
        </p:sp>
        <p:sp>
          <p:nvSpPr>
            <p:cNvPr id="119852" name="Freeform 44"/>
            <p:cNvSpPr/>
            <p:nvPr/>
          </p:nvSpPr>
          <p:spPr bwMode="auto">
            <a:xfrm>
              <a:off x="900" y="2311"/>
              <a:ext cx="1020" cy="319"/>
            </a:xfrm>
            <a:custGeom>
              <a:avLst/>
              <a:gdLst/>
              <a:ahLst/>
              <a:cxnLst>
                <a:cxn ang="0">
                  <a:pos x="0" y="510"/>
                </a:cxn>
                <a:cxn ang="0">
                  <a:pos x="5" y="527"/>
                </a:cxn>
                <a:cxn ang="0">
                  <a:pos x="21" y="544"/>
                </a:cxn>
                <a:cxn ang="0">
                  <a:pos x="47" y="561"/>
                </a:cxn>
                <a:cxn ang="0">
                  <a:pos x="81" y="577"/>
                </a:cxn>
                <a:cxn ang="0">
                  <a:pos x="123" y="591"/>
                </a:cxn>
                <a:cxn ang="0">
                  <a:pos x="174" y="605"/>
                </a:cxn>
                <a:cxn ang="0">
                  <a:pos x="234" y="618"/>
                </a:cxn>
                <a:cxn ang="0">
                  <a:pos x="299" y="630"/>
                </a:cxn>
                <a:cxn ang="0">
                  <a:pos x="371" y="642"/>
                </a:cxn>
                <a:cxn ang="0">
                  <a:pos x="450" y="652"/>
                </a:cxn>
                <a:cxn ang="0">
                  <a:pos x="534" y="660"/>
                </a:cxn>
                <a:cxn ang="0">
                  <a:pos x="623" y="667"/>
                </a:cxn>
                <a:cxn ang="0">
                  <a:pos x="717" y="673"/>
                </a:cxn>
                <a:cxn ang="0">
                  <a:pos x="815" y="677"/>
                </a:cxn>
                <a:cxn ang="0">
                  <a:pos x="1020" y="680"/>
                </a:cxn>
                <a:cxn ang="0">
                  <a:pos x="1226" y="677"/>
                </a:cxn>
                <a:cxn ang="0">
                  <a:pos x="1323" y="673"/>
                </a:cxn>
                <a:cxn ang="0">
                  <a:pos x="1417" y="667"/>
                </a:cxn>
                <a:cxn ang="0">
                  <a:pos x="1506" y="660"/>
                </a:cxn>
                <a:cxn ang="0">
                  <a:pos x="1591" y="652"/>
                </a:cxn>
                <a:cxn ang="0">
                  <a:pos x="1669" y="642"/>
                </a:cxn>
                <a:cxn ang="0">
                  <a:pos x="1741" y="630"/>
                </a:cxn>
                <a:cxn ang="0">
                  <a:pos x="1808" y="618"/>
                </a:cxn>
                <a:cxn ang="0">
                  <a:pos x="1866" y="605"/>
                </a:cxn>
                <a:cxn ang="0">
                  <a:pos x="1917" y="591"/>
                </a:cxn>
                <a:cxn ang="0">
                  <a:pos x="1961" y="577"/>
                </a:cxn>
                <a:cxn ang="0">
                  <a:pos x="1995" y="561"/>
                </a:cxn>
                <a:cxn ang="0">
                  <a:pos x="2020" y="544"/>
                </a:cxn>
                <a:cxn ang="0">
                  <a:pos x="2035" y="527"/>
                </a:cxn>
                <a:cxn ang="0">
                  <a:pos x="2040" y="510"/>
                </a:cxn>
                <a:cxn ang="0">
                  <a:pos x="2040" y="510"/>
                </a:cxn>
                <a:cxn ang="0">
                  <a:pos x="2039" y="161"/>
                </a:cxn>
                <a:cxn ang="0">
                  <a:pos x="2029" y="144"/>
                </a:cxn>
                <a:cxn ang="0">
                  <a:pos x="2008" y="127"/>
                </a:cxn>
                <a:cxn ang="0">
                  <a:pos x="1978" y="112"/>
                </a:cxn>
                <a:cxn ang="0">
                  <a:pos x="1940" y="96"/>
                </a:cxn>
                <a:cxn ang="0">
                  <a:pos x="1893" y="82"/>
                </a:cxn>
                <a:cxn ang="0">
                  <a:pos x="1838" y="68"/>
                </a:cxn>
                <a:cxn ang="0">
                  <a:pos x="1775" y="55"/>
                </a:cxn>
                <a:cxn ang="0">
                  <a:pos x="1706" y="44"/>
                </a:cxn>
                <a:cxn ang="0">
                  <a:pos x="1631" y="34"/>
                </a:cxn>
                <a:cxn ang="0">
                  <a:pos x="1549" y="24"/>
                </a:cxn>
                <a:cxn ang="0">
                  <a:pos x="1462" y="17"/>
                </a:cxn>
                <a:cxn ang="0">
                  <a:pos x="1371" y="10"/>
                </a:cxn>
                <a:cxn ang="0">
                  <a:pos x="1275" y="6"/>
                </a:cxn>
                <a:cxn ang="0">
                  <a:pos x="1125" y="1"/>
                </a:cxn>
                <a:cxn ang="0">
                  <a:pos x="917" y="1"/>
                </a:cxn>
                <a:cxn ang="0">
                  <a:pos x="765" y="6"/>
                </a:cxn>
                <a:cxn ang="0">
                  <a:pos x="670" y="10"/>
                </a:cxn>
                <a:cxn ang="0">
                  <a:pos x="578" y="17"/>
                </a:cxn>
                <a:cxn ang="0">
                  <a:pos x="492" y="24"/>
                </a:cxn>
                <a:cxn ang="0">
                  <a:pos x="409" y="34"/>
                </a:cxn>
                <a:cxn ang="0">
                  <a:pos x="334" y="44"/>
                </a:cxn>
                <a:cxn ang="0">
                  <a:pos x="265" y="55"/>
                </a:cxn>
                <a:cxn ang="0">
                  <a:pos x="202" y="68"/>
                </a:cxn>
                <a:cxn ang="0">
                  <a:pos x="147" y="82"/>
                </a:cxn>
                <a:cxn ang="0">
                  <a:pos x="100" y="96"/>
                </a:cxn>
                <a:cxn ang="0">
                  <a:pos x="62" y="112"/>
                </a:cxn>
                <a:cxn ang="0">
                  <a:pos x="32" y="127"/>
                </a:cxn>
                <a:cxn ang="0">
                  <a:pos x="11" y="144"/>
                </a:cxn>
                <a:cxn ang="0">
                  <a:pos x="1" y="161"/>
                </a:cxn>
              </a:cxnLst>
              <a:rect l="0" t="0" r="r" b="b"/>
              <a:pathLst>
                <a:path w="2040" h="680">
                  <a:moveTo>
                    <a:pt x="0" y="170"/>
                  </a:moveTo>
                  <a:lnTo>
                    <a:pt x="0" y="510"/>
                  </a:lnTo>
                  <a:lnTo>
                    <a:pt x="1" y="519"/>
                  </a:lnTo>
                  <a:lnTo>
                    <a:pt x="5" y="527"/>
                  </a:lnTo>
                  <a:lnTo>
                    <a:pt x="11" y="536"/>
                  </a:lnTo>
                  <a:lnTo>
                    <a:pt x="21" y="544"/>
                  </a:lnTo>
                  <a:lnTo>
                    <a:pt x="32" y="553"/>
                  </a:lnTo>
                  <a:lnTo>
                    <a:pt x="47" y="561"/>
                  </a:lnTo>
                  <a:lnTo>
                    <a:pt x="62" y="568"/>
                  </a:lnTo>
                  <a:lnTo>
                    <a:pt x="81" y="577"/>
                  </a:lnTo>
                  <a:lnTo>
                    <a:pt x="100" y="584"/>
                  </a:lnTo>
                  <a:lnTo>
                    <a:pt x="123" y="591"/>
                  </a:lnTo>
                  <a:lnTo>
                    <a:pt x="147" y="598"/>
                  </a:lnTo>
                  <a:lnTo>
                    <a:pt x="174" y="605"/>
                  </a:lnTo>
                  <a:lnTo>
                    <a:pt x="202" y="612"/>
                  </a:lnTo>
                  <a:lnTo>
                    <a:pt x="234" y="618"/>
                  </a:lnTo>
                  <a:lnTo>
                    <a:pt x="265" y="625"/>
                  </a:lnTo>
                  <a:lnTo>
                    <a:pt x="299" y="630"/>
                  </a:lnTo>
                  <a:lnTo>
                    <a:pt x="334" y="636"/>
                  </a:lnTo>
                  <a:lnTo>
                    <a:pt x="371" y="642"/>
                  </a:lnTo>
                  <a:lnTo>
                    <a:pt x="409" y="646"/>
                  </a:lnTo>
                  <a:lnTo>
                    <a:pt x="450" y="652"/>
                  </a:lnTo>
                  <a:lnTo>
                    <a:pt x="492" y="656"/>
                  </a:lnTo>
                  <a:lnTo>
                    <a:pt x="534" y="660"/>
                  </a:lnTo>
                  <a:lnTo>
                    <a:pt x="578" y="663"/>
                  </a:lnTo>
                  <a:lnTo>
                    <a:pt x="623" y="667"/>
                  </a:lnTo>
                  <a:lnTo>
                    <a:pt x="670" y="670"/>
                  </a:lnTo>
                  <a:lnTo>
                    <a:pt x="717" y="673"/>
                  </a:lnTo>
                  <a:lnTo>
                    <a:pt x="765" y="674"/>
                  </a:lnTo>
                  <a:lnTo>
                    <a:pt x="815" y="677"/>
                  </a:lnTo>
                  <a:lnTo>
                    <a:pt x="917" y="679"/>
                  </a:lnTo>
                  <a:lnTo>
                    <a:pt x="1020" y="680"/>
                  </a:lnTo>
                  <a:lnTo>
                    <a:pt x="1125" y="679"/>
                  </a:lnTo>
                  <a:lnTo>
                    <a:pt x="1226" y="677"/>
                  </a:lnTo>
                  <a:lnTo>
                    <a:pt x="1275" y="674"/>
                  </a:lnTo>
                  <a:lnTo>
                    <a:pt x="1323" y="673"/>
                  </a:lnTo>
                  <a:lnTo>
                    <a:pt x="1371" y="670"/>
                  </a:lnTo>
                  <a:lnTo>
                    <a:pt x="1417" y="667"/>
                  </a:lnTo>
                  <a:lnTo>
                    <a:pt x="1462" y="663"/>
                  </a:lnTo>
                  <a:lnTo>
                    <a:pt x="1506" y="660"/>
                  </a:lnTo>
                  <a:lnTo>
                    <a:pt x="1549" y="656"/>
                  </a:lnTo>
                  <a:lnTo>
                    <a:pt x="1591" y="652"/>
                  </a:lnTo>
                  <a:lnTo>
                    <a:pt x="1631" y="646"/>
                  </a:lnTo>
                  <a:lnTo>
                    <a:pt x="1669" y="642"/>
                  </a:lnTo>
                  <a:lnTo>
                    <a:pt x="1706" y="636"/>
                  </a:lnTo>
                  <a:lnTo>
                    <a:pt x="1741" y="630"/>
                  </a:lnTo>
                  <a:lnTo>
                    <a:pt x="1775" y="625"/>
                  </a:lnTo>
                  <a:lnTo>
                    <a:pt x="1808" y="618"/>
                  </a:lnTo>
                  <a:lnTo>
                    <a:pt x="1838" y="612"/>
                  </a:lnTo>
                  <a:lnTo>
                    <a:pt x="1866" y="605"/>
                  </a:lnTo>
                  <a:lnTo>
                    <a:pt x="1893" y="598"/>
                  </a:lnTo>
                  <a:lnTo>
                    <a:pt x="1917" y="591"/>
                  </a:lnTo>
                  <a:lnTo>
                    <a:pt x="1940" y="584"/>
                  </a:lnTo>
                  <a:lnTo>
                    <a:pt x="1961" y="577"/>
                  </a:lnTo>
                  <a:lnTo>
                    <a:pt x="1978" y="568"/>
                  </a:lnTo>
                  <a:lnTo>
                    <a:pt x="1995" y="561"/>
                  </a:lnTo>
                  <a:lnTo>
                    <a:pt x="2008" y="553"/>
                  </a:lnTo>
                  <a:lnTo>
                    <a:pt x="2020" y="544"/>
                  </a:lnTo>
                  <a:lnTo>
                    <a:pt x="2029" y="536"/>
                  </a:lnTo>
                  <a:lnTo>
                    <a:pt x="2035" y="527"/>
                  </a:lnTo>
                  <a:lnTo>
                    <a:pt x="2039" y="519"/>
                  </a:lnTo>
                  <a:lnTo>
                    <a:pt x="2040" y="510"/>
                  </a:lnTo>
                  <a:lnTo>
                    <a:pt x="2040" y="510"/>
                  </a:lnTo>
                  <a:lnTo>
                    <a:pt x="2040" y="510"/>
                  </a:lnTo>
                  <a:lnTo>
                    <a:pt x="2040" y="170"/>
                  </a:lnTo>
                  <a:lnTo>
                    <a:pt x="2039" y="161"/>
                  </a:lnTo>
                  <a:lnTo>
                    <a:pt x="2035" y="153"/>
                  </a:lnTo>
                  <a:lnTo>
                    <a:pt x="2029" y="144"/>
                  </a:lnTo>
                  <a:lnTo>
                    <a:pt x="2020" y="136"/>
                  </a:lnTo>
                  <a:lnTo>
                    <a:pt x="2008" y="127"/>
                  </a:lnTo>
                  <a:lnTo>
                    <a:pt x="1995" y="119"/>
                  </a:lnTo>
                  <a:lnTo>
                    <a:pt x="1978" y="112"/>
                  </a:lnTo>
                  <a:lnTo>
                    <a:pt x="1961" y="103"/>
                  </a:lnTo>
                  <a:lnTo>
                    <a:pt x="1940" y="96"/>
                  </a:lnTo>
                  <a:lnTo>
                    <a:pt x="1917" y="89"/>
                  </a:lnTo>
                  <a:lnTo>
                    <a:pt x="1893" y="82"/>
                  </a:lnTo>
                  <a:lnTo>
                    <a:pt x="1866" y="75"/>
                  </a:lnTo>
                  <a:lnTo>
                    <a:pt x="1838" y="68"/>
                  </a:lnTo>
                  <a:lnTo>
                    <a:pt x="1808" y="62"/>
                  </a:lnTo>
                  <a:lnTo>
                    <a:pt x="1775" y="55"/>
                  </a:lnTo>
                  <a:lnTo>
                    <a:pt x="1741" y="50"/>
                  </a:lnTo>
                  <a:lnTo>
                    <a:pt x="1706" y="44"/>
                  </a:lnTo>
                  <a:lnTo>
                    <a:pt x="1669" y="38"/>
                  </a:lnTo>
                  <a:lnTo>
                    <a:pt x="1631" y="34"/>
                  </a:lnTo>
                  <a:lnTo>
                    <a:pt x="1591" y="28"/>
                  </a:lnTo>
                  <a:lnTo>
                    <a:pt x="1549" y="24"/>
                  </a:lnTo>
                  <a:lnTo>
                    <a:pt x="1506" y="20"/>
                  </a:lnTo>
                  <a:lnTo>
                    <a:pt x="1462" y="17"/>
                  </a:lnTo>
                  <a:lnTo>
                    <a:pt x="1417" y="13"/>
                  </a:lnTo>
                  <a:lnTo>
                    <a:pt x="1371" y="10"/>
                  </a:lnTo>
                  <a:lnTo>
                    <a:pt x="1323" y="7"/>
                  </a:lnTo>
                  <a:lnTo>
                    <a:pt x="1275" y="6"/>
                  </a:lnTo>
                  <a:lnTo>
                    <a:pt x="1226" y="3"/>
                  </a:lnTo>
                  <a:lnTo>
                    <a:pt x="1125" y="1"/>
                  </a:lnTo>
                  <a:lnTo>
                    <a:pt x="1020" y="0"/>
                  </a:lnTo>
                  <a:lnTo>
                    <a:pt x="917" y="1"/>
                  </a:lnTo>
                  <a:lnTo>
                    <a:pt x="815" y="3"/>
                  </a:lnTo>
                  <a:lnTo>
                    <a:pt x="765" y="6"/>
                  </a:lnTo>
                  <a:lnTo>
                    <a:pt x="717" y="7"/>
                  </a:lnTo>
                  <a:lnTo>
                    <a:pt x="670" y="10"/>
                  </a:lnTo>
                  <a:lnTo>
                    <a:pt x="623" y="13"/>
                  </a:lnTo>
                  <a:lnTo>
                    <a:pt x="578" y="17"/>
                  </a:lnTo>
                  <a:lnTo>
                    <a:pt x="534" y="20"/>
                  </a:lnTo>
                  <a:lnTo>
                    <a:pt x="492" y="24"/>
                  </a:lnTo>
                  <a:lnTo>
                    <a:pt x="450" y="28"/>
                  </a:lnTo>
                  <a:lnTo>
                    <a:pt x="409" y="34"/>
                  </a:lnTo>
                  <a:lnTo>
                    <a:pt x="371" y="38"/>
                  </a:lnTo>
                  <a:lnTo>
                    <a:pt x="334" y="44"/>
                  </a:lnTo>
                  <a:lnTo>
                    <a:pt x="299" y="50"/>
                  </a:lnTo>
                  <a:lnTo>
                    <a:pt x="265" y="55"/>
                  </a:lnTo>
                  <a:lnTo>
                    <a:pt x="234" y="62"/>
                  </a:lnTo>
                  <a:lnTo>
                    <a:pt x="202" y="68"/>
                  </a:lnTo>
                  <a:lnTo>
                    <a:pt x="174" y="75"/>
                  </a:lnTo>
                  <a:lnTo>
                    <a:pt x="147" y="82"/>
                  </a:lnTo>
                  <a:lnTo>
                    <a:pt x="123" y="89"/>
                  </a:lnTo>
                  <a:lnTo>
                    <a:pt x="100" y="96"/>
                  </a:lnTo>
                  <a:lnTo>
                    <a:pt x="81" y="103"/>
                  </a:lnTo>
                  <a:lnTo>
                    <a:pt x="62" y="112"/>
                  </a:lnTo>
                  <a:lnTo>
                    <a:pt x="47" y="119"/>
                  </a:lnTo>
                  <a:lnTo>
                    <a:pt x="32" y="127"/>
                  </a:lnTo>
                  <a:lnTo>
                    <a:pt x="21" y="136"/>
                  </a:lnTo>
                  <a:lnTo>
                    <a:pt x="11" y="144"/>
                  </a:lnTo>
                  <a:lnTo>
                    <a:pt x="5" y="153"/>
                  </a:lnTo>
                  <a:lnTo>
                    <a:pt x="1" y="161"/>
                  </a:lnTo>
                  <a:lnTo>
                    <a:pt x="0" y="170"/>
                  </a:lnTo>
                </a:path>
              </a:pathLst>
            </a:custGeom>
            <a:gradFill rotWithShape="0">
              <a:gsLst>
                <a:gs pos="0">
                  <a:schemeClr val="accent1"/>
                </a:gs>
                <a:gs pos="100000">
                  <a:schemeClr val="accent1">
                    <a:gamma/>
                    <a:shade val="46275"/>
                    <a:invGamma/>
                  </a:schemeClr>
                </a:gs>
              </a:gsLst>
              <a:lin ang="5400000" scaled="1"/>
            </a:gradFill>
            <a:ln w="27051">
              <a:solidFill>
                <a:srgbClr val="FFCC00"/>
              </a:solidFill>
              <a:prstDash val="solid"/>
              <a:round/>
            </a:ln>
            <a:effectLst>
              <a:outerShdw dist="28398" dir="3806097" algn="ctr" rotWithShape="0">
                <a:srgbClr val="808080"/>
              </a:outerShdw>
            </a:effectLst>
          </p:spPr>
          <p:txBody>
            <a:bodyPr/>
            <a:lstStyle/>
            <a:p>
              <a:endParaRPr lang="zh-CN" altLang="en-US"/>
            </a:p>
          </p:txBody>
        </p:sp>
        <p:sp>
          <p:nvSpPr>
            <p:cNvPr id="119853" name="Freeform 45"/>
            <p:cNvSpPr/>
            <p:nvPr/>
          </p:nvSpPr>
          <p:spPr bwMode="auto">
            <a:xfrm>
              <a:off x="900" y="2391"/>
              <a:ext cx="1020" cy="80"/>
            </a:xfrm>
            <a:custGeom>
              <a:avLst/>
              <a:gdLst/>
              <a:ahLst/>
              <a:cxnLst>
                <a:cxn ang="0">
                  <a:pos x="0" y="0"/>
                </a:cxn>
                <a:cxn ang="0">
                  <a:pos x="1" y="8"/>
                </a:cxn>
                <a:cxn ang="0">
                  <a:pos x="5" y="17"/>
                </a:cxn>
                <a:cxn ang="0">
                  <a:pos x="11" y="25"/>
                </a:cxn>
                <a:cxn ang="0">
                  <a:pos x="21" y="34"/>
                </a:cxn>
                <a:cxn ang="0">
                  <a:pos x="32" y="42"/>
                </a:cxn>
                <a:cxn ang="0">
                  <a:pos x="47" y="51"/>
                </a:cxn>
                <a:cxn ang="0">
                  <a:pos x="62" y="58"/>
                </a:cxn>
                <a:cxn ang="0">
                  <a:pos x="81" y="67"/>
                </a:cxn>
                <a:cxn ang="0">
                  <a:pos x="100" y="74"/>
                </a:cxn>
                <a:cxn ang="0">
                  <a:pos x="123" y="81"/>
                </a:cxn>
                <a:cxn ang="0">
                  <a:pos x="147" y="88"/>
                </a:cxn>
                <a:cxn ang="0">
                  <a:pos x="174" y="95"/>
                </a:cxn>
                <a:cxn ang="0">
                  <a:pos x="202" y="102"/>
                </a:cxn>
                <a:cxn ang="0">
                  <a:pos x="234" y="108"/>
                </a:cxn>
                <a:cxn ang="0">
                  <a:pos x="265" y="115"/>
                </a:cxn>
                <a:cxn ang="0">
                  <a:pos x="299" y="120"/>
                </a:cxn>
                <a:cxn ang="0">
                  <a:pos x="334" y="126"/>
                </a:cxn>
                <a:cxn ang="0">
                  <a:pos x="371" y="132"/>
                </a:cxn>
                <a:cxn ang="0">
                  <a:pos x="409" y="136"/>
                </a:cxn>
                <a:cxn ang="0">
                  <a:pos x="450" y="142"/>
                </a:cxn>
                <a:cxn ang="0">
                  <a:pos x="492" y="146"/>
                </a:cxn>
                <a:cxn ang="0">
                  <a:pos x="534" y="150"/>
                </a:cxn>
                <a:cxn ang="0">
                  <a:pos x="578" y="153"/>
                </a:cxn>
                <a:cxn ang="0">
                  <a:pos x="623" y="157"/>
                </a:cxn>
                <a:cxn ang="0">
                  <a:pos x="670" y="160"/>
                </a:cxn>
                <a:cxn ang="0">
                  <a:pos x="717" y="163"/>
                </a:cxn>
                <a:cxn ang="0">
                  <a:pos x="765" y="164"/>
                </a:cxn>
                <a:cxn ang="0">
                  <a:pos x="815" y="167"/>
                </a:cxn>
                <a:cxn ang="0">
                  <a:pos x="917" y="169"/>
                </a:cxn>
                <a:cxn ang="0">
                  <a:pos x="1020" y="170"/>
                </a:cxn>
                <a:cxn ang="0">
                  <a:pos x="1125" y="169"/>
                </a:cxn>
                <a:cxn ang="0">
                  <a:pos x="1226" y="167"/>
                </a:cxn>
                <a:cxn ang="0">
                  <a:pos x="1275" y="164"/>
                </a:cxn>
                <a:cxn ang="0">
                  <a:pos x="1323" y="163"/>
                </a:cxn>
                <a:cxn ang="0">
                  <a:pos x="1371" y="160"/>
                </a:cxn>
                <a:cxn ang="0">
                  <a:pos x="1417" y="157"/>
                </a:cxn>
                <a:cxn ang="0">
                  <a:pos x="1462" y="153"/>
                </a:cxn>
                <a:cxn ang="0">
                  <a:pos x="1506" y="150"/>
                </a:cxn>
                <a:cxn ang="0">
                  <a:pos x="1549" y="146"/>
                </a:cxn>
                <a:cxn ang="0">
                  <a:pos x="1591" y="142"/>
                </a:cxn>
                <a:cxn ang="0">
                  <a:pos x="1631" y="136"/>
                </a:cxn>
                <a:cxn ang="0">
                  <a:pos x="1669" y="132"/>
                </a:cxn>
                <a:cxn ang="0">
                  <a:pos x="1706" y="126"/>
                </a:cxn>
                <a:cxn ang="0">
                  <a:pos x="1741" y="120"/>
                </a:cxn>
                <a:cxn ang="0">
                  <a:pos x="1775" y="115"/>
                </a:cxn>
                <a:cxn ang="0">
                  <a:pos x="1808" y="108"/>
                </a:cxn>
                <a:cxn ang="0">
                  <a:pos x="1838" y="102"/>
                </a:cxn>
                <a:cxn ang="0">
                  <a:pos x="1866" y="95"/>
                </a:cxn>
                <a:cxn ang="0">
                  <a:pos x="1893" y="88"/>
                </a:cxn>
                <a:cxn ang="0">
                  <a:pos x="1917" y="81"/>
                </a:cxn>
                <a:cxn ang="0">
                  <a:pos x="1940" y="74"/>
                </a:cxn>
                <a:cxn ang="0">
                  <a:pos x="1961" y="67"/>
                </a:cxn>
                <a:cxn ang="0">
                  <a:pos x="1978" y="58"/>
                </a:cxn>
                <a:cxn ang="0">
                  <a:pos x="1995" y="51"/>
                </a:cxn>
                <a:cxn ang="0">
                  <a:pos x="2008" y="42"/>
                </a:cxn>
                <a:cxn ang="0">
                  <a:pos x="2020" y="34"/>
                </a:cxn>
                <a:cxn ang="0">
                  <a:pos x="2029" y="25"/>
                </a:cxn>
                <a:cxn ang="0">
                  <a:pos x="2035" y="17"/>
                </a:cxn>
                <a:cxn ang="0">
                  <a:pos x="2039" y="8"/>
                </a:cxn>
                <a:cxn ang="0">
                  <a:pos x="2040" y="0"/>
                </a:cxn>
                <a:cxn ang="0">
                  <a:pos x="2040" y="0"/>
                </a:cxn>
              </a:cxnLst>
              <a:rect l="0" t="0" r="r" b="b"/>
              <a:pathLst>
                <a:path w="2040" h="170">
                  <a:moveTo>
                    <a:pt x="0" y="0"/>
                  </a:moveTo>
                  <a:lnTo>
                    <a:pt x="1" y="8"/>
                  </a:lnTo>
                  <a:lnTo>
                    <a:pt x="5" y="17"/>
                  </a:lnTo>
                  <a:lnTo>
                    <a:pt x="11" y="25"/>
                  </a:lnTo>
                  <a:lnTo>
                    <a:pt x="21" y="34"/>
                  </a:lnTo>
                  <a:lnTo>
                    <a:pt x="32" y="42"/>
                  </a:lnTo>
                  <a:lnTo>
                    <a:pt x="47" y="51"/>
                  </a:lnTo>
                  <a:lnTo>
                    <a:pt x="62" y="58"/>
                  </a:lnTo>
                  <a:lnTo>
                    <a:pt x="81" y="67"/>
                  </a:lnTo>
                  <a:lnTo>
                    <a:pt x="100" y="74"/>
                  </a:lnTo>
                  <a:lnTo>
                    <a:pt x="123" y="81"/>
                  </a:lnTo>
                  <a:lnTo>
                    <a:pt x="147" y="88"/>
                  </a:lnTo>
                  <a:lnTo>
                    <a:pt x="174" y="95"/>
                  </a:lnTo>
                  <a:lnTo>
                    <a:pt x="202" y="102"/>
                  </a:lnTo>
                  <a:lnTo>
                    <a:pt x="234" y="108"/>
                  </a:lnTo>
                  <a:lnTo>
                    <a:pt x="265" y="115"/>
                  </a:lnTo>
                  <a:lnTo>
                    <a:pt x="299" y="120"/>
                  </a:lnTo>
                  <a:lnTo>
                    <a:pt x="334" y="126"/>
                  </a:lnTo>
                  <a:lnTo>
                    <a:pt x="371" y="132"/>
                  </a:lnTo>
                  <a:lnTo>
                    <a:pt x="409" y="136"/>
                  </a:lnTo>
                  <a:lnTo>
                    <a:pt x="450" y="142"/>
                  </a:lnTo>
                  <a:lnTo>
                    <a:pt x="492" y="146"/>
                  </a:lnTo>
                  <a:lnTo>
                    <a:pt x="534" y="150"/>
                  </a:lnTo>
                  <a:lnTo>
                    <a:pt x="578" y="153"/>
                  </a:lnTo>
                  <a:lnTo>
                    <a:pt x="623" y="157"/>
                  </a:lnTo>
                  <a:lnTo>
                    <a:pt x="670" y="160"/>
                  </a:lnTo>
                  <a:lnTo>
                    <a:pt x="717" y="163"/>
                  </a:lnTo>
                  <a:lnTo>
                    <a:pt x="765" y="164"/>
                  </a:lnTo>
                  <a:lnTo>
                    <a:pt x="815" y="167"/>
                  </a:lnTo>
                  <a:lnTo>
                    <a:pt x="917" y="169"/>
                  </a:lnTo>
                  <a:lnTo>
                    <a:pt x="1020" y="170"/>
                  </a:lnTo>
                  <a:lnTo>
                    <a:pt x="1125" y="169"/>
                  </a:lnTo>
                  <a:lnTo>
                    <a:pt x="1226" y="167"/>
                  </a:lnTo>
                  <a:lnTo>
                    <a:pt x="1275" y="164"/>
                  </a:lnTo>
                  <a:lnTo>
                    <a:pt x="1323" y="163"/>
                  </a:lnTo>
                  <a:lnTo>
                    <a:pt x="1371" y="160"/>
                  </a:lnTo>
                  <a:lnTo>
                    <a:pt x="1417" y="157"/>
                  </a:lnTo>
                  <a:lnTo>
                    <a:pt x="1462" y="153"/>
                  </a:lnTo>
                  <a:lnTo>
                    <a:pt x="1506" y="150"/>
                  </a:lnTo>
                  <a:lnTo>
                    <a:pt x="1549" y="146"/>
                  </a:lnTo>
                  <a:lnTo>
                    <a:pt x="1591" y="142"/>
                  </a:lnTo>
                  <a:lnTo>
                    <a:pt x="1631" y="136"/>
                  </a:lnTo>
                  <a:lnTo>
                    <a:pt x="1669" y="132"/>
                  </a:lnTo>
                  <a:lnTo>
                    <a:pt x="1706" y="126"/>
                  </a:lnTo>
                  <a:lnTo>
                    <a:pt x="1741" y="120"/>
                  </a:lnTo>
                  <a:lnTo>
                    <a:pt x="1775" y="115"/>
                  </a:lnTo>
                  <a:lnTo>
                    <a:pt x="1808" y="108"/>
                  </a:lnTo>
                  <a:lnTo>
                    <a:pt x="1838" y="102"/>
                  </a:lnTo>
                  <a:lnTo>
                    <a:pt x="1866" y="95"/>
                  </a:lnTo>
                  <a:lnTo>
                    <a:pt x="1893" y="88"/>
                  </a:lnTo>
                  <a:lnTo>
                    <a:pt x="1917" y="81"/>
                  </a:lnTo>
                  <a:lnTo>
                    <a:pt x="1940" y="74"/>
                  </a:lnTo>
                  <a:lnTo>
                    <a:pt x="1961" y="67"/>
                  </a:lnTo>
                  <a:lnTo>
                    <a:pt x="1978" y="58"/>
                  </a:lnTo>
                  <a:lnTo>
                    <a:pt x="1995" y="51"/>
                  </a:lnTo>
                  <a:lnTo>
                    <a:pt x="2008" y="42"/>
                  </a:lnTo>
                  <a:lnTo>
                    <a:pt x="2020" y="34"/>
                  </a:lnTo>
                  <a:lnTo>
                    <a:pt x="2029" y="25"/>
                  </a:lnTo>
                  <a:lnTo>
                    <a:pt x="2035" y="17"/>
                  </a:lnTo>
                  <a:lnTo>
                    <a:pt x="2039" y="8"/>
                  </a:lnTo>
                  <a:lnTo>
                    <a:pt x="2040" y="0"/>
                  </a:lnTo>
                  <a:lnTo>
                    <a:pt x="2040" y="0"/>
                  </a:lnTo>
                </a:path>
              </a:pathLst>
            </a:custGeom>
            <a:noFill/>
            <a:ln w="26988">
              <a:solidFill>
                <a:srgbClr val="FFCC00"/>
              </a:solidFill>
              <a:prstDash val="solid"/>
              <a:round/>
            </a:ln>
            <a:effectLst>
              <a:outerShdw dist="28398" dir="3806097" algn="ctr" rotWithShape="0">
                <a:srgbClr val="808080"/>
              </a:outerShdw>
            </a:effectLst>
          </p:spPr>
          <p:txBody>
            <a:bodyPr/>
            <a:lstStyle/>
            <a:p>
              <a:endParaRPr lang="zh-CN" altLang="en-US"/>
            </a:p>
          </p:txBody>
        </p:sp>
        <p:sp>
          <p:nvSpPr>
            <p:cNvPr id="119854" name="Rectangle 46"/>
            <p:cNvSpPr>
              <a:spLocks noChangeArrowheads="1"/>
            </p:cNvSpPr>
            <p:nvPr/>
          </p:nvSpPr>
          <p:spPr bwMode="auto">
            <a:xfrm>
              <a:off x="1026" y="2461"/>
              <a:ext cx="577" cy="126"/>
            </a:xfrm>
            <a:prstGeom prst="rect">
              <a:avLst/>
            </a:prstGeom>
            <a:noFill/>
            <a:ln w="9525">
              <a:noFill/>
              <a:miter lim="800000"/>
            </a:ln>
            <a:effectLst>
              <a:outerShdw dist="28398" dir="3806097" algn="ctr" rotWithShape="0">
                <a:srgbClr val="808080"/>
              </a:outerShdw>
            </a:effectLst>
          </p:spPr>
          <p:txBody>
            <a:bodyPr wrap="none" lIns="0" tIns="0" rIns="0" bIns="0">
              <a:spAutoFit/>
            </a:bodyPr>
            <a:lstStyle/>
            <a:p>
              <a:r>
                <a:rPr lang="zh-CN" altLang="en-US" sz="1700" dirty="0">
                  <a:solidFill>
                    <a:srgbClr val="FFFFFF"/>
                  </a:solidFill>
                  <a:effectLst>
                    <a:outerShdw blurRad="38100" dist="38100" dir="2700000" algn="tl">
                      <a:srgbClr val="C0C0C0"/>
                    </a:outerShdw>
                  </a:effectLst>
                  <a:latin typeface="黑体" panose="02010609060101010101" pitchFamily="49" charset="-122"/>
                  <a:ea typeface="黑体" panose="02010609060101010101" pitchFamily="49" charset="-122"/>
                </a:rPr>
                <a:t>客户分析数据集市</a:t>
              </a:r>
              <a:endParaRPr lang="zh-CN" altLang="en-US" dirty="0">
                <a:effectLst>
                  <a:outerShdw blurRad="38100" dist="38100" dir="2700000" algn="tl">
                    <a:srgbClr val="C0C0C0"/>
                  </a:outerShdw>
                </a:effectLst>
                <a:latin typeface="Times New Roman" panose="02020603050405020304" pitchFamily="18" charset="0"/>
                <a:ea typeface="华文中宋" panose="02010600040101010101" pitchFamily="2" charset="-122"/>
              </a:endParaRPr>
            </a:p>
          </p:txBody>
        </p:sp>
        <p:sp>
          <p:nvSpPr>
            <p:cNvPr id="119855" name="Rectangle 47"/>
            <p:cNvSpPr>
              <a:spLocks noChangeArrowheads="1"/>
            </p:cNvSpPr>
            <p:nvPr/>
          </p:nvSpPr>
          <p:spPr bwMode="auto">
            <a:xfrm>
              <a:off x="1389" y="2768"/>
              <a:ext cx="167" cy="193"/>
            </a:xfrm>
            <a:prstGeom prst="rect">
              <a:avLst/>
            </a:prstGeom>
            <a:noFill/>
            <a:ln w="9525">
              <a:noFill/>
              <a:miter lim="800000"/>
            </a:ln>
            <a:effectLst>
              <a:outerShdw dist="28398" dir="3806097" algn="ctr" rotWithShape="0">
                <a:srgbClr val="808080"/>
              </a:outerShdw>
            </a:effectLst>
          </p:spPr>
          <p:txBody>
            <a:bodyPr wrap="none" lIns="0" tIns="0" rIns="0" bIns="0">
              <a:spAutoFit/>
            </a:bodyPr>
            <a:lstStyle/>
            <a:p>
              <a:r>
                <a:rPr lang="en-US" altLang="zh-CN" b="1" dirty="0">
                  <a:solidFill>
                    <a:srgbClr val="FFFFFF"/>
                  </a:solidFill>
                  <a:effectLst>
                    <a:outerShdw blurRad="38100" dist="38100" dir="2700000" algn="tl">
                      <a:srgbClr val="C0C0C0"/>
                    </a:outerShdw>
                  </a:effectLst>
                  <a:latin typeface="黑体" panose="02010609060101010101" pitchFamily="49" charset="-122"/>
                  <a:ea typeface="黑体" panose="02010609060101010101" pitchFamily="49" charset="-122"/>
                </a:rPr>
                <a:t>...</a:t>
              </a:r>
              <a:endParaRPr lang="en-US" altLang="zh-CN" dirty="0">
                <a:effectLst>
                  <a:outerShdw blurRad="38100" dist="38100" dir="2700000" algn="tl">
                    <a:srgbClr val="C0C0C0"/>
                  </a:outerShdw>
                </a:effectLst>
                <a:latin typeface="Times New Roman" panose="02020603050405020304" pitchFamily="18" charset="0"/>
                <a:ea typeface="华文中宋" panose="02010600040101010101" pitchFamily="2" charset="-122"/>
              </a:endParaRPr>
            </a:p>
          </p:txBody>
        </p:sp>
        <p:sp>
          <p:nvSpPr>
            <p:cNvPr id="119856" name="Freeform 48"/>
            <p:cNvSpPr/>
            <p:nvPr/>
          </p:nvSpPr>
          <p:spPr bwMode="auto">
            <a:xfrm>
              <a:off x="3995" y="2311"/>
              <a:ext cx="634" cy="393"/>
            </a:xfrm>
            <a:custGeom>
              <a:avLst/>
              <a:gdLst/>
              <a:ahLst/>
              <a:cxnLst>
                <a:cxn ang="0">
                  <a:pos x="0" y="680"/>
                </a:cxn>
                <a:cxn ang="0">
                  <a:pos x="3" y="693"/>
                </a:cxn>
                <a:cxn ang="0">
                  <a:pos x="7" y="704"/>
                </a:cxn>
                <a:cxn ang="0">
                  <a:pos x="17" y="715"/>
                </a:cxn>
                <a:cxn ang="0">
                  <a:pos x="29" y="727"/>
                </a:cxn>
                <a:cxn ang="0">
                  <a:pos x="50" y="742"/>
                </a:cxn>
                <a:cxn ang="0">
                  <a:pos x="92" y="762"/>
                </a:cxn>
                <a:cxn ang="0">
                  <a:pos x="146" y="781"/>
                </a:cxn>
                <a:cxn ang="0">
                  <a:pos x="209" y="798"/>
                </a:cxn>
                <a:cxn ang="0">
                  <a:pos x="281" y="812"/>
                </a:cxn>
                <a:cxn ang="0">
                  <a:pos x="360" y="823"/>
                </a:cxn>
                <a:cxn ang="0">
                  <a:pos x="447" y="832"/>
                </a:cxn>
                <a:cxn ang="0">
                  <a:pos x="539" y="837"/>
                </a:cxn>
                <a:cxn ang="0">
                  <a:pos x="635" y="839"/>
                </a:cxn>
                <a:cxn ang="0">
                  <a:pos x="733" y="837"/>
                </a:cxn>
                <a:cxn ang="0">
                  <a:pos x="825" y="832"/>
                </a:cxn>
                <a:cxn ang="0">
                  <a:pos x="911" y="823"/>
                </a:cxn>
                <a:cxn ang="0">
                  <a:pos x="991" y="812"/>
                </a:cxn>
                <a:cxn ang="0">
                  <a:pos x="1063" y="798"/>
                </a:cxn>
                <a:cxn ang="0">
                  <a:pos x="1125" y="781"/>
                </a:cxn>
                <a:cxn ang="0">
                  <a:pos x="1178" y="762"/>
                </a:cxn>
                <a:cxn ang="0">
                  <a:pos x="1220" y="742"/>
                </a:cxn>
                <a:cxn ang="0">
                  <a:pos x="1242" y="727"/>
                </a:cxn>
                <a:cxn ang="0">
                  <a:pos x="1254" y="715"/>
                </a:cxn>
                <a:cxn ang="0">
                  <a:pos x="1263" y="704"/>
                </a:cxn>
                <a:cxn ang="0">
                  <a:pos x="1269" y="693"/>
                </a:cxn>
                <a:cxn ang="0">
                  <a:pos x="1270" y="680"/>
                </a:cxn>
                <a:cxn ang="0">
                  <a:pos x="1270" y="159"/>
                </a:cxn>
                <a:cxn ang="0">
                  <a:pos x="1269" y="146"/>
                </a:cxn>
                <a:cxn ang="0">
                  <a:pos x="1263" y="135"/>
                </a:cxn>
                <a:cxn ang="0">
                  <a:pos x="1254" y="123"/>
                </a:cxn>
                <a:cxn ang="0">
                  <a:pos x="1242" y="112"/>
                </a:cxn>
                <a:cxn ang="0">
                  <a:pos x="1220" y="96"/>
                </a:cxn>
                <a:cxn ang="0">
                  <a:pos x="1178" y="76"/>
                </a:cxn>
                <a:cxn ang="0">
                  <a:pos x="1125" y="58"/>
                </a:cxn>
                <a:cxn ang="0">
                  <a:pos x="1063" y="41"/>
                </a:cxn>
                <a:cxn ang="0">
                  <a:pos x="991" y="27"/>
                </a:cxn>
                <a:cxn ang="0">
                  <a:pos x="910" y="16"/>
                </a:cxn>
                <a:cxn ang="0">
                  <a:pos x="824" y="7"/>
                </a:cxn>
                <a:cxn ang="0">
                  <a:pos x="731" y="1"/>
                </a:cxn>
                <a:cxn ang="0">
                  <a:pos x="635" y="0"/>
                </a:cxn>
                <a:cxn ang="0">
                  <a:pos x="539" y="1"/>
                </a:cxn>
                <a:cxn ang="0">
                  <a:pos x="447" y="7"/>
                </a:cxn>
                <a:cxn ang="0">
                  <a:pos x="360" y="16"/>
                </a:cxn>
                <a:cxn ang="0">
                  <a:pos x="281" y="27"/>
                </a:cxn>
                <a:cxn ang="0">
                  <a:pos x="209" y="41"/>
                </a:cxn>
                <a:cxn ang="0">
                  <a:pos x="146" y="58"/>
                </a:cxn>
                <a:cxn ang="0">
                  <a:pos x="92" y="76"/>
                </a:cxn>
                <a:cxn ang="0">
                  <a:pos x="50" y="96"/>
                </a:cxn>
                <a:cxn ang="0">
                  <a:pos x="29" y="112"/>
                </a:cxn>
                <a:cxn ang="0">
                  <a:pos x="17" y="123"/>
                </a:cxn>
                <a:cxn ang="0">
                  <a:pos x="7" y="135"/>
                </a:cxn>
                <a:cxn ang="0">
                  <a:pos x="3" y="146"/>
                </a:cxn>
                <a:cxn ang="0">
                  <a:pos x="0" y="159"/>
                </a:cxn>
              </a:cxnLst>
              <a:rect l="0" t="0" r="r" b="b"/>
              <a:pathLst>
                <a:path w="1270" h="839">
                  <a:moveTo>
                    <a:pt x="0" y="159"/>
                  </a:moveTo>
                  <a:lnTo>
                    <a:pt x="0" y="680"/>
                  </a:lnTo>
                  <a:lnTo>
                    <a:pt x="0" y="680"/>
                  </a:lnTo>
                  <a:lnTo>
                    <a:pt x="0" y="684"/>
                  </a:lnTo>
                  <a:lnTo>
                    <a:pt x="2" y="689"/>
                  </a:lnTo>
                  <a:lnTo>
                    <a:pt x="3" y="693"/>
                  </a:lnTo>
                  <a:lnTo>
                    <a:pt x="5" y="696"/>
                  </a:lnTo>
                  <a:lnTo>
                    <a:pt x="6" y="700"/>
                  </a:lnTo>
                  <a:lnTo>
                    <a:pt x="7" y="704"/>
                  </a:lnTo>
                  <a:lnTo>
                    <a:pt x="10" y="708"/>
                  </a:lnTo>
                  <a:lnTo>
                    <a:pt x="13" y="713"/>
                  </a:lnTo>
                  <a:lnTo>
                    <a:pt x="17" y="715"/>
                  </a:lnTo>
                  <a:lnTo>
                    <a:pt x="20" y="720"/>
                  </a:lnTo>
                  <a:lnTo>
                    <a:pt x="24" y="724"/>
                  </a:lnTo>
                  <a:lnTo>
                    <a:pt x="29" y="727"/>
                  </a:lnTo>
                  <a:lnTo>
                    <a:pt x="34" y="731"/>
                  </a:lnTo>
                  <a:lnTo>
                    <a:pt x="39" y="734"/>
                  </a:lnTo>
                  <a:lnTo>
                    <a:pt x="50" y="742"/>
                  </a:lnTo>
                  <a:lnTo>
                    <a:pt x="63" y="749"/>
                  </a:lnTo>
                  <a:lnTo>
                    <a:pt x="77" y="755"/>
                  </a:lnTo>
                  <a:lnTo>
                    <a:pt x="92" y="762"/>
                  </a:lnTo>
                  <a:lnTo>
                    <a:pt x="109" y="769"/>
                  </a:lnTo>
                  <a:lnTo>
                    <a:pt x="126" y="775"/>
                  </a:lnTo>
                  <a:lnTo>
                    <a:pt x="146" y="781"/>
                  </a:lnTo>
                  <a:lnTo>
                    <a:pt x="166" y="786"/>
                  </a:lnTo>
                  <a:lnTo>
                    <a:pt x="186" y="792"/>
                  </a:lnTo>
                  <a:lnTo>
                    <a:pt x="209" y="798"/>
                  </a:lnTo>
                  <a:lnTo>
                    <a:pt x="231" y="802"/>
                  </a:lnTo>
                  <a:lnTo>
                    <a:pt x="255" y="808"/>
                  </a:lnTo>
                  <a:lnTo>
                    <a:pt x="281" y="812"/>
                  </a:lnTo>
                  <a:lnTo>
                    <a:pt x="306" y="816"/>
                  </a:lnTo>
                  <a:lnTo>
                    <a:pt x="333" y="819"/>
                  </a:lnTo>
                  <a:lnTo>
                    <a:pt x="360" y="823"/>
                  </a:lnTo>
                  <a:lnTo>
                    <a:pt x="389" y="826"/>
                  </a:lnTo>
                  <a:lnTo>
                    <a:pt x="417" y="829"/>
                  </a:lnTo>
                  <a:lnTo>
                    <a:pt x="447" y="832"/>
                  </a:lnTo>
                  <a:lnTo>
                    <a:pt x="476" y="833"/>
                  </a:lnTo>
                  <a:lnTo>
                    <a:pt x="508" y="836"/>
                  </a:lnTo>
                  <a:lnTo>
                    <a:pt x="539" y="837"/>
                  </a:lnTo>
                  <a:lnTo>
                    <a:pt x="570" y="837"/>
                  </a:lnTo>
                  <a:lnTo>
                    <a:pt x="603" y="839"/>
                  </a:lnTo>
                  <a:lnTo>
                    <a:pt x="635" y="839"/>
                  </a:lnTo>
                  <a:lnTo>
                    <a:pt x="668" y="839"/>
                  </a:lnTo>
                  <a:lnTo>
                    <a:pt x="700" y="837"/>
                  </a:lnTo>
                  <a:lnTo>
                    <a:pt x="733" y="837"/>
                  </a:lnTo>
                  <a:lnTo>
                    <a:pt x="764" y="836"/>
                  </a:lnTo>
                  <a:lnTo>
                    <a:pt x="794" y="833"/>
                  </a:lnTo>
                  <a:lnTo>
                    <a:pt x="825" y="832"/>
                  </a:lnTo>
                  <a:lnTo>
                    <a:pt x="853" y="829"/>
                  </a:lnTo>
                  <a:lnTo>
                    <a:pt x="883" y="826"/>
                  </a:lnTo>
                  <a:lnTo>
                    <a:pt x="911" y="823"/>
                  </a:lnTo>
                  <a:lnTo>
                    <a:pt x="938" y="819"/>
                  </a:lnTo>
                  <a:lnTo>
                    <a:pt x="965" y="816"/>
                  </a:lnTo>
                  <a:lnTo>
                    <a:pt x="991" y="812"/>
                  </a:lnTo>
                  <a:lnTo>
                    <a:pt x="1015" y="808"/>
                  </a:lnTo>
                  <a:lnTo>
                    <a:pt x="1039" y="802"/>
                  </a:lnTo>
                  <a:lnTo>
                    <a:pt x="1063" y="798"/>
                  </a:lnTo>
                  <a:lnTo>
                    <a:pt x="1084" y="792"/>
                  </a:lnTo>
                  <a:lnTo>
                    <a:pt x="1106" y="786"/>
                  </a:lnTo>
                  <a:lnTo>
                    <a:pt x="1125" y="781"/>
                  </a:lnTo>
                  <a:lnTo>
                    <a:pt x="1144" y="775"/>
                  </a:lnTo>
                  <a:lnTo>
                    <a:pt x="1162" y="769"/>
                  </a:lnTo>
                  <a:lnTo>
                    <a:pt x="1178" y="762"/>
                  </a:lnTo>
                  <a:lnTo>
                    <a:pt x="1193" y="755"/>
                  </a:lnTo>
                  <a:lnTo>
                    <a:pt x="1208" y="749"/>
                  </a:lnTo>
                  <a:lnTo>
                    <a:pt x="1220" y="742"/>
                  </a:lnTo>
                  <a:lnTo>
                    <a:pt x="1232" y="734"/>
                  </a:lnTo>
                  <a:lnTo>
                    <a:pt x="1237" y="731"/>
                  </a:lnTo>
                  <a:lnTo>
                    <a:pt x="1242" y="727"/>
                  </a:lnTo>
                  <a:lnTo>
                    <a:pt x="1246" y="724"/>
                  </a:lnTo>
                  <a:lnTo>
                    <a:pt x="1250" y="720"/>
                  </a:lnTo>
                  <a:lnTo>
                    <a:pt x="1254" y="715"/>
                  </a:lnTo>
                  <a:lnTo>
                    <a:pt x="1257" y="713"/>
                  </a:lnTo>
                  <a:lnTo>
                    <a:pt x="1260" y="708"/>
                  </a:lnTo>
                  <a:lnTo>
                    <a:pt x="1263" y="704"/>
                  </a:lnTo>
                  <a:lnTo>
                    <a:pt x="1266" y="700"/>
                  </a:lnTo>
                  <a:lnTo>
                    <a:pt x="1267" y="696"/>
                  </a:lnTo>
                  <a:lnTo>
                    <a:pt x="1269" y="693"/>
                  </a:lnTo>
                  <a:lnTo>
                    <a:pt x="1270" y="689"/>
                  </a:lnTo>
                  <a:lnTo>
                    <a:pt x="1270" y="684"/>
                  </a:lnTo>
                  <a:lnTo>
                    <a:pt x="1270" y="680"/>
                  </a:lnTo>
                  <a:lnTo>
                    <a:pt x="1270" y="680"/>
                  </a:lnTo>
                  <a:lnTo>
                    <a:pt x="1270" y="680"/>
                  </a:lnTo>
                  <a:lnTo>
                    <a:pt x="1270" y="159"/>
                  </a:lnTo>
                  <a:lnTo>
                    <a:pt x="1270" y="154"/>
                  </a:lnTo>
                  <a:lnTo>
                    <a:pt x="1270" y="150"/>
                  </a:lnTo>
                  <a:lnTo>
                    <a:pt x="1269" y="146"/>
                  </a:lnTo>
                  <a:lnTo>
                    <a:pt x="1267" y="143"/>
                  </a:lnTo>
                  <a:lnTo>
                    <a:pt x="1266" y="139"/>
                  </a:lnTo>
                  <a:lnTo>
                    <a:pt x="1263" y="135"/>
                  </a:lnTo>
                  <a:lnTo>
                    <a:pt x="1260" y="130"/>
                  </a:lnTo>
                  <a:lnTo>
                    <a:pt x="1257" y="126"/>
                  </a:lnTo>
                  <a:lnTo>
                    <a:pt x="1254" y="123"/>
                  </a:lnTo>
                  <a:lnTo>
                    <a:pt x="1250" y="119"/>
                  </a:lnTo>
                  <a:lnTo>
                    <a:pt x="1246" y="115"/>
                  </a:lnTo>
                  <a:lnTo>
                    <a:pt x="1242" y="112"/>
                  </a:lnTo>
                  <a:lnTo>
                    <a:pt x="1237" y="108"/>
                  </a:lnTo>
                  <a:lnTo>
                    <a:pt x="1232" y="105"/>
                  </a:lnTo>
                  <a:lnTo>
                    <a:pt x="1220" y="96"/>
                  </a:lnTo>
                  <a:lnTo>
                    <a:pt x="1208" y="91"/>
                  </a:lnTo>
                  <a:lnTo>
                    <a:pt x="1193" y="84"/>
                  </a:lnTo>
                  <a:lnTo>
                    <a:pt x="1178" y="76"/>
                  </a:lnTo>
                  <a:lnTo>
                    <a:pt x="1162" y="69"/>
                  </a:lnTo>
                  <a:lnTo>
                    <a:pt x="1144" y="64"/>
                  </a:lnTo>
                  <a:lnTo>
                    <a:pt x="1125" y="58"/>
                  </a:lnTo>
                  <a:lnTo>
                    <a:pt x="1106" y="52"/>
                  </a:lnTo>
                  <a:lnTo>
                    <a:pt x="1084" y="47"/>
                  </a:lnTo>
                  <a:lnTo>
                    <a:pt x="1063" y="41"/>
                  </a:lnTo>
                  <a:lnTo>
                    <a:pt x="1039" y="37"/>
                  </a:lnTo>
                  <a:lnTo>
                    <a:pt x="1015" y="31"/>
                  </a:lnTo>
                  <a:lnTo>
                    <a:pt x="991" y="27"/>
                  </a:lnTo>
                  <a:lnTo>
                    <a:pt x="965" y="23"/>
                  </a:lnTo>
                  <a:lnTo>
                    <a:pt x="938" y="20"/>
                  </a:lnTo>
                  <a:lnTo>
                    <a:pt x="910" y="16"/>
                  </a:lnTo>
                  <a:lnTo>
                    <a:pt x="883" y="13"/>
                  </a:lnTo>
                  <a:lnTo>
                    <a:pt x="853" y="10"/>
                  </a:lnTo>
                  <a:lnTo>
                    <a:pt x="824" y="7"/>
                  </a:lnTo>
                  <a:lnTo>
                    <a:pt x="794" y="6"/>
                  </a:lnTo>
                  <a:lnTo>
                    <a:pt x="763" y="3"/>
                  </a:lnTo>
                  <a:lnTo>
                    <a:pt x="731" y="1"/>
                  </a:lnTo>
                  <a:lnTo>
                    <a:pt x="700" y="1"/>
                  </a:lnTo>
                  <a:lnTo>
                    <a:pt x="668" y="0"/>
                  </a:lnTo>
                  <a:lnTo>
                    <a:pt x="635" y="0"/>
                  </a:lnTo>
                  <a:lnTo>
                    <a:pt x="603" y="0"/>
                  </a:lnTo>
                  <a:lnTo>
                    <a:pt x="570" y="1"/>
                  </a:lnTo>
                  <a:lnTo>
                    <a:pt x="539" y="1"/>
                  </a:lnTo>
                  <a:lnTo>
                    <a:pt x="508" y="3"/>
                  </a:lnTo>
                  <a:lnTo>
                    <a:pt x="476" y="6"/>
                  </a:lnTo>
                  <a:lnTo>
                    <a:pt x="447" y="7"/>
                  </a:lnTo>
                  <a:lnTo>
                    <a:pt x="417" y="10"/>
                  </a:lnTo>
                  <a:lnTo>
                    <a:pt x="389" y="13"/>
                  </a:lnTo>
                  <a:lnTo>
                    <a:pt x="360" y="16"/>
                  </a:lnTo>
                  <a:lnTo>
                    <a:pt x="333" y="20"/>
                  </a:lnTo>
                  <a:lnTo>
                    <a:pt x="306" y="23"/>
                  </a:lnTo>
                  <a:lnTo>
                    <a:pt x="281" y="27"/>
                  </a:lnTo>
                  <a:lnTo>
                    <a:pt x="255" y="31"/>
                  </a:lnTo>
                  <a:lnTo>
                    <a:pt x="231" y="37"/>
                  </a:lnTo>
                  <a:lnTo>
                    <a:pt x="209" y="41"/>
                  </a:lnTo>
                  <a:lnTo>
                    <a:pt x="186" y="47"/>
                  </a:lnTo>
                  <a:lnTo>
                    <a:pt x="166" y="52"/>
                  </a:lnTo>
                  <a:lnTo>
                    <a:pt x="146" y="58"/>
                  </a:lnTo>
                  <a:lnTo>
                    <a:pt x="126" y="64"/>
                  </a:lnTo>
                  <a:lnTo>
                    <a:pt x="109" y="69"/>
                  </a:lnTo>
                  <a:lnTo>
                    <a:pt x="92" y="76"/>
                  </a:lnTo>
                  <a:lnTo>
                    <a:pt x="77" y="84"/>
                  </a:lnTo>
                  <a:lnTo>
                    <a:pt x="63" y="91"/>
                  </a:lnTo>
                  <a:lnTo>
                    <a:pt x="50" y="96"/>
                  </a:lnTo>
                  <a:lnTo>
                    <a:pt x="39" y="105"/>
                  </a:lnTo>
                  <a:lnTo>
                    <a:pt x="34" y="108"/>
                  </a:lnTo>
                  <a:lnTo>
                    <a:pt x="29" y="112"/>
                  </a:lnTo>
                  <a:lnTo>
                    <a:pt x="24" y="115"/>
                  </a:lnTo>
                  <a:lnTo>
                    <a:pt x="20" y="119"/>
                  </a:lnTo>
                  <a:lnTo>
                    <a:pt x="17" y="123"/>
                  </a:lnTo>
                  <a:lnTo>
                    <a:pt x="13" y="126"/>
                  </a:lnTo>
                  <a:lnTo>
                    <a:pt x="10" y="130"/>
                  </a:lnTo>
                  <a:lnTo>
                    <a:pt x="7" y="135"/>
                  </a:lnTo>
                  <a:lnTo>
                    <a:pt x="6" y="139"/>
                  </a:lnTo>
                  <a:lnTo>
                    <a:pt x="5" y="143"/>
                  </a:lnTo>
                  <a:lnTo>
                    <a:pt x="3" y="146"/>
                  </a:lnTo>
                  <a:lnTo>
                    <a:pt x="2" y="150"/>
                  </a:lnTo>
                  <a:lnTo>
                    <a:pt x="0" y="154"/>
                  </a:lnTo>
                  <a:lnTo>
                    <a:pt x="0" y="159"/>
                  </a:lnTo>
                </a:path>
              </a:pathLst>
            </a:custGeom>
            <a:gradFill rotWithShape="0">
              <a:gsLst>
                <a:gs pos="0">
                  <a:schemeClr val="accent1"/>
                </a:gs>
                <a:gs pos="100000">
                  <a:schemeClr val="accent1">
                    <a:gamma/>
                    <a:shade val="46275"/>
                    <a:invGamma/>
                  </a:schemeClr>
                </a:gs>
              </a:gsLst>
              <a:path path="rect">
                <a:fillToRect r="100000" b="100000"/>
              </a:path>
            </a:gradFill>
            <a:ln w="28575">
              <a:solidFill>
                <a:srgbClr val="FFCC00"/>
              </a:solidFill>
              <a:prstDash val="solid"/>
              <a:round/>
            </a:ln>
            <a:effectLst>
              <a:outerShdw dist="28398" dir="3806097" algn="ctr" rotWithShape="0">
                <a:srgbClr val="808080"/>
              </a:outerShdw>
            </a:effectLst>
          </p:spPr>
          <p:txBody>
            <a:bodyPr/>
            <a:lstStyle/>
            <a:p>
              <a:endParaRPr lang="zh-CN" altLang="en-US"/>
            </a:p>
          </p:txBody>
        </p:sp>
        <p:sp>
          <p:nvSpPr>
            <p:cNvPr id="119857" name="Freeform 49"/>
            <p:cNvSpPr/>
            <p:nvPr/>
          </p:nvSpPr>
          <p:spPr bwMode="auto">
            <a:xfrm>
              <a:off x="3995" y="2385"/>
              <a:ext cx="634" cy="75"/>
            </a:xfrm>
            <a:custGeom>
              <a:avLst/>
              <a:gdLst/>
              <a:ahLst/>
              <a:cxnLst>
                <a:cxn ang="0">
                  <a:pos x="0" y="4"/>
                </a:cxn>
                <a:cxn ang="0">
                  <a:pos x="3" y="12"/>
                </a:cxn>
                <a:cxn ang="0">
                  <a:pos x="6" y="19"/>
                </a:cxn>
                <a:cxn ang="0">
                  <a:pos x="10" y="28"/>
                </a:cxn>
                <a:cxn ang="0">
                  <a:pos x="17" y="35"/>
                </a:cxn>
                <a:cxn ang="0">
                  <a:pos x="24" y="44"/>
                </a:cxn>
                <a:cxn ang="0">
                  <a:pos x="34" y="51"/>
                </a:cxn>
                <a:cxn ang="0">
                  <a:pos x="50" y="62"/>
                </a:cxn>
                <a:cxn ang="0">
                  <a:pos x="77" y="75"/>
                </a:cxn>
                <a:cxn ang="0">
                  <a:pos x="109" y="89"/>
                </a:cxn>
                <a:cxn ang="0">
                  <a:pos x="146" y="100"/>
                </a:cxn>
                <a:cxn ang="0">
                  <a:pos x="186" y="112"/>
                </a:cxn>
                <a:cxn ang="0">
                  <a:pos x="231" y="122"/>
                </a:cxn>
                <a:cxn ang="0">
                  <a:pos x="281" y="131"/>
                </a:cxn>
                <a:cxn ang="0">
                  <a:pos x="333" y="139"/>
                </a:cxn>
                <a:cxn ang="0">
                  <a:pos x="389" y="146"/>
                </a:cxn>
                <a:cxn ang="0">
                  <a:pos x="447" y="151"/>
                </a:cxn>
                <a:cxn ang="0">
                  <a:pos x="508" y="156"/>
                </a:cxn>
                <a:cxn ang="0">
                  <a:pos x="570" y="157"/>
                </a:cxn>
                <a:cxn ang="0">
                  <a:pos x="635" y="158"/>
                </a:cxn>
                <a:cxn ang="0">
                  <a:pos x="700" y="157"/>
                </a:cxn>
                <a:cxn ang="0">
                  <a:pos x="764" y="156"/>
                </a:cxn>
                <a:cxn ang="0">
                  <a:pos x="825" y="151"/>
                </a:cxn>
                <a:cxn ang="0">
                  <a:pos x="883" y="146"/>
                </a:cxn>
                <a:cxn ang="0">
                  <a:pos x="938" y="139"/>
                </a:cxn>
                <a:cxn ang="0">
                  <a:pos x="991" y="131"/>
                </a:cxn>
                <a:cxn ang="0">
                  <a:pos x="1039" y="122"/>
                </a:cxn>
                <a:cxn ang="0">
                  <a:pos x="1084" y="112"/>
                </a:cxn>
                <a:cxn ang="0">
                  <a:pos x="1125" y="100"/>
                </a:cxn>
                <a:cxn ang="0">
                  <a:pos x="1162" y="89"/>
                </a:cxn>
                <a:cxn ang="0">
                  <a:pos x="1193" y="75"/>
                </a:cxn>
                <a:cxn ang="0">
                  <a:pos x="1220" y="62"/>
                </a:cxn>
                <a:cxn ang="0">
                  <a:pos x="1237" y="51"/>
                </a:cxn>
                <a:cxn ang="0">
                  <a:pos x="1246" y="44"/>
                </a:cxn>
                <a:cxn ang="0">
                  <a:pos x="1254" y="35"/>
                </a:cxn>
                <a:cxn ang="0">
                  <a:pos x="1260" y="28"/>
                </a:cxn>
                <a:cxn ang="0">
                  <a:pos x="1266" y="19"/>
                </a:cxn>
                <a:cxn ang="0">
                  <a:pos x="1269" y="12"/>
                </a:cxn>
                <a:cxn ang="0">
                  <a:pos x="1270" y="4"/>
                </a:cxn>
                <a:cxn ang="0">
                  <a:pos x="1270" y="0"/>
                </a:cxn>
              </a:cxnLst>
              <a:rect l="0" t="0" r="r" b="b"/>
              <a:pathLst>
                <a:path w="1270" h="158">
                  <a:moveTo>
                    <a:pt x="0" y="0"/>
                  </a:moveTo>
                  <a:lnTo>
                    <a:pt x="0" y="4"/>
                  </a:lnTo>
                  <a:lnTo>
                    <a:pt x="2" y="8"/>
                  </a:lnTo>
                  <a:lnTo>
                    <a:pt x="3" y="12"/>
                  </a:lnTo>
                  <a:lnTo>
                    <a:pt x="5" y="15"/>
                  </a:lnTo>
                  <a:lnTo>
                    <a:pt x="6" y="19"/>
                  </a:lnTo>
                  <a:lnTo>
                    <a:pt x="7" y="24"/>
                  </a:lnTo>
                  <a:lnTo>
                    <a:pt x="10" y="28"/>
                  </a:lnTo>
                  <a:lnTo>
                    <a:pt x="13" y="32"/>
                  </a:lnTo>
                  <a:lnTo>
                    <a:pt x="17" y="35"/>
                  </a:lnTo>
                  <a:lnTo>
                    <a:pt x="20" y="39"/>
                  </a:lnTo>
                  <a:lnTo>
                    <a:pt x="24" y="44"/>
                  </a:lnTo>
                  <a:lnTo>
                    <a:pt x="29" y="46"/>
                  </a:lnTo>
                  <a:lnTo>
                    <a:pt x="34" y="51"/>
                  </a:lnTo>
                  <a:lnTo>
                    <a:pt x="39" y="53"/>
                  </a:lnTo>
                  <a:lnTo>
                    <a:pt x="50" y="62"/>
                  </a:lnTo>
                  <a:lnTo>
                    <a:pt x="63" y="69"/>
                  </a:lnTo>
                  <a:lnTo>
                    <a:pt x="77" y="75"/>
                  </a:lnTo>
                  <a:lnTo>
                    <a:pt x="92" y="82"/>
                  </a:lnTo>
                  <a:lnTo>
                    <a:pt x="109" y="89"/>
                  </a:lnTo>
                  <a:lnTo>
                    <a:pt x="126" y="95"/>
                  </a:lnTo>
                  <a:lnTo>
                    <a:pt x="146" y="100"/>
                  </a:lnTo>
                  <a:lnTo>
                    <a:pt x="166" y="106"/>
                  </a:lnTo>
                  <a:lnTo>
                    <a:pt x="186" y="112"/>
                  </a:lnTo>
                  <a:lnTo>
                    <a:pt x="209" y="117"/>
                  </a:lnTo>
                  <a:lnTo>
                    <a:pt x="231" y="122"/>
                  </a:lnTo>
                  <a:lnTo>
                    <a:pt x="255" y="127"/>
                  </a:lnTo>
                  <a:lnTo>
                    <a:pt x="281" y="131"/>
                  </a:lnTo>
                  <a:lnTo>
                    <a:pt x="306" y="136"/>
                  </a:lnTo>
                  <a:lnTo>
                    <a:pt x="333" y="139"/>
                  </a:lnTo>
                  <a:lnTo>
                    <a:pt x="360" y="143"/>
                  </a:lnTo>
                  <a:lnTo>
                    <a:pt x="389" y="146"/>
                  </a:lnTo>
                  <a:lnTo>
                    <a:pt x="417" y="148"/>
                  </a:lnTo>
                  <a:lnTo>
                    <a:pt x="447" y="151"/>
                  </a:lnTo>
                  <a:lnTo>
                    <a:pt x="476" y="153"/>
                  </a:lnTo>
                  <a:lnTo>
                    <a:pt x="508" y="156"/>
                  </a:lnTo>
                  <a:lnTo>
                    <a:pt x="539" y="157"/>
                  </a:lnTo>
                  <a:lnTo>
                    <a:pt x="570" y="157"/>
                  </a:lnTo>
                  <a:lnTo>
                    <a:pt x="603" y="158"/>
                  </a:lnTo>
                  <a:lnTo>
                    <a:pt x="635" y="158"/>
                  </a:lnTo>
                  <a:lnTo>
                    <a:pt x="668" y="158"/>
                  </a:lnTo>
                  <a:lnTo>
                    <a:pt x="700" y="157"/>
                  </a:lnTo>
                  <a:lnTo>
                    <a:pt x="733" y="157"/>
                  </a:lnTo>
                  <a:lnTo>
                    <a:pt x="764" y="156"/>
                  </a:lnTo>
                  <a:lnTo>
                    <a:pt x="794" y="153"/>
                  </a:lnTo>
                  <a:lnTo>
                    <a:pt x="825" y="151"/>
                  </a:lnTo>
                  <a:lnTo>
                    <a:pt x="853" y="148"/>
                  </a:lnTo>
                  <a:lnTo>
                    <a:pt x="883" y="146"/>
                  </a:lnTo>
                  <a:lnTo>
                    <a:pt x="911" y="143"/>
                  </a:lnTo>
                  <a:lnTo>
                    <a:pt x="938" y="139"/>
                  </a:lnTo>
                  <a:lnTo>
                    <a:pt x="965" y="136"/>
                  </a:lnTo>
                  <a:lnTo>
                    <a:pt x="991" y="131"/>
                  </a:lnTo>
                  <a:lnTo>
                    <a:pt x="1015" y="127"/>
                  </a:lnTo>
                  <a:lnTo>
                    <a:pt x="1039" y="122"/>
                  </a:lnTo>
                  <a:lnTo>
                    <a:pt x="1063" y="117"/>
                  </a:lnTo>
                  <a:lnTo>
                    <a:pt x="1084" y="112"/>
                  </a:lnTo>
                  <a:lnTo>
                    <a:pt x="1106" y="106"/>
                  </a:lnTo>
                  <a:lnTo>
                    <a:pt x="1125" y="100"/>
                  </a:lnTo>
                  <a:lnTo>
                    <a:pt x="1144" y="95"/>
                  </a:lnTo>
                  <a:lnTo>
                    <a:pt x="1162" y="89"/>
                  </a:lnTo>
                  <a:lnTo>
                    <a:pt x="1178" y="82"/>
                  </a:lnTo>
                  <a:lnTo>
                    <a:pt x="1193" y="75"/>
                  </a:lnTo>
                  <a:lnTo>
                    <a:pt x="1208" y="69"/>
                  </a:lnTo>
                  <a:lnTo>
                    <a:pt x="1220" y="62"/>
                  </a:lnTo>
                  <a:lnTo>
                    <a:pt x="1232" y="53"/>
                  </a:lnTo>
                  <a:lnTo>
                    <a:pt x="1237" y="51"/>
                  </a:lnTo>
                  <a:lnTo>
                    <a:pt x="1242" y="46"/>
                  </a:lnTo>
                  <a:lnTo>
                    <a:pt x="1246" y="44"/>
                  </a:lnTo>
                  <a:lnTo>
                    <a:pt x="1250" y="39"/>
                  </a:lnTo>
                  <a:lnTo>
                    <a:pt x="1254" y="35"/>
                  </a:lnTo>
                  <a:lnTo>
                    <a:pt x="1257" y="32"/>
                  </a:lnTo>
                  <a:lnTo>
                    <a:pt x="1260" y="28"/>
                  </a:lnTo>
                  <a:lnTo>
                    <a:pt x="1263" y="24"/>
                  </a:lnTo>
                  <a:lnTo>
                    <a:pt x="1266" y="19"/>
                  </a:lnTo>
                  <a:lnTo>
                    <a:pt x="1267" y="15"/>
                  </a:lnTo>
                  <a:lnTo>
                    <a:pt x="1269" y="12"/>
                  </a:lnTo>
                  <a:lnTo>
                    <a:pt x="1270" y="8"/>
                  </a:lnTo>
                  <a:lnTo>
                    <a:pt x="1270" y="4"/>
                  </a:lnTo>
                  <a:lnTo>
                    <a:pt x="1270" y="0"/>
                  </a:lnTo>
                  <a:lnTo>
                    <a:pt x="1270" y="0"/>
                  </a:lnTo>
                </a:path>
              </a:pathLst>
            </a:custGeom>
            <a:noFill/>
            <a:ln w="28575">
              <a:solidFill>
                <a:srgbClr val="FFCC00"/>
              </a:solidFill>
              <a:prstDash val="solid"/>
              <a:round/>
            </a:ln>
            <a:effectLst>
              <a:outerShdw dist="28398" dir="3806097" algn="ctr" rotWithShape="0">
                <a:srgbClr val="808080"/>
              </a:outerShdw>
            </a:effectLst>
          </p:spPr>
          <p:txBody>
            <a:bodyPr/>
            <a:lstStyle/>
            <a:p>
              <a:endParaRPr lang="zh-CN" altLang="en-US"/>
            </a:p>
          </p:txBody>
        </p:sp>
        <p:sp>
          <p:nvSpPr>
            <p:cNvPr id="119858" name="Rectangle 50"/>
            <p:cNvSpPr>
              <a:spLocks noChangeArrowheads="1"/>
            </p:cNvSpPr>
            <p:nvPr/>
          </p:nvSpPr>
          <p:spPr bwMode="auto">
            <a:xfrm>
              <a:off x="4168" y="2495"/>
              <a:ext cx="216" cy="126"/>
            </a:xfrm>
            <a:prstGeom prst="rect">
              <a:avLst/>
            </a:prstGeom>
            <a:noFill/>
            <a:ln w="9525">
              <a:noFill/>
              <a:miter lim="800000"/>
            </a:ln>
            <a:effectLst>
              <a:outerShdw dist="28398" dir="3806097" algn="ctr" rotWithShape="0">
                <a:srgbClr val="808080"/>
              </a:outerShdw>
            </a:effectLst>
          </p:spPr>
          <p:txBody>
            <a:bodyPr wrap="none" lIns="0" tIns="0" rIns="0" bIns="0">
              <a:spAutoFit/>
            </a:bodyPr>
            <a:lstStyle/>
            <a:p>
              <a:r>
                <a:rPr lang="zh-CN" altLang="en-US" sz="1700" dirty="0">
                  <a:solidFill>
                    <a:srgbClr val="FFFFFF"/>
                  </a:solidFill>
                  <a:effectLst>
                    <a:outerShdw blurRad="38100" dist="38100" dir="2700000" algn="tl">
                      <a:srgbClr val="C0C0C0"/>
                    </a:outerShdw>
                  </a:effectLst>
                  <a:latin typeface="黑体" panose="02010609060101010101" pitchFamily="49" charset="-122"/>
                  <a:ea typeface="黑体" panose="02010609060101010101" pitchFamily="49" charset="-122"/>
                </a:rPr>
                <a:t>模型库</a:t>
              </a:r>
              <a:endParaRPr lang="zh-CN" altLang="en-US" dirty="0">
                <a:effectLst>
                  <a:outerShdw blurRad="38100" dist="38100" dir="2700000" algn="tl">
                    <a:srgbClr val="C0C0C0"/>
                  </a:outerShdw>
                </a:effectLst>
                <a:latin typeface="Times New Roman" panose="02020603050405020304" pitchFamily="18" charset="0"/>
                <a:ea typeface="华文中宋" panose="02010600040101010101" pitchFamily="2" charset="-122"/>
              </a:endParaRPr>
            </a:p>
          </p:txBody>
        </p:sp>
        <p:sp>
          <p:nvSpPr>
            <p:cNvPr id="119859" name="Freeform 51"/>
            <p:cNvSpPr/>
            <p:nvPr/>
          </p:nvSpPr>
          <p:spPr bwMode="auto">
            <a:xfrm>
              <a:off x="4199" y="2098"/>
              <a:ext cx="229" cy="287"/>
            </a:xfrm>
            <a:custGeom>
              <a:avLst/>
              <a:gdLst/>
              <a:ahLst/>
              <a:cxnLst>
                <a:cxn ang="0">
                  <a:pos x="113" y="498"/>
                </a:cxn>
                <a:cxn ang="0">
                  <a:pos x="0" y="497"/>
                </a:cxn>
                <a:cxn ang="0">
                  <a:pos x="225" y="612"/>
                </a:cxn>
                <a:cxn ang="0">
                  <a:pos x="453" y="500"/>
                </a:cxn>
                <a:cxn ang="0">
                  <a:pos x="340" y="500"/>
                </a:cxn>
                <a:cxn ang="0">
                  <a:pos x="343" y="114"/>
                </a:cxn>
                <a:cxn ang="0">
                  <a:pos x="456" y="114"/>
                </a:cxn>
                <a:cxn ang="0">
                  <a:pos x="231" y="0"/>
                </a:cxn>
                <a:cxn ang="0">
                  <a:pos x="3" y="111"/>
                </a:cxn>
                <a:cxn ang="0">
                  <a:pos x="116" y="113"/>
                </a:cxn>
                <a:cxn ang="0">
                  <a:pos x="113" y="498"/>
                </a:cxn>
              </a:cxnLst>
              <a:rect l="0" t="0" r="r" b="b"/>
              <a:pathLst>
                <a:path w="456" h="612">
                  <a:moveTo>
                    <a:pt x="113" y="498"/>
                  </a:moveTo>
                  <a:lnTo>
                    <a:pt x="0" y="497"/>
                  </a:lnTo>
                  <a:lnTo>
                    <a:pt x="225" y="612"/>
                  </a:lnTo>
                  <a:lnTo>
                    <a:pt x="453" y="500"/>
                  </a:lnTo>
                  <a:lnTo>
                    <a:pt x="340" y="500"/>
                  </a:lnTo>
                  <a:lnTo>
                    <a:pt x="343" y="114"/>
                  </a:lnTo>
                  <a:lnTo>
                    <a:pt x="456" y="114"/>
                  </a:lnTo>
                  <a:lnTo>
                    <a:pt x="231" y="0"/>
                  </a:lnTo>
                  <a:lnTo>
                    <a:pt x="3" y="111"/>
                  </a:lnTo>
                  <a:lnTo>
                    <a:pt x="116" y="113"/>
                  </a:lnTo>
                  <a:lnTo>
                    <a:pt x="113" y="498"/>
                  </a:lnTo>
                </a:path>
              </a:pathLst>
            </a:custGeom>
            <a:gradFill rotWithShape="0">
              <a:gsLst>
                <a:gs pos="0">
                  <a:srgbClr val="FF99CC"/>
                </a:gs>
                <a:gs pos="50000">
                  <a:srgbClr val="FF99CC">
                    <a:gamma/>
                    <a:shade val="46275"/>
                    <a:invGamma/>
                  </a:srgbClr>
                </a:gs>
                <a:gs pos="100000">
                  <a:srgbClr val="FF99CC"/>
                </a:gs>
              </a:gsLst>
              <a:lin ang="0" scaled="1"/>
            </a:gradFill>
            <a:ln w="28575">
              <a:noFill/>
              <a:prstDash val="solid"/>
              <a:round/>
            </a:ln>
            <a:effectLst>
              <a:outerShdw dist="28398" dir="3806097" algn="ctr" rotWithShape="0">
                <a:srgbClr val="808080"/>
              </a:outerShdw>
            </a:effectLst>
          </p:spPr>
          <p:txBody>
            <a:bodyPr/>
            <a:lstStyle/>
            <a:p>
              <a:endParaRPr lang="zh-CN" altLang="en-US"/>
            </a:p>
          </p:txBody>
        </p:sp>
        <p:sp>
          <p:nvSpPr>
            <p:cNvPr id="119860" name="Freeform 52"/>
            <p:cNvSpPr/>
            <p:nvPr/>
          </p:nvSpPr>
          <p:spPr bwMode="auto">
            <a:xfrm>
              <a:off x="1298" y="2098"/>
              <a:ext cx="231" cy="293"/>
            </a:xfrm>
            <a:custGeom>
              <a:avLst/>
              <a:gdLst/>
              <a:ahLst/>
              <a:cxnLst>
                <a:cxn ang="0">
                  <a:pos x="114" y="507"/>
                </a:cxn>
                <a:cxn ang="0">
                  <a:pos x="0" y="505"/>
                </a:cxn>
                <a:cxn ang="0">
                  <a:pos x="224" y="623"/>
                </a:cxn>
                <a:cxn ang="0">
                  <a:pos x="454" y="515"/>
                </a:cxn>
                <a:cxn ang="0">
                  <a:pos x="340" y="512"/>
                </a:cxn>
                <a:cxn ang="0">
                  <a:pos x="349" y="116"/>
                </a:cxn>
                <a:cxn ang="0">
                  <a:pos x="462" y="117"/>
                </a:cxn>
                <a:cxn ang="0">
                  <a:pos x="238" y="0"/>
                </a:cxn>
                <a:cxn ang="0">
                  <a:pos x="9" y="109"/>
                </a:cxn>
                <a:cxn ang="0">
                  <a:pos x="122" y="110"/>
                </a:cxn>
                <a:cxn ang="0">
                  <a:pos x="114" y="507"/>
                </a:cxn>
              </a:cxnLst>
              <a:rect l="0" t="0" r="r" b="b"/>
              <a:pathLst>
                <a:path w="462" h="623">
                  <a:moveTo>
                    <a:pt x="114" y="507"/>
                  </a:moveTo>
                  <a:lnTo>
                    <a:pt x="0" y="505"/>
                  </a:lnTo>
                  <a:lnTo>
                    <a:pt x="224" y="623"/>
                  </a:lnTo>
                  <a:lnTo>
                    <a:pt x="454" y="515"/>
                  </a:lnTo>
                  <a:lnTo>
                    <a:pt x="340" y="512"/>
                  </a:lnTo>
                  <a:lnTo>
                    <a:pt x="349" y="116"/>
                  </a:lnTo>
                  <a:lnTo>
                    <a:pt x="462" y="117"/>
                  </a:lnTo>
                  <a:lnTo>
                    <a:pt x="238" y="0"/>
                  </a:lnTo>
                  <a:lnTo>
                    <a:pt x="9" y="109"/>
                  </a:lnTo>
                  <a:lnTo>
                    <a:pt x="122" y="110"/>
                  </a:lnTo>
                  <a:lnTo>
                    <a:pt x="114" y="507"/>
                  </a:lnTo>
                </a:path>
              </a:pathLst>
            </a:custGeom>
            <a:gradFill rotWithShape="0">
              <a:gsLst>
                <a:gs pos="0">
                  <a:srgbClr val="FF99CC"/>
                </a:gs>
                <a:gs pos="50000">
                  <a:srgbClr val="FF99CC">
                    <a:gamma/>
                    <a:shade val="46275"/>
                    <a:invGamma/>
                  </a:srgbClr>
                </a:gs>
                <a:gs pos="100000">
                  <a:srgbClr val="FF99CC"/>
                </a:gs>
              </a:gsLst>
              <a:lin ang="0" scaled="1"/>
            </a:gradFill>
            <a:ln w="26988">
              <a:noFill/>
              <a:prstDash val="solid"/>
              <a:round/>
            </a:ln>
            <a:effectLst>
              <a:outerShdw dist="28398" dir="3806097" algn="ctr" rotWithShape="0">
                <a:srgbClr val="808080"/>
              </a:outerShdw>
            </a:effectLst>
          </p:spPr>
          <p:txBody>
            <a:bodyPr/>
            <a:lstStyle/>
            <a:p>
              <a:endParaRPr lang="zh-CN" altLang="en-US"/>
            </a:p>
          </p:txBody>
        </p:sp>
        <p:sp>
          <p:nvSpPr>
            <p:cNvPr id="119861" name="Freeform 53"/>
            <p:cNvSpPr/>
            <p:nvPr/>
          </p:nvSpPr>
          <p:spPr bwMode="auto">
            <a:xfrm>
              <a:off x="945" y="3536"/>
              <a:ext cx="567" cy="319"/>
            </a:xfrm>
            <a:custGeom>
              <a:avLst/>
              <a:gdLst/>
              <a:ahLst/>
              <a:cxnLst>
                <a:cxn ang="0">
                  <a:pos x="0" y="543"/>
                </a:cxn>
                <a:cxn ang="0">
                  <a:pos x="2" y="553"/>
                </a:cxn>
                <a:cxn ang="0">
                  <a:pos x="18" y="574"/>
                </a:cxn>
                <a:cxn ang="0">
                  <a:pos x="45" y="594"/>
                </a:cxn>
                <a:cxn ang="0">
                  <a:pos x="82" y="612"/>
                </a:cxn>
                <a:cxn ang="0">
                  <a:pos x="130" y="629"/>
                </a:cxn>
                <a:cxn ang="0">
                  <a:pos x="185" y="643"/>
                </a:cxn>
                <a:cxn ang="0">
                  <a:pos x="250" y="656"/>
                </a:cxn>
                <a:cxn ang="0">
                  <a:pos x="321" y="666"/>
                </a:cxn>
                <a:cxn ang="0">
                  <a:pos x="398" y="673"/>
                </a:cxn>
                <a:cxn ang="0">
                  <a:pos x="480" y="679"/>
                </a:cxn>
                <a:cxn ang="0">
                  <a:pos x="566" y="680"/>
                </a:cxn>
                <a:cxn ang="0">
                  <a:pos x="653" y="679"/>
                </a:cxn>
                <a:cxn ang="0">
                  <a:pos x="735" y="674"/>
                </a:cxn>
                <a:cxn ang="0">
                  <a:pos x="813" y="666"/>
                </a:cxn>
                <a:cxn ang="0">
                  <a:pos x="884" y="656"/>
                </a:cxn>
                <a:cxn ang="0">
                  <a:pos x="947" y="643"/>
                </a:cxn>
                <a:cxn ang="0">
                  <a:pos x="1004" y="629"/>
                </a:cxn>
                <a:cxn ang="0">
                  <a:pos x="1051" y="612"/>
                </a:cxn>
                <a:cxn ang="0">
                  <a:pos x="1089" y="594"/>
                </a:cxn>
                <a:cxn ang="0">
                  <a:pos x="1116" y="574"/>
                </a:cxn>
                <a:cxn ang="0">
                  <a:pos x="1130" y="553"/>
                </a:cxn>
                <a:cxn ang="0">
                  <a:pos x="1133" y="543"/>
                </a:cxn>
                <a:cxn ang="0">
                  <a:pos x="1133" y="538"/>
                </a:cxn>
                <a:cxn ang="0">
                  <a:pos x="1133" y="135"/>
                </a:cxn>
                <a:cxn ang="0">
                  <a:pos x="1127" y="120"/>
                </a:cxn>
                <a:cxn ang="0">
                  <a:pos x="1108" y="99"/>
                </a:cxn>
                <a:cxn ang="0">
                  <a:pos x="1078" y="81"/>
                </a:cxn>
                <a:cxn ang="0">
                  <a:pos x="1037" y="62"/>
                </a:cxn>
                <a:cxn ang="0">
                  <a:pos x="986" y="47"/>
                </a:cxn>
                <a:cxn ang="0">
                  <a:pos x="928" y="33"/>
                </a:cxn>
                <a:cxn ang="0">
                  <a:pos x="861" y="20"/>
                </a:cxn>
                <a:cxn ang="0">
                  <a:pos x="787" y="11"/>
                </a:cxn>
                <a:cxn ang="0">
                  <a:pos x="708" y="4"/>
                </a:cxn>
                <a:cxn ang="0">
                  <a:pos x="624" y="1"/>
                </a:cxn>
                <a:cxn ang="0">
                  <a:pos x="538" y="0"/>
                </a:cxn>
                <a:cxn ang="0">
                  <a:pos x="453" y="3"/>
                </a:cxn>
                <a:cxn ang="0">
                  <a:pos x="372" y="9"/>
                </a:cxn>
                <a:cxn ang="0">
                  <a:pos x="297" y="17"/>
                </a:cxn>
                <a:cxn ang="0">
                  <a:pos x="228" y="28"/>
                </a:cxn>
                <a:cxn ang="0">
                  <a:pos x="165" y="41"/>
                </a:cxn>
                <a:cxn ang="0">
                  <a:pos x="113" y="57"/>
                </a:cxn>
                <a:cxn ang="0">
                  <a:pos x="69" y="74"/>
                </a:cxn>
                <a:cxn ang="0">
                  <a:pos x="35" y="94"/>
                </a:cxn>
                <a:cxn ang="0">
                  <a:pos x="11" y="113"/>
                </a:cxn>
                <a:cxn ang="0">
                  <a:pos x="1" y="130"/>
                </a:cxn>
                <a:cxn ang="0">
                  <a:pos x="0" y="142"/>
                </a:cxn>
              </a:cxnLst>
              <a:rect l="0" t="0" r="r" b="b"/>
              <a:pathLst>
                <a:path w="1133" h="680">
                  <a:moveTo>
                    <a:pt x="0" y="142"/>
                  </a:moveTo>
                  <a:lnTo>
                    <a:pt x="0" y="538"/>
                  </a:lnTo>
                  <a:lnTo>
                    <a:pt x="0" y="543"/>
                  </a:lnTo>
                  <a:lnTo>
                    <a:pt x="1" y="546"/>
                  </a:lnTo>
                  <a:lnTo>
                    <a:pt x="1" y="550"/>
                  </a:lnTo>
                  <a:lnTo>
                    <a:pt x="2" y="553"/>
                  </a:lnTo>
                  <a:lnTo>
                    <a:pt x="7" y="560"/>
                  </a:lnTo>
                  <a:lnTo>
                    <a:pt x="11" y="567"/>
                  </a:lnTo>
                  <a:lnTo>
                    <a:pt x="18" y="574"/>
                  </a:lnTo>
                  <a:lnTo>
                    <a:pt x="25" y="581"/>
                  </a:lnTo>
                  <a:lnTo>
                    <a:pt x="35" y="587"/>
                  </a:lnTo>
                  <a:lnTo>
                    <a:pt x="45" y="594"/>
                  </a:lnTo>
                  <a:lnTo>
                    <a:pt x="56" y="599"/>
                  </a:lnTo>
                  <a:lnTo>
                    <a:pt x="69" y="606"/>
                  </a:lnTo>
                  <a:lnTo>
                    <a:pt x="82" y="612"/>
                  </a:lnTo>
                  <a:lnTo>
                    <a:pt x="97" y="618"/>
                  </a:lnTo>
                  <a:lnTo>
                    <a:pt x="113" y="623"/>
                  </a:lnTo>
                  <a:lnTo>
                    <a:pt x="130" y="629"/>
                  </a:lnTo>
                  <a:lnTo>
                    <a:pt x="147" y="633"/>
                  </a:lnTo>
                  <a:lnTo>
                    <a:pt x="165" y="639"/>
                  </a:lnTo>
                  <a:lnTo>
                    <a:pt x="185" y="643"/>
                  </a:lnTo>
                  <a:lnTo>
                    <a:pt x="206" y="648"/>
                  </a:lnTo>
                  <a:lnTo>
                    <a:pt x="228" y="652"/>
                  </a:lnTo>
                  <a:lnTo>
                    <a:pt x="250" y="656"/>
                  </a:lnTo>
                  <a:lnTo>
                    <a:pt x="273" y="659"/>
                  </a:lnTo>
                  <a:lnTo>
                    <a:pt x="297" y="663"/>
                  </a:lnTo>
                  <a:lnTo>
                    <a:pt x="321" y="666"/>
                  </a:lnTo>
                  <a:lnTo>
                    <a:pt x="345" y="669"/>
                  </a:lnTo>
                  <a:lnTo>
                    <a:pt x="372" y="672"/>
                  </a:lnTo>
                  <a:lnTo>
                    <a:pt x="398" y="673"/>
                  </a:lnTo>
                  <a:lnTo>
                    <a:pt x="425" y="676"/>
                  </a:lnTo>
                  <a:lnTo>
                    <a:pt x="453" y="677"/>
                  </a:lnTo>
                  <a:lnTo>
                    <a:pt x="480" y="679"/>
                  </a:lnTo>
                  <a:lnTo>
                    <a:pt x="508" y="679"/>
                  </a:lnTo>
                  <a:lnTo>
                    <a:pt x="538" y="680"/>
                  </a:lnTo>
                  <a:lnTo>
                    <a:pt x="566" y="680"/>
                  </a:lnTo>
                  <a:lnTo>
                    <a:pt x="596" y="680"/>
                  </a:lnTo>
                  <a:lnTo>
                    <a:pt x="624" y="680"/>
                  </a:lnTo>
                  <a:lnTo>
                    <a:pt x="653" y="679"/>
                  </a:lnTo>
                  <a:lnTo>
                    <a:pt x="681" y="677"/>
                  </a:lnTo>
                  <a:lnTo>
                    <a:pt x="708" y="676"/>
                  </a:lnTo>
                  <a:lnTo>
                    <a:pt x="735" y="674"/>
                  </a:lnTo>
                  <a:lnTo>
                    <a:pt x="762" y="672"/>
                  </a:lnTo>
                  <a:lnTo>
                    <a:pt x="787" y="669"/>
                  </a:lnTo>
                  <a:lnTo>
                    <a:pt x="813" y="666"/>
                  </a:lnTo>
                  <a:lnTo>
                    <a:pt x="837" y="663"/>
                  </a:lnTo>
                  <a:lnTo>
                    <a:pt x="861" y="660"/>
                  </a:lnTo>
                  <a:lnTo>
                    <a:pt x="884" y="656"/>
                  </a:lnTo>
                  <a:lnTo>
                    <a:pt x="906" y="652"/>
                  </a:lnTo>
                  <a:lnTo>
                    <a:pt x="928" y="648"/>
                  </a:lnTo>
                  <a:lnTo>
                    <a:pt x="947" y="643"/>
                  </a:lnTo>
                  <a:lnTo>
                    <a:pt x="967" y="639"/>
                  </a:lnTo>
                  <a:lnTo>
                    <a:pt x="986" y="633"/>
                  </a:lnTo>
                  <a:lnTo>
                    <a:pt x="1004" y="629"/>
                  </a:lnTo>
                  <a:lnTo>
                    <a:pt x="1021" y="623"/>
                  </a:lnTo>
                  <a:lnTo>
                    <a:pt x="1037" y="618"/>
                  </a:lnTo>
                  <a:lnTo>
                    <a:pt x="1051" y="612"/>
                  </a:lnTo>
                  <a:lnTo>
                    <a:pt x="1065" y="606"/>
                  </a:lnTo>
                  <a:lnTo>
                    <a:pt x="1078" y="599"/>
                  </a:lnTo>
                  <a:lnTo>
                    <a:pt x="1089" y="594"/>
                  </a:lnTo>
                  <a:lnTo>
                    <a:pt x="1099" y="587"/>
                  </a:lnTo>
                  <a:lnTo>
                    <a:pt x="1108" y="581"/>
                  </a:lnTo>
                  <a:lnTo>
                    <a:pt x="1116" y="574"/>
                  </a:lnTo>
                  <a:lnTo>
                    <a:pt x="1122" y="567"/>
                  </a:lnTo>
                  <a:lnTo>
                    <a:pt x="1127" y="560"/>
                  </a:lnTo>
                  <a:lnTo>
                    <a:pt x="1130" y="553"/>
                  </a:lnTo>
                  <a:lnTo>
                    <a:pt x="1132" y="550"/>
                  </a:lnTo>
                  <a:lnTo>
                    <a:pt x="1133" y="546"/>
                  </a:lnTo>
                  <a:lnTo>
                    <a:pt x="1133" y="543"/>
                  </a:lnTo>
                  <a:lnTo>
                    <a:pt x="1133" y="538"/>
                  </a:lnTo>
                  <a:lnTo>
                    <a:pt x="1133" y="538"/>
                  </a:lnTo>
                  <a:lnTo>
                    <a:pt x="1133" y="538"/>
                  </a:lnTo>
                  <a:lnTo>
                    <a:pt x="1133" y="142"/>
                  </a:lnTo>
                  <a:lnTo>
                    <a:pt x="1133" y="137"/>
                  </a:lnTo>
                  <a:lnTo>
                    <a:pt x="1133" y="135"/>
                  </a:lnTo>
                  <a:lnTo>
                    <a:pt x="1132" y="130"/>
                  </a:lnTo>
                  <a:lnTo>
                    <a:pt x="1130" y="128"/>
                  </a:lnTo>
                  <a:lnTo>
                    <a:pt x="1127" y="120"/>
                  </a:lnTo>
                  <a:lnTo>
                    <a:pt x="1122" y="113"/>
                  </a:lnTo>
                  <a:lnTo>
                    <a:pt x="1116" y="106"/>
                  </a:lnTo>
                  <a:lnTo>
                    <a:pt x="1108" y="99"/>
                  </a:lnTo>
                  <a:lnTo>
                    <a:pt x="1099" y="94"/>
                  </a:lnTo>
                  <a:lnTo>
                    <a:pt x="1089" y="86"/>
                  </a:lnTo>
                  <a:lnTo>
                    <a:pt x="1078" y="81"/>
                  </a:lnTo>
                  <a:lnTo>
                    <a:pt x="1065" y="74"/>
                  </a:lnTo>
                  <a:lnTo>
                    <a:pt x="1051" y="68"/>
                  </a:lnTo>
                  <a:lnTo>
                    <a:pt x="1037" y="62"/>
                  </a:lnTo>
                  <a:lnTo>
                    <a:pt x="1021" y="57"/>
                  </a:lnTo>
                  <a:lnTo>
                    <a:pt x="1004" y="51"/>
                  </a:lnTo>
                  <a:lnTo>
                    <a:pt x="986" y="47"/>
                  </a:lnTo>
                  <a:lnTo>
                    <a:pt x="967" y="41"/>
                  </a:lnTo>
                  <a:lnTo>
                    <a:pt x="947" y="37"/>
                  </a:lnTo>
                  <a:lnTo>
                    <a:pt x="928" y="33"/>
                  </a:lnTo>
                  <a:lnTo>
                    <a:pt x="905" y="28"/>
                  </a:lnTo>
                  <a:lnTo>
                    <a:pt x="884" y="24"/>
                  </a:lnTo>
                  <a:lnTo>
                    <a:pt x="861" y="20"/>
                  </a:lnTo>
                  <a:lnTo>
                    <a:pt x="837" y="17"/>
                  </a:lnTo>
                  <a:lnTo>
                    <a:pt x="813" y="14"/>
                  </a:lnTo>
                  <a:lnTo>
                    <a:pt x="787" y="11"/>
                  </a:lnTo>
                  <a:lnTo>
                    <a:pt x="762" y="9"/>
                  </a:lnTo>
                  <a:lnTo>
                    <a:pt x="735" y="6"/>
                  </a:lnTo>
                  <a:lnTo>
                    <a:pt x="708" y="4"/>
                  </a:lnTo>
                  <a:lnTo>
                    <a:pt x="681" y="3"/>
                  </a:lnTo>
                  <a:lnTo>
                    <a:pt x="653" y="1"/>
                  </a:lnTo>
                  <a:lnTo>
                    <a:pt x="624" y="1"/>
                  </a:lnTo>
                  <a:lnTo>
                    <a:pt x="596" y="0"/>
                  </a:lnTo>
                  <a:lnTo>
                    <a:pt x="566" y="0"/>
                  </a:lnTo>
                  <a:lnTo>
                    <a:pt x="538" y="0"/>
                  </a:lnTo>
                  <a:lnTo>
                    <a:pt x="508" y="1"/>
                  </a:lnTo>
                  <a:lnTo>
                    <a:pt x="480" y="1"/>
                  </a:lnTo>
                  <a:lnTo>
                    <a:pt x="453" y="3"/>
                  </a:lnTo>
                  <a:lnTo>
                    <a:pt x="425" y="4"/>
                  </a:lnTo>
                  <a:lnTo>
                    <a:pt x="398" y="7"/>
                  </a:lnTo>
                  <a:lnTo>
                    <a:pt x="372" y="9"/>
                  </a:lnTo>
                  <a:lnTo>
                    <a:pt x="347" y="11"/>
                  </a:lnTo>
                  <a:lnTo>
                    <a:pt x="321" y="14"/>
                  </a:lnTo>
                  <a:lnTo>
                    <a:pt x="297" y="17"/>
                  </a:lnTo>
                  <a:lnTo>
                    <a:pt x="273" y="20"/>
                  </a:lnTo>
                  <a:lnTo>
                    <a:pt x="250" y="24"/>
                  </a:lnTo>
                  <a:lnTo>
                    <a:pt x="228" y="28"/>
                  </a:lnTo>
                  <a:lnTo>
                    <a:pt x="206" y="33"/>
                  </a:lnTo>
                  <a:lnTo>
                    <a:pt x="185" y="37"/>
                  </a:lnTo>
                  <a:lnTo>
                    <a:pt x="165" y="41"/>
                  </a:lnTo>
                  <a:lnTo>
                    <a:pt x="147" y="47"/>
                  </a:lnTo>
                  <a:lnTo>
                    <a:pt x="130" y="51"/>
                  </a:lnTo>
                  <a:lnTo>
                    <a:pt x="113" y="57"/>
                  </a:lnTo>
                  <a:lnTo>
                    <a:pt x="97" y="62"/>
                  </a:lnTo>
                  <a:lnTo>
                    <a:pt x="82" y="68"/>
                  </a:lnTo>
                  <a:lnTo>
                    <a:pt x="69" y="74"/>
                  </a:lnTo>
                  <a:lnTo>
                    <a:pt x="56" y="81"/>
                  </a:lnTo>
                  <a:lnTo>
                    <a:pt x="45" y="86"/>
                  </a:lnTo>
                  <a:lnTo>
                    <a:pt x="35" y="94"/>
                  </a:lnTo>
                  <a:lnTo>
                    <a:pt x="25" y="99"/>
                  </a:lnTo>
                  <a:lnTo>
                    <a:pt x="18" y="106"/>
                  </a:lnTo>
                  <a:lnTo>
                    <a:pt x="11" y="113"/>
                  </a:lnTo>
                  <a:lnTo>
                    <a:pt x="7" y="120"/>
                  </a:lnTo>
                  <a:lnTo>
                    <a:pt x="2" y="128"/>
                  </a:lnTo>
                  <a:lnTo>
                    <a:pt x="1" y="130"/>
                  </a:lnTo>
                  <a:lnTo>
                    <a:pt x="1" y="135"/>
                  </a:lnTo>
                  <a:lnTo>
                    <a:pt x="0" y="137"/>
                  </a:lnTo>
                  <a:lnTo>
                    <a:pt x="0" y="142"/>
                  </a:lnTo>
                </a:path>
              </a:pathLst>
            </a:custGeom>
            <a:gradFill rotWithShape="0">
              <a:gsLst>
                <a:gs pos="0">
                  <a:schemeClr val="accent1"/>
                </a:gs>
                <a:gs pos="50000">
                  <a:schemeClr val="accent1">
                    <a:gamma/>
                    <a:shade val="46275"/>
                    <a:invGamma/>
                  </a:schemeClr>
                </a:gs>
                <a:gs pos="100000">
                  <a:schemeClr val="accent1"/>
                </a:gs>
              </a:gsLst>
              <a:lin ang="5400000" scaled="1"/>
            </a:gradFill>
            <a:ln w="28575">
              <a:solidFill>
                <a:srgbClr val="FFCC00"/>
              </a:solidFill>
              <a:prstDash val="solid"/>
              <a:round/>
            </a:ln>
            <a:effectLst>
              <a:outerShdw dist="28398" dir="3806097" algn="ctr" rotWithShape="0">
                <a:srgbClr val="808080"/>
              </a:outerShdw>
            </a:effectLst>
          </p:spPr>
          <p:txBody>
            <a:bodyPr/>
            <a:lstStyle/>
            <a:p>
              <a:endParaRPr lang="zh-CN" altLang="en-US"/>
            </a:p>
          </p:txBody>
        </p:sp>
        <p:sp>
          <p:nvSpPr>
            <p:cNvPr id="119862" name="Freeform 54"/>
            <p:cNvSpPr/>
            <p:nvPr/>
          </p:nvSpPr>
          <p:spPr bwMode="auto">
            <a:xfrm>
              <a:off x="945" y="3601"/>
              <a:ext cx="567" cy="67"/>
            </a:xfrm>
            <a:custGeom>
              <a:avLst/>
              <a:gdLst/>
              <a:ahLst/>
              <a:cxnLst>
                <a:cxn ang="0">
                  <a:pos x="0" y="4"/>
                </a:cxn>
                <a:cxn ang="0">
                  <a:pos x="1" y="11"/>
                </a:cxn>
                <a:cxn ang="0">
                  <a:pos x="7" y="21"/>
                </a:cxn>
                <a:cxn ang="0">
                  <a:pos x="18" y="35"/>
                </a:cxn>
                <a:cxn ang="0">
                  <a:pos x="35" y="48"/>
                </a:cxn>
                <a:cxn ang="0">
                  <a:pos x="56" y="61"/>
                </a:cxn>
                <a:cxn ang="0">
                  <a:pos x="82" y="73"/>
                </a:cxn>
                <a:cxn ang="0">
                  <a:pos x="113" y="85"/>
                </a:cxn>
                <a:cxn ang="0">
                  <a:pos x="147" y="95"/>
                </a:cxn>
                <a:cxn ang="0">
                  <a:pos x="185" y="105"/>
                </a:cxn>
                <a:cxn ang="0">
                  <a:pos x="228" y="113"/>
                </a:cxn>
                <a:cxn ang="0">
                  <a:pos x="273" y="120"/>
                </a:cxn>
                <a:cxn ang="0">
                  <a:pos x="321" y="127"/>
                </a:cxn>
                <a:cxn ang="0">
                  <a:pos x="372" y="133"/>
                </a:cxn>
                <a:cxn ang="0">
                  <a:pos x="425" y="137"/>
                </a:cxn>
                <a:cxn ang="0">
                  <a:pos x="480" y="140"/>
                </a:cxn>
                <a:cxn ang="0">
                  <a:pos x="538" y="141"/>
                </a:cxn>
                <a:cxn ang="0">
                  <a:pos x="596" y="141"/>
                </a:cxn>
                <a:cxn ang="0">
                  <a:pos x="653" y="140"/>
                </a:cxn>
                <a:cxn ang="0">
                  <a:pos x="708" y="137"/>
                </a:cxn>
                <a:cxn ang="0">
                  <a:pos x="762" y="133"/>
                </a:cxn>
                <a:cxn ang="0">
                  <a:pos x="813" y="127"/>
                </a:cxn>
                <a:cxn ang="0">
                  <a:pos x="861" y="122"/>
                </a:cxn>
                <a:cxn ang="0">
                  <a:pos x="906" y="113"/>
                </a:cxn>
                <a:cxn ang="0">
                  <a:pos x="947" y="105"/>
                </a:cxn>
                <a:cxn ang="0">
                  <a:pos x="986" y="95"/>
                </a:cxn>
                <a:cxn ang="0">
                  <a:pos x="1021" y="85"/>
                </a:cxn>
                <a:cxn ang="0">
                  <a:pos x="1051" y="73"/>
                </a:cxn>
                <a:cxn ang="0">
                  <a:pos x="1078" y="61"/>
                </a:cxn>
                <a:cxn ang="0">
                  <a:pos x="1099" y="48"/>
                </a:cxn>
                <a:cxn ang="0">
                  <a:pos x="1116" y="35"/>
                </a:cxn>
                <a:cxn ang="0">
                  <a:pos x="1127" y="21"/>
                </a:cxn>
                <a:cxn ang="0">
                  <a:pos x="1132" y="11"/>
                </a:cxn>
                <a:cxn ang="0">
                  <a:pos x="1133" y="4"/>
                </a:cxn>
                <a:cxn ang="0">
                  <a:pos x="1133" y="0"/>
                </a:cxn>
              </a:cxnLst>
              <a:rect l="0" t="0" r="r" b="b"/>
              <a:pathLst>
                <a:path w="1133" h="141">
                  <a:moveTo>
                    <a:pt x="0" y="0"/>
                  </a:moveTo>
                  <a:lnTo>
                    <a:pt x="0" y="4"/>
                  </a:lnTo>
                  <a:lnTo>
                    <a:pt x="1" y="7"/>
                  </a:lnTo>
                  <a:lnTo>
                    <a:pt x="1" y="11"/>
                  </a:lnTo>
                  <a:lnTo>
                    <a:pt x="2" y="14"/>
                  </a:lnTo>
                  <a:lnTo>
                    <a:pt x="7" y="21"/>
                  </a:lnTo>
                  <a:lnTo>
                    <a:pt x="11" y="28"/>
                  </a:lnTo>
                  <a:lnTo>
                    <a:pt x="18" y="35"/>
                  </a:lnTo>
                  <a:lnTo>
                    <a:pt x="25" y="42"/>
                  </a:lnTo>
                  <a:lnTo>
                    <a:pt x="35" y="48"/>
                  </a:lnTo>
                  <a:lnTo>
                    <a:pt x="45" y="55"/>
                  </a:lnTo>
                  <a:lnTo>
                    <a:pt x="56" y="61"/>
                  </a:lnTo>
                  <a:lnTo>
                    <a:pt x="69" y="68"/>
                  </a:lnTo>
                  <a:lnTo>
                    <a:pt x="82" y="73"/>
                  </a:lnTo>
                  <a:lnTo>
                    <a:pt x="97" y="79"/>
                  </a:lnTo>
                  <a:lnTo>
                    <a:pt x="113" y="85"/>
                  </a:lnTo>
                  <a:lnTo>
                    <a:pt x="130" y="90"/>
                  </a:lnTo>
                  <a:lnTo>
                    <a:pt x="147" y="95"/>
                  </a:lnTo>
                  <a:lnTo>
                    <a:pt x="165" y="100"/>
                  </a:lnTo>
                  <a:lnTo>
                    <a:pt x="185" y="105"/>
                  </a:lnTo>
                  <a:lnTo>
                    <a:pt x="206" y="109"/>
                  </a:lnTo>
                  <a:lnTo>
                    <a:pt x="228" y="113"/>
                  </a:lnTo>
                  <a:lnTo>
                    <a:pt x="250" y="117"/>
                  </a:lnTo>
                  <a:lnTo>
                    <a:pt x="273" y="120"/>
                  </a:lnTo>
                  <a:lnTo>
                    <a:pt x="297" y="124"/>
                  </a:lnTo>
                  <a:lnTo>
                    <a:pt x="321" y="127"/>
                  </a:lnTo>
                  <a:lnTo>
                    <a:pt x="345" y="130"/>
                  </a:lnTo>
                  <a:lnTo>
                    <a:pt x="372" y="133"/>
                  </a:lnTo>
                  <a:lnTo>
                    <a:pt x="398" y="134"/>
                  </a:lnTo>
                  <a:lnTo>
                    <a:pt x="425" y="137"/>
                  </a:lnTo>
                  <a:lnTo>
                    <a:pt x="453" y="139"/>
                  </a:lnTo>
                  <a:lnTo>
                    <a:pt x="480" y="140"/>
                  </a:lnTo>
                  <a:lnTo>
                    <a:pt x="508" y="140"/>
                  </a:lnTo>
                  <a:lnTo>
                    <a:pt x="538" y="141"/>
                  </a:lnTo>
                  <a:lnTo>
                    <a:pt x="566" y="141"/>
                  </a:lnTo>
                  <a:lnTo>
                    <a:pt x="596" y="141"/>
                  </a:lnTo>
                  <a:lnTo>
                    <a:pt x="624" y="141"/>
                  </a:lnTo>
                  <a:lnTo>
                    <a:pt x="653" y="140"/>
                  </a:lnTo>
                  <a:lnTo>
                    <a:pt x="681" y="139"/>
                  </a:lnTo>
                  <a:lnTo>
                    <a:pt x="708" y="137"/>
                  </a:lnTo>
                  <a:lnTo>
                    <a:pt x="735" y="136"/>
                  </a:lnTo>
                  <a:lnTo>
                    <a:pt x="762" y="133"/>
                  </a:lnTo>
                  <a:lnTo>
                    <a:pt x="787" y="130"/>
                  </a:lnTo>
                  <a:lnTo>
                    <a:pt x="813" y="127"/>
                  </a:lnTo>
                  <a:lnTo>
                    <a:pt x="837" y="124"/>
                  </a:lnTo>
                  <a:lnTo>
                    <a:pt x="861" y="122"/>
                  </a:lnTo>
                  <a:lnTo>
                    <a:pt x="884" y="117"/>
                  </a:lnTo>
                  <a:lnTo>
                    <a:pt x="906" y="113"/>
                  </a:lnTo>
                  <a:lnTo>
                    <a:pt x="928" y="109"/>
                  </a:lnTo>
                  <a:lnTo>
                    <a:pt x="947" y="105"/>
                  </a:lnTo>
                  <a:lnTo>
                    <a:pt x="967" y="100"/>
                  </a:lnTo>
                  <a:lnTo>
                    <a:pt x="986" y="95"/>
                  </a:lnTo>
                  <a:lnTo>
                    <a:pt x="1004" y="90"/>
                  </a:lnTo>
                  <a:lnTo>
                    <a:pt x="1021" y="85"/>
                  </a:lnTo>
                  <a:lnTo>
                    <a:pt x="1037" y="79"/>
                  </a:lnTo>
                  <a:lnTo>
                    <a:pt x="1051" y="73"/>
                  </a:lnTo>
                  <a:lnTo>
                    <a:pt x="1065" y="68"/>
                  </a:lnTo>
                  <a:lnTo>
                    <a:pt x="1078" y="61"/>
                  </a:lnTo>
                  <a:lnTo>
                    <a:pt x="1089" y="55"/>
                  </a:lnTo>
                  <a:lnTo>
                    <a:pt x="1099" y="48"/>
                  </a:lnTo>
                  <a:lnTo>
                    <a:pt x="1108" y="42"/>
                  </a:lnTo>
                  <a:lnTo>
                    <a:pt x="1116" y="35"/>
                  </a:lnTo>
                  <a:lnTo>
                    <a:pt x="1122" y="28"/>
                  </a:lnTo>
                  <a:lnTo>
                    <a:pt x="1127" y="21"/>
                  </a:lnTo>
                  <a:lnTo>
                    <a:pt x="1130" y="14"/>
                  </a:lnTo>
                  <a:lnTo>
                    <a:pt x="1132" y="11"/>
                  </a:lnTo>
                  <a:lnTo>
                    <a:pt x="1133" y="7"/>
                  </a:lnTo>
                  <a:lnTo>
                    <a:pt x="1133" y="4"/>
                  </a:lnTo>
                  <a:lnTo>
                    <a:pt x="1133" y="0"/>
                  </a:lnTo>
                  <a:lnTo>
                    <a:pt x="1133" y="0"/>
                  </a:lnTo>
                </a:path>
              </a:pathLst>
            </a:custGeom>
            <a:noFill/>
            <a:ln w="28575">
              <a:solidFill>
                <a:srgbClr val="FFCC00"/>
              </a:solidFill>
              <a:prstDash val="solid"/>
              <a:round/>
            </a:ln>
            <a:effectLst>
              <a:outerShdw dist="28398" dir="3806097" algn="ctr" rotWithShape="0">
                <a:srgbClr val="808080"/>
              </a:outerShdw>
            </a:effectLst>
          </p:spPr>
          <p:txBody>
            <a:bodyPr/>
            <a:lstStyle/>
            <a:p>
              <a:endParaRPr lang="zh-CN" altLang="en-US"/>
            </a:p>
          </p:txBody>
        </p:sp>
        <p:sp>
          <p:nvSpPr>
            <p:cNvPr id="119863" name="Rectangle 55"/>
            <p:cNvSpPr>
              <a:spLocks noChangeArrowheads="1"/>
            </p:cNvSpPr>
            <p:nvPr/>
          </p:nvSpPr>
          <p:spPr bwMode="auto">
            <a:xfrm>
              <a:off x="988" y="3678"/>
              <a:ext cx="361" cy="126"/>
            </a:xfrm>
            <a:prstGeom prst="rect">
              <a:avLst/>
            </a:prstGeom>
            <a:noFill/>
            <a:ln w="9525">
              <a:noFill/>
              <a:miter lim="800000"/>
            </a:ln>
            <a:effectLst>
              <a:outerShdw dist="28398" dir="3806097" algn="ctr" rotWithShape="0">
                <a:srgbClr val="808080"/>
              </a:outerShdw>
            </a:effectLst>
          </p:spPr>
          <p:txBody>
            <a:bodyPr wrap="none" lIns="0" tIns="0" rIns="0" bIns="0">
              <a:spAutoFit/>
            </a:bodyPr>
            <a:lstStyle/>
            <a:p>
              <a:r>
                <a:rPr lang="zh-CN" altLang="en-US" sz="1700" dirty="0">
                  <a:solidFill>
                    <a:srgbClr val="FFFFFF"/>
                  </a:solidFill>
                  <a:effectLst>
                    <a:outerShdw blurRad="38100" dist="38100" dir="2700000" algn="tl">
                      <a:srgbClr val="C0C0C0"/>
                    </a:outerShdw>
                  </a:effectLst>
                  <a:latin typeface="黑体" panose="02010609060101010101" pitchFamily="49" charset="-122"/>
                  <a:ea typeface="黑体" panose="02010609060101010101" pitchFamily="49" charset="-122"/>
                </a:rPr>
                <a:t>业务数据库</a:t>
              </a:r>
              <a:endParaRPr lang="zh-CN" altLang="en-US" dirty="0">
                <a:effectLst>
                  <a:outerShdw blurRad="38100" dist="38100" dir="2700000" algn="tl">
                    <a:srgbClr val="C0C0C0"/>
                  </a:outerShdw>
                </a:effectLst>
                <a:latin typeface="Times New Roman" panose="02020603050405020304" pitchFamily="18" charset="0"/>
                <a:ea typeface="华文中宋" panose="02010600040101010101" pitchFamily="2" charset="-122"/>
              </a:endParaRPr>
            </a:p>
          </p:txBody>
        </p:sp>
        <p:sp>
          <p:nvSpPr>
            <p:cNvPr id="119864" name="Freeform 56"/>
            <p:cNvSpPr/>
            <p:nvPr/>
          </p:nvSpPr>
          <p:spPr bwMode="auto">
            <a:xfrm>
              <a:off x="1682" y="3536"/>
              <a:ext cx="567" cy="319"/>
            </a:xfrm>
            <a:custGeom>
              <a:avLst/>
              <a:gdLst/>
              <a:ahLst/>
              <a:cxnLst>
                <a:cxn ang="0">
                  <a:pos x="0" y="538"/>
                </a:cxn>
                <a:cxn ang="0">
                  <a:pos x="2" y="550"/>
                </a:cxn>
                <a:cxn ang="0">
                  <a:pos x="12" y="567"/>
                </a:cxn>
                <a:cxn ang="0">
                  <a:pos x="36" y="587"/>
                </a:cxn>
                <a:cxn ang="0">
                  <a:pos x="70" y="606"/>
                </a:cxn>
                <a:cxn ang="0">
                  <a:pos x="114" y="623"/>
                </a:cxn>
                <a:cxn ang="0">
                  <a:pos x="166" y="639"/>
                </a:cxn>
                <a:cxn ang="0">
                  <a:pos x="228" y="652"/>
                </a:cxn>
                <a:cxn ang="0">
                  <a:pos x="298" y="663"/>
                </a:cxn>
                <a:cxn ang="0">
                  <a:pos x="373" y="672"/>
                </a:cxn>
                <a:cxn ang="0">
                  <a:pos x="454" y="677"/>
                </a:cxn>
                <a:cxn ang="0">
                  <a:pos x="539" y="680"/>
                </a:cxn>
                <a:cxn ang="0">
                  <a:pos x="625" y="680"/>
                </a:cxn>
                <a:cxn ang="0">
                  <a:pos x="709" y="676"/>
                </a:cxn>
                <a:cxn ang="0">
                  <a:pos x="788" y="669"/>
                </a:cxn>
                <a:cxn ang="0">
                  <a:pos x="862" y="660"/>
                </a:cxn>
                <a:cxn ang="0">
                  <a:pos x="928" y="648"/>
                </a:cxn>
                <a:cxn ang="0">
                  <a:pos x="986" y="633"/>
                </a:cxn>
                <a:cxn ang="0">
                  <a:pos x="1037" y="618"/>
                </a:cxn>
                <a:cxn ang="0">
                  <a:pos x="1079" y="599"/>
                </a:cxn>
                <a:cxn ang="0">
                  <a:pos x="1108" y="581"/>
                </a:cxn>
                <a:cxn ang="0">
                  <a:pos x="1128" y="560"/>
                </a:cxn>
                <a:cxn ang="0">
                  <a:pos x="1134" y="546"/>
                </a:cxn>
                <a:cxn ang="0">
                  <a:pos x="1134" y="538"/>
                </a:cxn>
                <a:cxn ang="0">
                  <a:pos x="1134" y="137"/>
                </a:cxn>
                <a:cxn ang="0">
                  <a:pos x="1131" y="128"/>
                </a:cxn>
                <a:cxn ang="0">
                  <a:pos x="1117" y="106"/>
                </a:cxn>
                <a:cxn ang="0">
                  <a:pos x="1090" y="86"/>
                </a:cxn>
                <a:cxn ang="0">
                  <a:pos x="1052" y="68"/>
                </a:cxn>
                <a:cxn ang="0">
                  <a:pos x="1005" y="51"/>
                </a:cxn>
                <a:cxn ang="0">
                  <a:pos x="948" y="37"/>
                </a:cxn>
                <a:cxn ang="0">
                  <a:pos x="884" y="24"/>
                </a:cxn>
                <a:cxn ang="0">
                  <a:pos x="814" y="14"/>
                </a:cxn>
                <a:cxn ang="0">
                  <a:pos x="736" y="6"/>
                </a:cxn>
                <a:cxn ang="0">
                  <a:pos x="653" y="1"/>
                </a:cxn>
                <a:cxn ang="0">
                  <a:pos x="567" y="0"/>
                </a:cxn>
                <a:cxn ang="0">
                  <a:pos x="481" y="1"/>
                </a:cxn>
                <a:cxn ang="0">
                  <a:pos x="398" y="7"/>
                </a:cxn>
                <a:cxn ang="0">
                  <a:pos x="322" y="14"/>
                </a:cxn>
                <a:cxn ang="0">
                  <a:pos x="251" y="24"/>
                </a:cxn>
                <a:cxn ang="0">
                  <a:pos x="186" y="37"/>
                </a:cxn>
                <a:cxn ang="0">
                  <a:pos x="131" y="51"/>
                </a:cxn>
                <a:cxn ang="0">
                  <a:pos x="82" y="68"/>
                </a:cxn>
                <a:cxn ang="0">
                  <a:pos x="46" y="86"/>
                </a:cxn>
                <a:cxn ang="0">
                  <a:pos x="19" y="106"/>
                </a:cxn>
                <a:cxn ang="0">
                  <a:pos x="3" y="128"/>
                </a:cxn>
                <a:cxn ang="0">
                  <a:pos x="0" y="137"/>
                </a:cxn>
              </a:cxnLst>
              <a:rect l="0" t="0" r="r" b="b"/>
              <a:pathLst>
                <a:path w="1134" h="680">
                  <a:moveTo>
                    <a:pt x="0" y="142"/>
                  </a:moveTo>
                  <a:lnTo>
                    <a:pt x="0" y="538"/>
                  </a:lnTo>
                  <a:lnTo>
                    <a:pt x="0" y="538"/>
                  </a:lnTo>
                  <a:lnTo>
                    <a:pt x="0" y="543"/>
                  </a:lnTo>
                  <a:lnTo>
                    <a:pt x="2" y="546"/>
                  </a:lnTo>
                  <a:lnTo>
                    <a:pt x="2" y="550"/>
                  </a:lnTo>
                  <a:lnTo>
                    <a:pt x="3" y="553"/>
                  </a:lnTo>
                  <a:lnTo>
                    <a:pt x="7" y="560"/>
                  </a:lnTo>
                  <a:lnTo>
                    <a:pt x="12" y="567"/>
                  </a:lnTo>
                  <a:lnTo>
                    <a:pt x="19" y="574"/>
                  </a:lnTo>
                  <a:lnTo>
                    <a:pt x="26" y="581"/>
                  </a:lnTo>
                  <a:lnTo>
                    <a:pt x="36" y="587"/>
                  </a:lnTo>
                  <a:lnTo>
                    <a:pt x="46" y="594"/>
                  </a:lnTo>
                  <a:lnTo>
                    <a:pt x="57" y="599"/>
                  </a:lnTo>
                  <a:lnTo>
                    <a:pt x="70" y="606"/>
                  </a:lnTo>
                  <a:lnTo>
                    <a:pt x="82" y="612"/>
                  </a:lnTo>
                  <a:lnTo>
                    <a:pt x="98" y="618"/>
                  </a:lnTo>
                  <a:lnTo>
                    <a:pt x="114" y="623"/>
                  </a:lnTo>
                  <a:lnTo>
                    <a:pt x="131" y="629"/>
                  </a:lnTo>
                  <a:lnTo>
                    <a:pt x="148" y="633"/>
                  </a:lnTo>
                  <a:lnTo>
                    <a:pt x="166" y="639"/>
                  </a:lnTo>
                  <a:lnTo>
                    <a:pt x="186" y="643"/>
                  </a:lnTo>
                  <a:lnTo>
                    <a:pt x="207" y="648"/>
                  </a:lnTo>
                  <a:lnTo>
                    <a:pt x="228" y="652"/>
                  </a:lnTo>
                  <a:lnTo>
                    <a:pt x="251" y="656"/>
                  </a:lnTo>
                  <a:lnTo>
                    <a:pt x="274" y="659"/>
                  </a:lnTo>
                  <a:lnTo>
                    <a:pt x="298" y="663"/>
                  </a:lnTo>
                  <a:lnTo>
                    <a:pt x="322" y="666"/>
                  </a:lnTo>
                  <a:lnTo>
                    <a:pt x="346" y="669"/>
                  </a:lnTo>
                  <a:lnTo>
                    <a:pt x="373" y="672"/>
                  </a:lnTo>
                  <a:lnTo>
                    <a:pt x="398" y="673"/>
                  </a:lnTo>
                  <a:lnTo>
                    <a:pt x="425" y="676"/>
                  </a:lnTo>
                  <a:lnTo>
                    <a:pt x="454" y="677"/>
                  </a:lnTo>
                  <a:lnTo>
                    <a:pt x="481" y="679"/>
                  </a:lnTo>
                  <a:lnTo>
                    <a:pt x="509" y="679"/>
                  </a:lnTo>
                  <a:lnTo>
                    <a:pt x="539" y="680"/>
                  </a:lnTo>
                  <a:lnTo>
                    <a:pt x="567" y="680"/>
                  </a:lnTo>
                  <a:lnTo>
                    <a:pt x="597" y="680"/>
                  </a:lnTo>
                  <a:lnTo>
                    <a:pt x="625" y="680"/>
                  </a:lnTo>
                  <a:lnTo>
                    <a:pt x="653" y="679"/>
                  </a:lnTo>
                  <a:lnTo>
                    <a:pt x="682" y="677"/>
                  </a:lnTo>
                  <a:lnTo>
                    <a:pt x="709" y="676"/>
                  </a:lnTo>
                  <a:lnTo>
                    <a:pt x="736" y="674"/>
                  </a:lnTo>
                  <a:lnTo>
                    <a:pt x="763" y="672"/>
                  </a:lnTo>
                  <a:lnTo>
                    <a:pt x="788" y="669"/>
                  </a:lnTo>
                  <a:lnTo>
                    <a:pt x="814" y="666"/>
                  </a:lnTo>
                  <a:lnTo>
                    <a:pt x="838" y="663"/>
                  </a:lnTo>
                  <a:lnTo>
                    <a:pt x="862" y="660"/>
                  </a:lnTo>
                  <a:lnTo>
                    <a:pt x="884" y="656"/>
                  </a:lnTo>
                  <a:lnTo>
                    <a:pt x="907" y="652"/>
                  </a:lnTo>
                  <a:lnTo>
                    <a:pt x="928" y="648"/>
                  </a:lnTo>
                  <a:lnTo>
                    <a:pt x="948" y="643"/>
                  </a:lnTo>
                  <a:lnTo>
                    <a:pt x="968" y="639"/>
                  </a:lnTo>
                  <a:lnTo>
                    <a:pt x="986" y="633"/>
                  </a:lnTo>
                  <a:lnTo>
                    <a:pt x="1005" y="629"/>
                  </a:lnTo>
                  <a:lnTo>
                    <a:pt x="1022" y="623"/>
                  </a:lnTo>
                  <a:lnTo>
                    <a:pt x="1037" y="618"/>
                  </a:lnTo>
                  <a:lnTo>
                    <a:pt x="1052" y="612"/>
                  </a:lnTo>
                  <a:lnTo>
                    <a:pt x="1066" y="606"/>
                  </a:lnTo>
                  <a:lnTo>
                    <a:pt x="1079" y="599"/>
                  </a:lnTo>
                  <a:lnTo>
                    <a:pt x="1090" y="594"/>
                  </a:lnTo>
                  <a:lnTo>
                    <a:pt x="1100" y="587"/>
                  </a:lnTo>
                  <a:lnTo>
                    <a:pt x="1108" y="581"/>
                  </a:lnTo>
                  <a:lnTo>
                    <a:pt x="1117" y="574"/>
                  </a:lnTo>
                  <a:lnTo>
                    <a:pt x="1122" y="567"/>
                  </a:lnTo>
                  <a:lnTo>
                    <a:pt x="1128" y="560"/>
                  </a:lnTo>
                  <a:lnTo>
                    <a:pt x="1131" y="553"/>
                  </a:lnTo>
                  <a:lnTo>
                    <a:pt x="1132" y="550"/>
                  </a:lnTo>
                  <a:lnTo>
                    <a:pt x="1134" y="546"/>
                  </a:lnTo>
                  <a:lnTo>
                    <a:pt x="1134" y="543"/>
                  </a:lnTo>
                  <a:lnTo>
                    <a:pt x="1134" y="538"/>
                  </a:lnTo>
                  <a:lnTo>
                    <a:pt x="1134" y="538"/>
                  </a:lnTo>
                  <a:lnTo>
                    <a:pt x="1134" y="538"/>
                  </a:lnTo>
                  <a:lnTo>
                    <a:pt x="1134" y="142"/>
                  </a:lnTo>
                  <a:lnTo>
                    <a:pt x="1134" y="137"/>
                  </a:lnTo>
                  <a:lnTo>
                    <a:pt x="1134" y="135"/>
                  </a:lnTo>
                  <a:lnTo>
                    <a:pt x="1132" y="130"/>
                  </a:lnTo>
                  <a:lnTo>
                    <a:pt x="1131" y="128"/>
                  </a:lnTo>
                  <a:lnTo>
                    <a:pt x="1128" y="120"/>
                  </a:lnTo>
                  <a:lnTo>
                    <a:pt x="1122" y="113"/>
                  </a:lnTo>
                  <a:lnTo>
                    <a:pt x="1117" y="106"/>
                  </a:lnTo>
                  <a:lnTo>
                    <a:pt x="1108" y="99"/>
                  </a:lnTo>
                  <a:lnTo>
                    <a:pt x="1100" y="94"/>
                  </a:lnTo>
                  <a:lnTo>
                    <a:pt x="1090" y="86"/>
                  </a:lnTo>
                  <a:lnTo>
                    <a:pt x="1079" y="81"/>
                  </a:lnTo>
                  <a:lnTo>
                    <a:pt x="1066" y="74"/>
                  </a:lnTo>
                  <a:lnTo>
                    <a:pt x="1052" y="68"/>
                  </a:lnTo>
                  <a:lnTo>
                    <a:pt x="1037" y="62"/>
                  </a:lnTo>
                  <a:lnTo>
                    <a:pt x="1022" y="57"/>
                  </a:lnTo>
                  <a:lnTo>
                    <a:pt x="1005" y="51"/>
                  </a:lnTo>
                  <a:lnTo>
                    <a:pt x="986" y="47"/>
                  </a:lnTo>
                  <a:lnTo>
                    <a:pt x="968" y="41"/>
                  </a:lnTo>
                  <a:lnTo>
                    <a:pt x="948" y="37"/>
                  </a:lnTo>
                  <a:lnTo>
                    <a:pt x="928" y="33"/>
                  </a:lnTo>
                  <a:lnTo>
                    <a:pt x="906" y="28"/>
                  </a:lnTo>
                  <a:lnTo>
                    <a:pt x="884" y="24"/>
                  </a:lnTo>
                  <a:lnTo>
                    <a:pt x="862" y="20"/>
                  </a:lnTo>
                  <a:lnTo>
                    <a:pt x="838" y="17"/>
                  </a:lnTo>
                  <a:lnTo>
                    <a:pt x="814" y="14"/>
                  </a:lnTo>
                  <a:lnTo>
                    <a:pt x="788" y="11"/>
                  </a:lnTo>
                  <a:lnTo>
                    <a:pt x="763" y="9"/>
                  </a:lnTo>
                  <a:lnTo>
                    <a:pt x="736" y="6"/>
                  </a:lnTo>
                  <a:lnTo>
                    <a:pt x="709" y="4"/>
                  </a:lnTo>
                  <a:lnTo>
                    <a:pt x="682" y="3"/>
                  </a:lnTo>
                  <a:lnTo>
                    <a:pt x="653" y="1"/>
                  </a:lnTo>
                  <a:lnTo>
                    <a:pt x="625" y="1"/>
                  </a:lnTo>
                  <a:lnTo>
                    <a:pt x="597" y="0"/>
                  </a:lnTo>
                  <a:lnTo>
                    <a:pt x="567" y="0"/>
                  </a:lnTo>
                  <a:lnTo>
                    <a:pt x="539" y="0"/>
                  </a:lnTo>
                  <a:lnTo>
                    <a:pt x="509" y="1"/>
                  </a:lnTo>
                  <a:lnTo>
                    <a:pt x="481" y="1"/>
                  </a:lnTo>
                  <a:lnTo>
                    <a:pt x="454" y="3"/>
                  </a:lnTo>
                  <a:lnTo>
                    <a:pt x="425" y="4"/>
                  </a:lnTo>
                  <a:lnTo>
                    <a:pt x="398" y="7"/>
                  </a:lnTo>
                  <a:lnTo>
                    <a:pt x="373" y="9"/>
                  </a:lnTo>
                  <a:lnTo>
                    <a:pt x="347" y="11"/>
                  </a:lnTo>
                  <a:lnTo>
                    <a:pt x="322" y="14"/>
                  </a:lnTo>
                  <a:lnTo>
                    <a:pt x="298" y="17"/>
                  </a:lnTo>
                  <a:lnTo>
                    <a:pt x="274" y="20"/>
                  </a:lnTo>
                  <a:lnTo>
                    <a:pt x="251" y="24"/>
                  </a:lnTo>
                  <a:lnTo>
                    <a:pt x="228" y="28"/>
                  </a:lnTo>
                  <a:lnTo>
                    <a:pt x="207" y="33"/>
                  </a:lnTo>
                  <a:lnTo>
                    <a:pt x="186" y="37"/>
                  </a:lnTo>
                  <a:lnTo>
                    <a:pt x="166" y="41"/>
                  </a:lnTo>
                  <a:lnTo>
                    <a:pt x="148" y="47"/>
                  </a:lnTo>
                  <a:lnTo>
                    <a:pt x="131" y="51"/>
                  </a:lnTo>
                  <a:lnTo>
                    <a:pt x="114" y="57"/>
                  </a:lnTo>
                  <a:lnTo>
                    <a:pt x="98" y="62"/>
                  </a:lnTo>
                  <a:lnTo>
                    <a:pt x="82" y="68"/>
                  </a:lnTo>
                  <a:lnTo>
                    <a:pt x="70" y="74"/>
                  </a:lnTo>
                  <a:lnTo>
                    <a:pt x="57" y="81"/>
                  </a:lnTo>
                  <a:lnTo>
                    <a:pt x="46" y="86"/>
                  </a:lnTo>
                  <a:lnTo>
                    <a:pt x="36" y="94"/>
                  </a:lnTo>
                  <a:lnTo>
                    <a:pt x="26" y="99"/>
                  </a:lnTo>
                  <a:lnTo>
                    <a:pt x="19" y="106"/>
                  </a:lnTo>
                  <a:lnTo>
                    <a:pt x="12" y="113"/>
                  </a:lnTo>
                  <a:lnTo>
                    <a:pt x="7" y="120"/>
                  </a:lnTo>
                  <a:lnTo>
                    <a:pt x="3" y="128"/>
                  </a:lnTo>
                  <a:lnTo>
                    <a:pt x="2" y="130"/>
                  </a:lnTo>
                  <a:lnTo>
                    <a:pt x="2" y="135"/>
                  </a:lnTo>
                  <a:lnTo>
                    <a:pt x="0" y="137"/>
                  </a:lnTo>
                  <a:lnTo>
                    <a:pt x="0" y="142"/>
                  </a:lnTo>
                </a:path>
              </a:pathLst>
            </a:custGeom>
            <a:gradFill rotWithShape="0">
              <a:gsLst>
                <a:gs pos="0">
                  <a:schemeClr val="accent1"/>
                </a:gs>
                <a:gs pos="50000">
                  <a:schemeClr val="accent1">
                    <a:gamma/>
                    <a:shade val="46275"/>
                    <a:invGamma/>
                  </a:schemeClr>
                </a:gs>
                <a:gs pos="100000">
                  <a:schemeClr val="accent1"/>
                </a:gs>
              </a:gsLst>
              <a:lin ang="5400000" scaled="1"/>
            </a:gradFill>
            <a:ln w="28575">
              <a:solidFill>
                <a:srgbClr val="FFCC00"/>
              </a:solidFill>
              <a:prstDash val="solid"/>
              <a:round/>
            </a:ln>
            <a:effectLst>
              <a:outerShdw dist="28398" dir="3806097" algn="ctr" rotWithShape="0">
                <a:srgbClr val="808080"/>
              </a:outerShdw>
            </a:effectLst>
          </p:spPr>
          <p:txBody>
            <a:bodyPr/>
            <a:lstStyle/>
            <a:p>
              <a:endParaRPr lang="zh-CN" altLang="en-US"/>
            </a:p>
          </p:txBody>
        </p:sp>
        <p:sp>
          <p:nvSpPr>
            <p:cNvPr id="119865" name="Freeform 57"/>
            <p:cNvSpPr/>
            <p:nvPr/>
          </p:nvSpPr>
          <p:spPr bwMode="auto">
            <a:xfrm>
              <a:off x="1682" y="3601"/>
              <a:ext cx="567" cy="67"/>
            </a:xfrm>
            <a:custGeom>
              <a:avLst/>
              <a:gdLst/>
              <a:ahLst/>
              <a:cxnLst>
                <a:cxn ang="0">
                  <a:pos x="0" y="4"/>
                </a:cxn>
                <a:cxn ang="0">
                  <a:pos x="2" y="11"/>
                </a:cxn>
                <a:cxn ang="0">
                  <a:pos x="7" y="21"/>
                </a:cxn>
                <a:cxn ang="0">
                  <a:pos x="19" y="35"/>
                </a:cxn>
                <a:cxn ang="0">
                  <a:pos x="36" y="48"/>
                </a:cxn>
                <a:cxn ang="0">
                  <a:pos x="57" y="61"/>
                </a:cxn>
                <a:cxn ang="0">
                  <a:pos x="82" y="73"/>
                </a:cxn>
                <a:cxn ang="0">
                  <a:pos x="114" y="85"/>
                </a:cxn>
                <a:cxn ang="0">
                  <a:pos x="148" y="95"/>
                </a:cxn>
                <a:cxn ang="0">
                  <a:pos x="186" y="105"/>
                </a:cxn>
                <a:cxn ang="0">
                  <a:pos x="228" y="113"/>
                </a:cxn>
                <a:cxn ang="0">
                  <a:pos x="274" y="120"/>
                </a:cxn>
                <a:cxn ang="0">
                  <a:pos x="322" y="127"/>
                </a:cxn>
                <a:cxn ang="0">
                  <a:pos x="373" y="133"/>
                </a:cxn>
                <a:cxn ang="0">
                  <a:pos x="425" y="137"/>
                </a:cxn>
                <a:cxn ang="0">
                  <a:pos x="481" y="140"/>
                </a:cxn>
                <a:cxn ang="0">
                  <a:pos x="539" y="141"/>
                </a:cxn>
                <a:cxn ang="0">
                  <a:pos x="597" y="141"/>
                </a:cxn>
                <a:cxn ang="0">
                  <a:pos x="653" y="140"/>
                </a:cxn>
                <a:cxn ang="0">
                  <a:pos x="709" y="137"/>
                </a:cxn>
                <a:cxn ang="0">
                  <a:pos x="763" y="133"/>
                </a:cxn>
                <a:cxn ang="0">
                  <a:pos x="814" y="127"/>
                </a:cxn>
                <a:cxn ang="0">
                  <a:pos x="862" y="122"/>
                </a:cxn>
                <a:cxn ang="0">
                  <a:pos x="907" y="113"/>
                </a:cxn>
                <a:cxn ang="0">
                  <a:pos x="948" y="105"/>
                </a:cxn>
                <a:cxn ang="0">
                  <a:pos x="986" y="95"/>
                </a:cxn>
                <a:cxn ang="0">
                  <a:pos x="1022" y="85"/>
                </a:cxn>
                <a:cxn ang="0">
                  <a:pos x="1052" y="73"/>
                </a:cxn>
                <a:cxn ang="0">
                  <a:pos x="1079" y="61"/>
                </a:cxn>
                <a:cxn ang="0">
                  <a:pos x="1100" y="48"/>
                </a:cxn>
                <a:cxn ang="0">
                  <a:pos x="1117" y="35"/>
                </a:cxn>
                <a:cxn ang="0">
                  <a:pos x="1128" y="21"/>
                </a:cxn>
                <a:cxn ang="0">
                  <a:pos x="1132" y="11"/>
                </a:cxn>
                <a:cxn ang="0">
                  <a:pos x="1134" y="4"/>
                </a:cxn>
                <a:cxn ang="0">
                  <a:pos x="1134" y="0"/>
                </a:cxn>
              </a:cxnLst>
              <a:rect l="0" t="0" r="r" b="b"/>
              <a:pathLst>
                <a:path w="1134" h="141">
                  <a:moveTo>
                    <a:pt x="0" y="0"/>
                  </a:moveTo>
                  <a:lnTo>
                    <a:pt x="0" y="4"/>
                  </a:lnTo>
                  <a:lnTo>
                    <a:pt x="2" y="7"/>
                  </a:lnTo>
                  <a:lnTo>
                    <a:pt x="2" y="11"/>
                  </a:lnTo>
                  <a:lnTo>
                    <a:pt x="3" y="14"/>
                  </a:lnTo>
                  <a:lnTo>
                    <a:pt x="7" y="21"/>
                  </a:lnTo>
                  <a:lnTo>
                    <a:pt x="12" y="28"/>
                  </a:lnTo>
                  <a:lnTo>
                    <a:pt x="19" y="35"/>
                  </a:lnTo>
                  <a:lnTo>
                    <a:pt x="26" y="42"/>
                  </a:lnTo>
                  <a:lnTo>
                    <a:pt x="36" y="48"/>
                  </a:lnTo>
                  <a:lnTo>
                    <a:pt x="46" y="55"/>
                  </a:lnTo>
                  <a:lnTo>
                    <a:pt x="57" y="61"/>
                  </a:lnTo>
                  <a:lnTo>
                    <a:pt x="70" y="68"/>
                  </a:lnTo>
                  <a:lnTo>
                    <a:pt x="82" y="73"/>
                  </a:lnTo>
                  <a:lnTo>
                    <a:pt x="98" y="79"/>
                  </a:lnTo>
                  <a:lnTo>
                    <a:pt x="114" y="85"/>
                  </a:lnTo>
                  <a:lnTo>
                    <a:pt x="131" y="90"/>
                  </a:lnTo>
                  <a:lnTo>
                    <a:pt x="148" y="95"/>
                  </a:lnTo>
                  <a:lnTo>
                    <a:pt x="166" y="100"/>
                  </a:lnTo>
                  <a:lnTo>
                    <a:pt x="186" y="105"/>
                  </a:lnTo>
                  <a:lnTo>
                    <a:pt x="207" y="109"/>
                  </a:lnTo>
                  <a:lnTo>
                    <a:pt x="228" y="113"/>
                  </a:lnTo>
                  <a:lnTo>
                    <a:pt x="251" y="117"/>
                  </a:lnTo>
                  <a:lnTo>
                    <a:pt x="274" y="120"/>
                  </a:lnTo>
                  <a:lnTo>
                    <a:pt x="298" y="124"/>
                  </a:lnTo>
                  <a:lnTo>
                    <a:pt x="322" y="127"/>
                  </a:lnTo>
                  <a:lnTo>
                    <a:pt x="346" y="130"/>
                  </a:lnTo>
                  <a:lnTo>
                    <a:pt x="373" y="133"/>
                  </a:lnTo>
                  <a:lnTo>
                    <a:pt x="398" y="134"/>
                  </a:lnTo>
                  <a:lnTo>
                    <a:pt x="425" y="137"/>
                  </a:lnTo>
                  <a:lnTo>
                    <a:pt x="454" y="139"/>
                  </a:lnTo>
                  <a:lnTo>
                    <a:pt x="481" y="140"/>
                  </a:lnTo>
                  <a:lnTo>
                    <a:pt x="509" y="140"/>
                  </a:lnTo>
                  <a:lnTo>
                    <a:pt x="539" y="141"/>
                  </a:lnTo>
                  <a:lnTo>
                    <a:pt x="567" y="141"/>
                  </a:lnTo>
                  <a:lnTo>
                    <a:pt x="597" y="141"/>
                  </a:lnTo>
                  <a:lnTo>
                    <a:pt x="625" y="141"/>
                  </a:lnTo>
                  <a:lnTo>
                    <a:pt x="653" y="140"/>
                  </a:lnTo>
                  <a:lnTo>
                    <a:pt x="682" y="139"/>
                  </a:lnTo>
                  <a:lnTo>
                    <a:pt x="709" y="137"/>
                  </a:lnTo>
                  <a:lnTo>
                    <a:pt x="736" y="136"/>
                  </a:lnTo>
                  <a:lnTo>
                    <a:pt x="763" y="133"/>
                  </a:lnTo>
                  <a:lnTo>
                    <a:pt x="788" y="130"/>
                  </a:lnTo>
                  <a:lnTo>
                    <a:pt x="814" y="127"/>
                  </a:lnTo>
                  <a:lnTo>
                    <a:pt x="838" y="124"/>
                  </a:lnTo>
                  <a:lnTo>
                    <a:pt x="862" y="122"/>
                  </a:lnTo>
                  <a:lnTo>
                    <a:pt x="884" y="117"/>
                  </a:lnTo>
                  <a:lnTo>
                    <a:pt x="907" y="113"/>
                  </a:lnTo>
                  <a:lnTo>
                    <a:pt x="928" y="109"/>
                  </a:lnTo>
                  <a:lnTo>
                    <a:pt x="948" y="105"/>
                  </a:lnTo>
                  <a:lnTo>
                    <a:pt x="968" y="100"/>
                  </a:lnTo>
                  <a:lnTo>
                    <a:pt x="986" y="95"/>
                  </a:lnTo>
                  <a:lnTo>
                    <a:pt x="1005" y="90"/>
                  </a:lnTo>
                  <a:lnTo>
                    <a:pt x="1022" y="85"/>
                  </a:lnTo>
                  <a:lnTo>
                    <a:pt x="1037" y="79"/>
                  </a:lnTo>
                  <a:lnTo>
                    <a:pt x="1052" y="73"/>
                  </a:lnTo>
                  <a:lnTo>
                    <a:pt x="1066" y="68"/>
                  </a:lnTo>
                  <a:lnTo>
                    <a:pt x="1079" y="61"/>
                  </a:lnTo>
                  <a:lnTo>
                    <a:pt x="1090" y="55"/>
                  </a:lnTo>
                  <a:lnTo>
                    <a:pt x="1100" y="48"/>
                  </a:lnTo>
                  <a:lnTo>
                    <a:pt x="1108" y="42"/>
                  </a:lnTo>
                  <a:lnTo>
                    <a:pt x="1117" y="35"/>
                  </a:lnTo>
                  <a:lnTo>
                    <a:pt x="1122" y="28"/>
                  </a:lnTo>
                  <a:lnTo>
                    <a:pt x="1128" y="21"/>
                  </a:lnTo>
                  <a:lnTo>
                    <a:pt x="1131" y="14"/>
                  </a:lnTo>
                  <a:lnTo>
                    <a:pt x="1132" y="11"/>
                  </a:lnTo>
                  <a:lnTo>
                    <a:pt x="1134" y="7"/>
                  </a:lnTo>
                  <a:lnTo>
                    <a:pt x="1134" y="4"/>
                  </a:lnTo>
                  <a:lnTo>
                    <a:pt x="1134" y="0"/>
                  </a:lnTo>
                  <a:lnTo>
                    <a:pt x="1134" y="0"/>
                  </a:lnTo>
                </a:path>
              </a:pathLst>
            </a:custGeom>
            <a:noFill/>
            <a:ln w="28575">
              <a:solidFill>
                <a:srgbClr val="FFCC00"/>
              </a:solidFill>
              <a:prstDash val="solid"/>
              <a:round/>
            </a:ln>
            <a:effectLst>
              <a:outerShdw dist="28398" dir="3806097" algn="ctr" rotWithShape="0">
                <a:srgbClr val="808080"/>
              </a:outerShdw>
            </a:effectLst>
          </p:spPr>
          <p:txBody>
            <a:bodyPr/>
            <a:lstStyle/>
            <a:p>
              <a:endParaRPr lang="zh-CN" altLang="en-US"/>
            </a:p>
          </p:txBody>
        </p:sp>
        <p:sp>
          <p:nvSpPr>
            <p:cNvPr id="119866" name="Rectangle 58"/>
            <p:cNvSpPr>
              <a:spLocks noChangeArrowheads="1"/>
            </p:cNvSpPr>
            <p:nvPr/>
          </p:nvSpPr>
          <p:spPr bwMode="auto">
            <a:xfrm>
              <a:off x="1725" y="3678"/>
              <a:ext cx="361" cy="126"/>
            </a:xfrm>
            <a:prstGeom prst="rect">
              <a:avLst/>
            </a:prstGeom>
            <a:noFill/>
            <a:ln w="9525">
              <a:noFill/>
              <a:miter lim="800000"/>
            </a:ln>
            <a:effectLst>
              <a:outerShdw dist="28398" dir="3806097" algn="ctr" rotWithShape="0">
                <a:srgbClr val="808080"/>
              </a:outerShdw>
            </a:effectLst>
          </p:spPr>
          <p:txBody>
            <a:bodyPr wrap="none" lIns="0" tIns="0" rIns="0" bIns="0">
              <a:spAutoFit/>
            </a:bodyPr>
            <a:lstStyle/>
            <a:p>
              <a:r>
                <a:rPr lang="zh-CN" altLang="en-US" sz="1700" dirty="0">
                  <a:solidFill>
                    <a:srgbClr val="FFFFFF"/>
                  </a:solidFill>
                  <a:effectLst>
                    <a:outerShdw blurRad="38100" dist="38100" dir="2700000" algn="tl">
                      <a:srgbClr val="C0C0C0"/>
                    </a:outerShdw>
                  </a:effectLst>
                  <a:latin typeface="黑体" panose="02010609060101010101" pitchFamily="49" charset="-122"/>
                  <a:ea typeface="黑体" panose="02010609060101010101" pitchFamily="49" charset="-122"/>
                </a:rPr>
                <a:t>业务数据库</a:t>
              </a:r>
              <a:endParaRPr lang="zh-CN" altLang="en-US" dirty="0">
                <a:effectLst>
                  <a:outerShdw blurRad="38100" dist="38100" dir="2700000" algn="tl">
                    <a:srgbClr val="C0C0C0"/>
                  </a:outerShdw>
                </a:effectLst>
                <a:latin typeface="Times New Roman" panose="02020603050405020304" pitchFamily="18" charset="0"/>
                <a:ea typeface="华文中宋" panose="02010600040101010101" pitchFamily="2" charset="-122"/>
              </a:endParaRPr>
            </a:p>
          </p:txBody>
        </p:sp>
        <p:sp>
          <p:nvSpPr>
            <p:cNvPr id="119867" name="Freeform 59"/>
            <p:cNvSpPr/>
            <p:nvPr/>
          </p:nvSpPr>
          <p:spPr bwMode="auto">
            <a:xfrm>
              <a:off x="2408" y="3536"/>
              <a:ext cx="566" cy="319"/>
            </a:xfrm>
            <a:custGeom>
              <a:avLst/>
              <a:gdLst/>
              <a:ahLst/>
              <a:cxnLst>
                <a:cxn ang="0">
                  <a:pos x="0" y="538"/>
                </a:cxn>
                <a:cxn ang="0">
                  <a:pos x="2" y="550"/>
                </a:cxn>
                <a:cxn ang="0">
                  <a:pos x="12" y="567"/>
                </a:cxn>
                <a:cxn ang="0">
                  <a:pos x="36" y="587"/>
                </a:cxn>
                <a:cxn ang="0">
                  <a:pos x="70" y="606"/>
                </a:cxn>
                <a:cxn ang="0">
                  <a:pos x="114" y="623"/>
                </a:cxn>
                <a:cxn ang="0">
                  <a:pos x="166" y="639"/>
                </a:cxn>
                <a:cxn ang="0">
                  <a:pos x="228" y="652"/>
                </a:cxn>
                <a:cxn ang="0">
                  <a:pos x="298" y="663"/>
                </a:cxn>
                <a:cxn ang="0">
                  <a:pos x="373" y="672"/>
                </a:cxn>
                <a:cxn ang="0">
                  <a:pos x="454" y="677"/>
                </a:cxn>
                <a:cxn ang="0">
                  <a:pos x="539" y="680"/>
                </a:cxn>
                <a:cxn ang="0">
                  <a:pos x="625" y="680"/>
                </a:cxn>
                <a:cxn ang="0">
                  <a:pos x="709" y="676"/>
                </a:cxn>
                <a:cxn ang="0">
                  <a:pos x="788" y="669"/>
                </a:cxn>
                <a:cxn ang="0">
                  <a:pos x="862" y="660"/>
                </a:cxn>
                <a:cxn ang="0">
                  <a:pos x="928" y="648"/>
                </a:cxn>
                <a:cxn ang="0">
                  <a:pos x="986" y="633"/>
                </a:cxn>
                <a:cxn ang="0">
                  <a:pos x="1037" y="618"/>
                </a:cxn>
                <a:cxn ang="0">
                  <a:pos x="1079" y="599"/>
                </a:cxn>
                <a:cxn ang="0">
                  <a:pos x="1108" y="581"/>
                </a:cxn>
                <a:cxn ang="0">
                  <a:pos x="1128" y="560"/>
                </a:cxn>
                <a:cxn ang="0">
                  <a:pos x="1134" y="546"/>
                </a:cxn>
                <a:cxn ang="0">
                  <a:pos x="1134" y="538"/>
                </a:cxn>
                <a:cxn ang="0">
                  <a:pos x="1134" y="137"/>
                </a:cxn>
                <a:cxn ang="0">
                  <a:pos x="1131" y="128"/>
                </a:cxn>
                <a:cxn ang="0">
                  <a:pos x="1117" y="106"/>
                </a:cxn>
                <a:cxn ang="0">
                  <a:pos x="1090" y="86"/>
                </a:cxn>
                <a:cxn ang="0">
                  <a:pos x="1052" y="68"/>
                </a:cxn>
                <a:cxn ang="0">
                  <a:pos x="1005" y="51"/>
                </a:cxn>
                <a:cxn ang="0">
                  <a:pos x="948" y="37"/>
                </a:cxn>
                <a:cxn ang="0">
                  <a:pos x="884" y="24"/>
                </a:cxn>
                <a:cxn ang="0">
                  <a:pos x="814" y="14"/>
                </a:cxn>
                <a:cxn ang="0">
                  <a:pos x="736" y="6"/>
                </a:cxn>
                <a:cxn ang="0">
                  <a:pos x="653" y="1"/>
                </a:cxn>
                <a:cxn ang="0">
                  <a:pos x="567" y="0"/>
                </a:cxn>
                <a:cxn ang="0">
                  <a:pos x="481" y="1"/>
                </a:cxn>
                <a:cxn ang="0">
                  <a:pos x="398" y="7"/>
                </a:cxn>
                <a:cxn ang="0">
                  <a:pos x="322" y="14"/>
                </a:cxn>
                <a:cxn ang="0">
                  <a:pos x="251" y="24"/>
                </a:cxn>
                <a:cxn ang="0">
                  <a:pos x="186" y="37"/>
                </a:cxn>
                <a:cxn ang="0">
                  <a:pos x="131" y="51"/>
                </a:cxn>
                <a:cxn ang="0">
                  <a:pos x="82" y="68"/>
                </a:cxn>
                <a:cxn ang="0">
                  <a:pos x="46" y="86"/>
                </a:cxn>
                <a:cxn ang="0">
                  <a:pos x="19" y="106"/>
                </a:cxn>
                <a:cxn ang="0">
                  <a:pos x="3" y="128"/>
                </a:cxn>
                <a:cxn ang="0">
                  <a:pos x="0" y="137"/>
                </a:cxn>
              </a:cxnLst>
              <a:rect l="0" t="0" r="r" b="b"/>
              <a:pathLst>
                <a:path w="1134" h="680">
                  <a:moveTo>
                    <a:pt x="0" y="142"/>
                  </a:moveTo>
                  <a:lnTo>
                    <a:pt x="0" y="538"/>
                  </a:lnTo>
                  <a:lnTo>
                    <a:pt x="0" y="538"/>
                  </a:lnTo>
                  <a:lnTo>
                    <a:pt x="0" y="543"/>
                  </a:lnTo>
                  <a:lnTo>
                    <a:pt x="2" y="546"/>
                  </a:lnTo>
                  <a:lnTo>
                    <a:pt x="2" y="550"/>
                  </a:lnTo>
                  <a:lnTo>
                    <a:pt x="3" y="553"/>
                  </a:lnTo>
                  <a:lnTo>
                    <a:pt x="7" y="560"/>
                  </a:lnTo>
                  <a:lnTo>
                    <a:pt x="12" y="567"/>
                  </a:lnTo>
                  <a:lnTo>
                    <a:pt x="19" y="574"/>
                  </a:lnTo>
                  <a:lnTo>
                    <a:pt x="26" y="581"/>
                  </a:lnTo>
                  <a:lnTo>
                    <a:pt x="36" y="587"/>
                  </a:lnTo>
                  <a:lnTo>
                    <a:pt x="46" y="594"/>
                  </a:lnTo>
                  <a:lnTo>
                    <a:pt x="57" y="599"/>
                  </a:lnTo>
                  <a:lnTo>
                    <a:pt x="70" y="606"/>
                  </a:lnTo>
                  <a:lnTo>
                    <a:pt x="82" y="612"/>
                  </a:lnTo>
                  <a:lnTo>
                    <a:pt x="98" y="618"/>
                  </a:lnTo>
                  <a:lnTo>
                    <a:pt x="114" y="623"/>
                  </a:lnTo>
                  <a:lnTo>
                    <a:pt x="131" y="629"/>
                  </a:lnTo>
                  <a:lnTo>
                    <a:pt x="148" y="633"/>
                  </a:lnTo>
                  <a:lnTo>
                    <a:pt x="166" y="639"/>
                  </a:lnTo>
                  <a:lnTo>
                    <a:pt x="186" y="643"/>
                  </a:lnTo>
                  <a:lnTo>
                    <a:pt x="207" y="648"/>
                  </a:lnTo>
                  <a:lnTo>
                    <a:pt x="228" y="652"/>
                  </a:lnTo>
                  <a:lnTo>
                    <a:pt x="251" y="656"/>
                  </a:lnTo>
                  <a:lnTo>
                    <a:pt x="274" y="659"/>
                  </a:lnTo>
                  <a:lnTo>
                    <a:pt x="298" y="663"/>
                  </a:lnTo>
                  <a:lnTo>
                    <a:pt x="322" y="666"/>
                  </a:lnTo>
                  <a:lnTo>
                    <a:pt x="346" y="669"/>
                  </a:lnTo>
                  <a:lnTo>
                    <a:pt x="373" y="672"/>
                  </a:lnTo>
                  <a:lnTo>
                    <a:pt x="398" y="673"/>
                  </a:lnTo>
                  <a:lnTo>
                    <a:pt x="425" y="676"/>
                  </a:lnTo>
                  <a:lnTo>
                    <a:pt x="454" y="677"/>
                  </a:lnTo>
                  <a:lnTo>
                    <a:pt x="481" y="679"/>
                  </a:lnTo>
                  <a:lnTo>
                    <a:pt x="509" y="679"/>
                  </a:lnTo>
                  <a:lnTo>
                    <a:pt x="539" y="680"/>
                  </a:lnTo>
                  <a:lnTo>
                    <a:pt x="567" y="680"/>
                  </a:lnTo>
                  <a:lnTo>
                    <a:pt x="597" y="680"/>
                  </a:lnTo>
                  <a:lnTo>
                    <a:pt x="625" y="680"/>
                  </a:lnTo>
                  <a:lnTo>
                    <a:pt x="653" y="679"/>
                  </a:lnTo>
                  <a:lnTo>
                    <a:pt x="682" y="677"/>
                  </a:lnTo>
                  <a:lnTo>
                    <a:pt x="709" y="676"/>
                  </a:lnTo>
                  <a:lnTo>
                    <a:pt x="736" y="674"/>
                  </a:lnTo>
                  <a:lnTo>
                    <a:pt x="763" y="672"/>
                  </a:lnTo>
                  <a:lnTo>
                    <a:pt x="788" y="669"/>
                  </a:lnTo>
                  <a:lnTo>
                    <a:pt x="814" y="666"/>
                  </a:lnTo>
                  <a:lnTo>
                    <a:pt x="838" y="663"/>
                  </a:lnTo>
                  <a:lnTo>
                    <a:pt x="862" y="660"/>
                  </a:lnTo>
                  <a:lnTo>
                    <a:pt x="884" y="656"/>
                  </a:lnTo>
                  <a:lnTo>
                    <a:pt x="907" y="652"/>
                  </a:lnTo>
                  <a:lnTo>
                    <a:pt x="928" y="648"/>
                  </a:lnTo>
                  <a:lnTo>
                    <a:pt x="948" y="643"/>
                  </a:lnTo>
                  <a:lnTo>
                    <a:pt x="968" y="639"/>
                  </a:lnTo>
                  <a:lnTo>
                    <a:pt x="986" y="633"/>
                  </a:lnTo>
                  <a:lnTo>
                    <a:pt x="1005" y="629"/>
                  </a:lnTo>
                  <a:lnTo>
                    <a:pt x="1022" y="623"/>
                  </a:lnTo>
                  <a:lnTo>
                    <a:pt x="1037" y="618"/>
                  </a:lnTo>
                  <a:lnTo>
                    <a:pt x="1052" y="612"/>
                  </a:lnTo>
                  <a:lnTo>
                    <a:pt x="1066" y="606"/>
                  </a:lnTo>
                  <a:lnTo>
                    <a:pt x="1079" y="599"/>
                  </a:lnTo>
                  <a:lnTo>
                    <a:pt x="1090" y="594"/>
                  </a:lnTo>
                  <a:lnTo>
                    <a:pt x="1100" y="587"/>
                  </a:lnTo>
                  <a:lnTo>
                    <a:pt x="1108" y="581"/>
                  </a:lnTo>
                  <a:lnTo>
                    <a:pt x="1117" y="574"/>
                  </a:lnTo>
                  <a:lnTo>
                    <a:pt x="1122" y="567"/>
                  </a:lnTo>
                  <a:lnTo>
                    <a:pt x="1128" y="560"/>
                  </a:lnTo>
                  <a:lnTo>
                    <a:pt x="1131" y="553"/>
                  </a:lnTo>
                  <a:lnTo>
                    <a:pt x="1132" y="550"/>
                  </a:lnTo>
                  <a:lnTo>
                    <a:pt x="1134" y="546"/>
                  </a:lnTo>
                  <a:lnTo>
                    <a:pt x="1134" y="543"/>
                  </a:lnTo>
                  <a:lnTo>
                    <a:pt x="1134" y="538"/>
                  </a:lnTo>
                  <a:lnTo>
                    <a:pt x="1134" y="538"/>
                  </a:lnTo>
                  <a:lnTo>
                    <a:pt x="1134" y="538"/>
                  </a:lnTo>
                  <a:lnTo>
                    <a:pt x="1134" y="142"/>
                  </a:lnTo>
                  <a:lnTo>
                    <a:pt x="1134" y="137"/>
                  </a:lnTo>
                  <a:lnTo>
                    <a:pt x="1134" y="135"/>
                  </a:lnTo>
                  <a:lnTo>
                    <a:pt x="1132" y="130"/>
                  </a:lnTo>
                  <a:lnTo>
                    <a:pt x="1131" y="128"/>
                  </a:lnTo>
                  <a:lnTo>
                    <a:pt x="1128" y="120"/>
                  </a:lnTo>
                  <a:lnTo>
                    <a:pt x="1122" y="113"/>
                  </a:lnTo>
                  <a:lnTo>
                    <a:pt x="1117" y="106"/>
                  </a:lnTo>
                  <a:lnTo>
                    <a:pt x="1108" y="99"/>
                  </a:lnTo>
                  <a:lnTo>
                    <a:pt x="1100" y="94"/>
                  </a:lnTo>
                  <a:lnTo>
                    <a:pt x="1090" y="86"/>
                  </a:lnTo>
                  <a:lnTo>
                    <a:pt x="1079" y="81"/>
                  </a:lnTo>
                  <a:lnTo>
                    <a:pt x="1066" y="74"/>
                  </a:lnTo>
                  <a:lnTo>
                    <a:pt x="1052" y="68"/>
                  </a:lnTo>
                  <a:lnTo>
                    <a:pt x="1037" y="62"/>
                  </a:lnTo>
                  <a:lnTo>
                    <a:pt x="1022" y="57"/>
                  </a:lnTo>
                  <a:lnTo>
                    <a:pt x="1005" y="51"/>
                  </a:lnTo>
                  <a:lnTo>
                    <a:pt x="986" y="47"/>
                  </a:lnTo>
                  <a:lnTo>
                    <a:pt x="968" y="41"/>
                  </a:lnTo>
                  <a:lnTo>
                    <a:pt x="948" y="37"/>
                  </a:lnTo>
                  <a:lnTo>
                    <a:pt x="928" y="33"/>
                  </a:lnTo>
                  <a:lnTo>
                    <a:pt x="906" y="28"/>
                  </a:lnTo>
                  <a:lnTo>
                    <a:pt x="884" y="24"/>
                  </a:lnTo>
                  <a:lnTo>
                    <a:pt x="862" y="20"/>
                  </a:lnTo>
                  <a:lnTo>
                    <a:pt x="838" y="17"/>
                  </a:lnTo>
                  <a:lnTo>
                    <a:pt x="814" y="14"/>
                  </a:lnTo>
                  <a:lnTo>
                    <a:pt x="788" y="11"/>
                  </a:lnTo>
                  <a:lnTo>
                    <a:pt x="763" y="9"/>
                  </a:lnTo>
                  <a:lnTo>
                    <a:pt x="736" y="6"/>
                  </a:lnTo>
                  <a:lnTo>
                    <a:pt x="709" y="4"/>
                  </a:lnTo>
                  <a:lnTo>
                    <a:pt x="682" y="3"/>
                  </a:lnTo>
                  <a:lnTo>
                    <a:pt x="653" y="1"/>
                  </a:lnTo>
                  <a:lnTo>
                    <a:pt x="625" y="1"/>
                  </a:lnTo>
                  <a:lnTo>
                    <a:pt x="597" y="0"/>
                  </a:lnTo>
                  <a:lnTo>
                    <a:pt x="567" y="0"/>
                  </a:lnTo>
                  <a:lnTo>
                    <a:pt x="539" y="0"/>
                  </a:lnTo>
                  <a:lnTo>
                    <a:pt x="509" y="1"/>
                  </a:lnTo>
                  <a:lnTo>
                    <a:pt x="481" y="1"/>
                  </a:lnTo>
                  <a:lnTo>
                    <a:pt x="454" y="3"/>
                  </a:lnTo>
                  <a:lnTo>
                    <a:pt x="425" y="4"/>
                  </a:lnTo>
                  <a:lnTo>
                    <a:pt x="398" y="7"/>
                  </a:lnTo>
                  <a:lnTo>
                    <a:pt x="373" y="9"/>
                  </a:lnTo>
                  <a:lnTo>
                    <a:pt x="347" y="11"/>
                  </a:lnTo>
                  <a:lnTo>
                    <a:pt x="322" y="14"/>
                  </a:lnTo>
                  <a:lnTo>
                    <a:pt x="298" y="17"/>
                  </a:lnTo>
                  <a:lnTo>
                    <a:pt x="274" y="20"/>
                  </a:lnTo>
                  <a:lnTo>
                    <a:pt x="251" y="24"/>
                  </a:lnTo>
                  <a:lnTo>
                    <a:pt x="228" y="28"/>
                  </a:lnTo>
                  <a:lnTo>
                    <a:pt x="207" y="33"/>
                  </a:lnTo>
                  <a:lnTo>
                    <a:pt x="186" y="37"/>
                  </a:lnTo>
                  <a:lnTo>
                    <a:pt x="166" y="41"/>
                  </a:lnTo>
                  <a:lnTo>
                    <a:pt x="148" y="47"/>
                  </a:lnTo>
                  <a:lnTo>
                    <a:pt x="131" y="51"/>
                  </a:lnTo>
                  <a:lnTo>
                    <a:pt x="114" y="57"/>
                  </a:lnTo>
                  <a:lnTo>
                    <a:pt x="98" y="62"/>
                  </a:lnTo>
                  <a:lnTo>
                    <a:pt x="82" y="68"/>
                  </a:lnTo>
                  <a:lnTo>
                    <a:pt x="70" y="74"/>
                  </a:lnTo>
                  <a:lnTo>
                    <a:pt x="57" y="81"/>
                  </a:lnTo>
                  <a:lnTo>
                    <a:pt x="46" y="86"/>
                  </a:lnTo>
                  <a:lnTo>
                    <a:pt x="36" y="94"/>
                  </a:lnTo>
                  <a:lnTo>
                    <a:pt x="26" y="99"/>
                  </a:lnTo>
                  <a:lnTo>
                    <a:pt x="19" y="106"/>
                  </a:lnTo>
                  <a:lnTo>
                    <a:pt x="12" y="113"/>
                  </a:lnTo>
                  <a:lnTo>
                    <a:pt x="7" y="120"/>
                  </a:lnTo>
                  <a:lnTo>
                    <a:pt x="3" y="128"/>
                  </a:lnTo>
                  <a:lnTo>
                    <a:pt x="2" y="130"/>
                  </a:lnTo>
                  <a:lnTo>
                    <a:pt x="2" y="135"/>
                  </a:lnTo>
                  <a:lnTo>
                    <a:pt x="0" y="137"/>
                  </a:lnTo>
                  <a:lnTo>
                    <a:pt x="0" y="142"/>
                  </a:lnTo>
                </a:path>
              </a:pathLst>
            </a:custGeom>
            <a:gradFill rotWithShape="0">
              <a:gsLst>
                <a:gs pos="0">
                  <a:schemeClr val="accent1"/>
                </a:gs>
                <a:gs pos="50000">
                  <a:schemeClr val="accent1">
                    <a:gamma/>
                    <a:shade val="46275"/>
                    <a:invGamma/>
                  </a:schemeClr>
                </a:gs>
                <a:gs pos="100000">
                  <a:schemeClr val="accent1"/>
                </a:gs>
              </a:gsLst>
              <a:lin ang="5400000" scaled="1"/>
            </a:gradFill>
            <a:ln w="28575">
              <a:solidFill>
                <a:srgbClr val="FFCC00"/>
              </a:solidFill>
              <a:prstDash val="solid"/>
              <a:round/>
            </a:ln>
            <a:effectLst>
              <a:outerShdw dist="28398" dir="3806097" algn="ctr" rotWithShape="0">
                <a:srgbClr val="808080"/>
              </a:outerShdw>
            </a:effectLst>
          </p:spPr>
          <p:txBody>
            <a:bodyPr/>
            <a:lstStyle/>
            <a:p>
              <a:endParaRPr lang="zh-CN" altLang="en-US"/>
            </a:p>
          </p:txBody>
        </p:sp>
        <p:sp>
          <p:nvSpPr>
            <p:cNvPr id="119868" name="Freeform 60"/>
            <p:cNvSpPr/>
            <p:nvPr/>
          </p:nvSpPr>
          <p:spPr bwMode="auto">
            <a:xfrm>
              <a:off x="2408" y="3601"/>
              <a:ext cx="566" cy="67"/>
            </a:xfrm>
            <a:custGeom>
              <a:avLst/>
              <a:gdLst/>
              <a:ahLst/>
              <a:cxnLst>
                <a:cxn ang="0">
                  <a:pos x="0" y="4"/>
                </a:cxn>
                <a:cxn ang="0">
                  <a:pos x="2" y="11"/>
                </a:cxn>
                <a:cxn ang="0">
                  <a:pos x="7" y="21"/>
                </a:cxn>
                <a:cxn ang="0">
                  <a:pos x="19" y="35"/>
                </a:cxn>
                <a:cxn ang="0">
                  <a:pos x="36" y="48"/>
                </a:cxn>
                <a:cxn ang="0">
                  <a:pos x="57" y="61"/>
                </a:cxn>
                <a:cxn ang="0">
                  <a:pos x="82" y="73"/>
                </a:cxn>
                <a:cxn ang="0">
                  <a:pos x="114" y="85"/>
                </a:cxn>
                <a:cxn ang="0">
                  <a:pos x="148" y="95"/>
                </a:cxn>
                <a:cxn ang="0">
                  <a:pos x="186" y="105"/>
                </a:cxn>
                <a:cxn ang="0">
                  <a:pos x="228" y="113"/>
                </a:cxn>
                <a:cxn ang="0">
                  <a:pos x="274" y="120"/>
                </a:cxn>
                <a:cxn ang="0">
                  <a:pos x="322" y="127"/>
                </a:cxn>
                <a:cxn ang="0">
                  <a:pos x="373" y="133"/>
                </a:cxn>
                <a:cxn ang="0">
                  <a:pos x="425" y="137"/>
                </a:cxn>
                <a:cxn ang="0">
                  <a:pos x="481" y="140"/>
                </a:cxn>
                <a:cxn ang="0">
                  <a:pos x="539" y="141"/>
                </a:cxn>
                <a:cxn ang="0">
                  <a:pos x="597" y="141"/>
                </a:cxn>
                <a:cxn ang="0">
                  <a:pos x="653" y="140"/>
                </a:cxn>
                <a:cxn ang="0">
                  <a:pos x="709" y="137"/>
                </a:cxn>
                <a:cxn ang="0">
                  <a:pos x="763" y="133"/>
                </a:cxn>
                <a:cxn ang="0">
                  <a:pos x="814" y="127"/>
                </a:cxn>
                <a:cxn ang="0">
                  <a:pos x="862" y="122"/>
                </a:cxn>
                <a:cxn ang="0">
                  <a:pos x="907" y="113"/>
                </a:cxn>
                <a:cxn ang="0">
                  <a:pos x="948" y="105"/>
                </a:cxn>
                <a:cxn ang="0">
                  <a:pos x="986" y="95"/>
                </a:cxn>
                <a:cxn ang="0">
                  <a:pos x="1022" y="85"/>
                </a:cxn>
                <a:cxn ang="0">
                  <a:pos x="1052" y="73"/>
                </a:cxn>
                <a:cxn ang="0">
                  <a:pos x="1079" y="61"/>
                </a:cxn>
                <a:cxn ang="0">
                  <a:pos x="1100" y="48"/>
                </a:cxn>
                <a:cxn ang="0">
                  <a:pos x="1117" y="35"/>
                </a:cxn>
                <a:cxn ang="0">
                  <a:pos x="1128" y="21"/>
                </a:cxn>
                <a:cxn ang="0">
                  <a:pos x="1132" y="11"/>
                </a:cxn>
                <a:cxn ang="0">
                  <a:pos x="1134" y="4"/>
                </a:cxn>
                <a:cxn ang="0">
                  <a:pos x="1134" y="0"/>
                </a:cxn>
              </a:cxnLst>
              <a:rect l="0" t="0" r="r" b="b"/>
              <a:pathLst>
                <a:path w="1134" h="141">
                  <a:moveTo>
                    <a:pt x="0" y="0"/>
                  </a:moveTo>
                  <a:lnTo>
                    <a:pt x="0" y="4"/>
                  </a:lnTo>
                  <a:lnTo>
                    <a:pt x="2" y="7"/>
                  </a:lnTo>
                  <a:lnTo>
                    <a:pt x="2" y="11"/>
                  </a:lnTo>
                  <a:lnTo>
                    <a:pt x="3" y="14"/>
                  </a:lnTo>
                  <a:lnTo>
                    <a:pt x="7" y="21"/>
                  </a:lnTo>
                  <a:lnTo>
                    <a:pt x="12" y="28"/>
                  </a:lnTo>
                  <a:lnTo>
                    <a:pt x="19" y="35"/>
                  </a:lnTo>
                  <a:lnTo>
                    <a:pt x="26" y="42"/>
                  </a:lnTo>
                  <a:lnTo>
                    <a:pt x="36" y="48"/>
                  </a:lnTo>
                  <a:lnTo>
                    <a:pt x="46" y="55"/>
                  </a:lnTo>
                  <a:lnTo>
                    <a:pt x="57" y="61"/>
                  </a:lnTo>
                  <a:lnTo>
                    <a:pt x="70" y="68"/>
                  </a:lnTo>
                  <a:lnTo>
                    <a:pt x="82" y="73"/>
                  </a:lnTo>
                  <a:lnTo>
                    <a:pt x="98" y="79"/>
                  </a:lnTo>
                  <a:lnTo>
                    <a:pt x="114" y="85"/>
                  </a:lnTo>
                  <a:lnTo>
                    <a:pt x="131" y="90"/>
                  </a:lnTo>
                  <a:lnTo>
                    <a:pt x="148" y="95"/>
                  </a:lnTo>
                  <a:lnTo>
                    <a:pt x="166" y="100"/>
                  </a:lnTo>
                  <a:lnTo>
                    <a:pt x="186" y="105"/>
                  </a:lnTo>
                  <a:lnTo>
                    <a:pt x="207" y="109"/>
                  </a:lnTo>
                  <a:lnTo>
                    <a:pt x="228" y="113"/>
                  </a:lnTo>
                  <a:lnTo>
                    <a:pt x="251" y="117"/>
                  </a:lnTo>
                  <a:lnTo>
                    <a:pt x="274" y="120"/>
                  </a:lnTo>
                  <a:lnTo>
                    <a:pt x="298" y="124"/>
                  </a:lnTo>
                  <a:lnTo>
                    <a:pt x="322" y="127"/>
                  </a:lnTo>
                  <a:lnTo>
                    <a:pt x="346" y="130"/>
                  </a:lnTo>
                  <a:lnTo>
                    <a:pt x="373" y="133"/>
                  </a:lnTo>
                  <a:lnTo>
                    <a:pt x="398" y="134"/>
                  </a:lnTo>
                  <a:lnTo>
                    <a:pt x="425" y="137"/>
                  </a:lnTo>
                  <a:lnTo>
                    <a:pt x="454" y="139"/>
                  </a:lnTo>
                  <a:lnTo>
                    <a:pt x="481" y="140"/>
                  </a:lnTo>
                  <a:lnTo>
                    <a:pt x="509" y="140"/>
                  </a:lnTo>
                  <a:lnTo>
                    <a:pt x="539" y="141"/>
                  </a:lnTo>
                  <a:lnTo>
                    <a:pt x="567" y="141"/>
                  </a:lnTo>
                  <a:lnTo>
                    <a:pt x="597" y="141"/>
                  </a:lnTo>
                  <a:lnTo>
                    <a:pt x="625" y="141"/>
                  </a:lnTo>
                  <a:lnTo>
                    <a:pt x="653" y="140"/>
                  </a:lnTo>
                  <a:lnTo>
                    <a:pt x="682" y="139"/>
                  </a:lnTo>
                  <a:lnTo>
                    <a:pt x="709" y="137"/>
                  </a:lnTo>
                  <a:lnTo>
                    <a:pt x="736" y="136"/>
                  </a:lnTo>
                  <a:lnTo>
                    <a:pt x="763" y="133"/>
                  </a:lnTo>
                  <a:lnTo>
                    <a:pt x="788" y="130"/>
                  </a:lnTo>
                  <a:lnTo>
                    <a:pt x="814" y="127"/>
                  </a:lnTo>
                  <a:lnTo>
                    <a:pt x="838" y="124"/>
                  </a:lnTo>
                  <a:lnTo>
                    <a:pt x="862" y="122"/>
                  </a:lnTo>
                  <a:lnTo>
                    <a:pt x="884" y="117"/>
                  </a:lnTo>
                  <a:lnTo>
                    <a:pt x="907" y="113"/>
                  </a:lnTo>
                  <a:lnTo>
                    <a:pt x="928" y="109"/>
                  </a:lnTo>
                  <a:lnTo>
                    <a:pt x="948" y="105"/>
                  </a:lnTo>
                  <a:lnTo>
                    <a:pt x="968" y="100"/>
                  </a:lnTo>
                  <a:lnTo>
                    <a:pt x="986" y="95"/>
                  </a:lnTo>
                  <a:lnTo>
                    <a:pt x="1005" y="90"/>
                  </a:lnTo>
                  <a:lnTo>
                    <a:pt x="1022" y="85"/>
                  </a:lnTo>
                  <a:lnTo>
                    <a:pt x="1037" y="79"/>
                  </a:lnTo>
                  <a:lnTo>
                    <a:pt x="1052" y="73"/>
                  </a:lnTo>
                  <a:lnTo>
                    <a:pt x="1066" y="68"/>
                  </a:lnTo>
                  <a:lnTo>
                    <a:pt x="1079" y="61"/>
                  </a:lnTo>
                  <a:lnTo>
                    <a:pt x="1090" y="55"/>
                  </a:lnTo>
                  <a:lnTo>
                    <a:pt x="1100" y="48"/>
                  </a:lnTo>
                  <a:lnTo>
                    <a:pt x="1108" y="42"/>
                  </a:lnTo>
                  <a:lnTo>
                    <a:pt x="1117" y="35"/>
                  </a:lnTo>
                  <a:lnTo>
                    <a:pt x="1122" y="28"/>
                  </a:lnTo>
                  <a:lnTo>
                    <a:pt x="1128" y="21"/>
                  </a:lnTo>
                  <a:lnTo>
                    <a:pt x="1131" y="14"/>
                  </a:lnTo>
                  <a:lnTo>
                    <a:pt x="1132" y="11"/>
                  </a:lnTo>
                  <a:lnTo>
                    <a:pt x="1134" y="7"/>
                  </a:lnTo>
                  <a:lnTo>
                    <a:pt x="1134" y="4"/>
                  </a:lnTo>
                  <a:lnTo>
                    <a:pt x="1134" y="0"/>
                  </a:lnTo>
                  <a:lnTo>
                    <a:pt x="1134" y="0"/>
                  </a:lnTo>
                </a:path>
              </a:pathLst>
            </a:custGeom>
            <a:noFill/>
            <a:ln w="28575">
              <a:solidFill>
                <a:srgbClr val="FFCC00"/>
              </a:solidFill>
              <a:prstDash val="solid"/>
              <a:round/>
            </a:ln>
            <a:effectLst>
              <a:outerShdw dist="28398" dir="3806097" algn="ctr" rotWithShape="0">
                <a:srgbClr val="808080"/>
              </a:outerShdw>
            </a:effectLst>
          </p:spPr>
          <p:txBody>
            <a:bodyPr/>
            <a:lstStyle/>
            <a:p>
              <a:endParaRPr lang="zh-CN" altLang="en-US"/>
            </a:p>
          </p:txBody>
        </p:sp>
        <p:sp>
          <p:nvSpPr>
            <p:cNvPr id="119869" name="Rectangle 61"/>
            <p:cNvSpPr>
              <a:spLocks noChangeArrowheads="1"/>
            </p:cNvSpPr>
            <p:nvPr/>
          </p:nvSpPr>
          <p:spPr bwMode="auto">
            <a:xfrm>
              <a:off x="2451" y="3678"/>
              <a:ext cx="361" cy="126"/>
            </a:xfrm>
            <a:prstGeom prst="rect">
              <a:avLst/>
            </a:prstGeom>
            <a:noFill/>
            <a:ln w="9525">
              <a:noFill/>
              <a:miter lim="800000"/>
            </a:ln>
            <a:effectLst>
              <a:outerShdw dist="28398" dir="3806097" algn="ctr" rotWithShape="0">
                <a:srgbClr val="808080"/>
              </a:outerShdw>
            </a:effectLst>
          </p:spPr>
          <p:txBody>
            <a:bodyPr wrap="none" lIns="0" tIns="0" rIns="0" bIns="0">
              <a:spAutoFit/>
            </a:bodyPr>
            <a:lstStyle/>
            <a:p>
              <a:r>
                <a:rPr lang="zh-CN" altLang="en-US" sz="1700" dirty="0">
                  <a:solidFill>
                    <a:srgbClr val="FFFFFF"/>
                  </a:solidFill>
                  <a:effectLst>
                    <a:outerShdw blurRad="38100" dist="38100" dir="2700000" algn="tl">
                      <a:srgbClr val="C0C0C0"/>
                    </a:outerShdw>
                  </a:effectLst>
                  <a:latin typeface="黑体" panose="02010609060101010101" pitchFamily="49" charset="-122"/>
                  <a:ea typeface="黑体" panose="02010609060101010101" pitchFamily="49" charset="-122"/>
                </a:rPr>
                <a:t>业务数据库</a:t>
              </a:r>
              <a:endParaRPr lang="zh-CN" altLang="en-US" dirty="0">
                <a:effectLst>
                  <a:outerShdw blurRad="38100" dist="38100" dir="2700000" algn="tl">
                    <a:srgbClr val="C0C0C0"/>
                  </a:outerShdw>
                </a:effectLst>
                <a:latin typeface="Times New Roman" panose="02020603050405020304" pitchFamily="18" charset="0"/>
                <a:ea typeface="华文中宋" panose="02010600040101010101" pitchFamily="2" charset="-122"/>
              </a:endParaRPr>
            </a:p>
          </p:txBody>
        </p:sp>
        <p:sp>
          <p:nvSpPr>
            <p:cNvPr id="119870" name="Freeform 62"/>
            <p:cNvSpPr/>
            <p:nvPr/>
          </p:nvSpPr>
          <p:spPr bwMode="auto">
            <a:xfrm>
              <a:off x="4017" y="3536"/>
              <a:ext cx="567" cy="319"/>
            </a:xfrm>
            <a:custGeom>
              <a:avLst/>
              <a:gdLst/>
              <a:ahLst/>
              <a:cxnLst>
                <a:cxn ang="0">
                  <a:pos x="0" y="538"/>
                </a:cxn>
                <a:cxn ang="0">
                  <a:pos x="1" y="550"/>
                </a:cxn>
                <a:cxn ang="0">
                  <a:pos x="11" y="567"/>
                </a:cxn>
                <a:cxn ang="0">
                  <a:pos x="35" y="587"/>
                </a:cxn>
                <a:cxn ang="0">
                  <a:pos x="69" y="606"/>
                </a:cxn>
                <a:cxn ang="0">
                  <a:pos x="113" y="623"/>
                </a:cxn>
                <a:cxn ang="0">
                  <a:pos x="165" y="639"/>
                </a:cxn>
                <a:cxn ang="0">
                  <a:pos x="228" y="652"/>
                </a:cxn>
                <a:cxn ang="0">
                  <a:pos x="297" y="663"/>
                </a:cxn>
                <a:cxn ang="0">
                  <a:pos x="372" y="672"/>
                </a:cxn>
                <a:cxn ang="0">
                  <a:pos x="453" y="677"/>
                </a:cxn>
                <a:cxn ang="0">
                  <a:pos x="538" y="680"/>
                </a:cxn>
                <a:cxn ang="0">
                  <a:pos x="625" y="680"/>
                </a:cxn>
                <a:cxn ang="0">
                  <a:pos x="708" y="676"/>
                </a:cxn>
                <a:cxn ang="0">
                  <a:pos x="787" y="669"/>
                </a:cxn>
                <a:cxn ang="0">
                  <a:pos x="861" y="660"/>
                </a:cxn>
                <a:cxn ang="0">
                  <a:pos x="928" y="648"/>
                </a:cxn>
                <a:cxn ang="0">
                  <a:pos x="986" y="633"/>
                </a:cxn>
                <a:cxn ang="0">
                  <a:pos x="1037" y="618"/>
                </a:cxn>
                <a:cxn ang="0">
                  <a:pos x="1078" y="599"/>
                </a:cxn>
                <a:cxn ang="0">
                  <a:pos x="1108" y="581"/>
                </a:cxn>
                <a:cxn ang="0">
                  <a:pos x="1128" y="560"/>
                </a:cxn>
                <a:cxn ang="0">
                  <a:pos x="1133" y="546"/>
                </a:cxn>
                <a:cxn ang="0">
                  <a:pos x="1133" y="538"/>
                </a:cxn>
                <a:cxn ang="0">
                  <a:pos x="1133" y="137"/>
                </a:cxn>
                <a:cxn ang="0">
                  <a:pos x="1130" y="128"/>
                </a:cxn>
                <a:cxn ang="0">
                  <a:pos x="1116" y="106"/>
                </a:cxn>
                <a:cxn ang="0">
                  <a:pos x="1089" y="86"/>
                </a:cxn>
                <a:cxn ang="0">
                  <a:pos x="1051" y="68"/>
                </a:cxn>
                <a:cxn ang="0">
                  <a:pos x="1004" y="51"/>
                </a:cxn>
                <a:cxn ang="0">
                  <a:pos x="948" y="37"/>
                </a:cxn>
                <a:cxn ang="0">
                  <a:pos x="884" y="24"/>
                </a:cxn>
                <a:cxn ang="0">
                  <a:pos x="813" y="14"/>
                </a:cxn>
                <a:cxn ang="0">
                  <a:pos x="735" y="6"/>
                </a:cxn>
                <a:cxn ang="0">
                  <a:pos x="653" y="1"/>
                </a:cxn>
                <a:cxn ang="0">
                  <a:pos x="566" y="0"/>
                </a:cxn>
                <a:cxn ang="0">
                  <a:pos x="480" y="1"/>
                </a:cxn>
                <a:cxn ang="0">
                  <a:pos x="398" y="7"/>
                </a:cxn>
                <a:cxn ang="0">
                  <a:pos x="321" y="14"/>
                </a:cxn>
                <a:cxn ang="0">
                  <a:pos x="250" y="24"/>
                </a:cxn>
                <a:cxn ang="0">
                  <a:pos x="185" y="37"/>
                </a:cxn>
                <a:cxn ang="0">
                  <a:pos x="130" y="51"/>
                </a:cxn>
                <a:cxn ang="0">
                  <a:pos x="82" y="68"/>
                </a:cxn>
                <a:cxn ang="0">
                  <a:pos x="45" y="86"/>
                </a:cxn>
                <a:cxn ang="0">
                  <a:pos x="18" y="106"/>
                </a:cxn>
                <a:cxn ang="0">
                  <a:pos x="2" y="128"/>
                </a:cxn>
                <a:cxn ang="0">
                  <a:pos x="0" y="137"/>
                </a:cxn>
              </a:cxnLst>
              <a:rect l="0" t="0" r="r" b="b"/>
              <a:pathLst>
                <a:path w="1133" h="680">
                  <a:moveTo>
                    <a:pt x="0" y="142"/>
                  </a:moveTo>
                  <a:lnTo>
                    <a:pt x="0" y="538"/>
                  </a:lnTo>
                  <a:lnTo>
                    <a:pt x="0" y="538"/>
                  </a:lnTo>
                  <a:lnTo>
                    <a:pt x="0" y="543"/>
                  </a:lnTo>
                  <a:lnTo>
                    <a:pt x="1" y="546"/>
                  </a:lnTo>
                  <a:lnTo>
                    <a:pt x="1" y="550"/>
                  </a:lnTo>
                  <a:lnTo>
                    <a:pt x="2" y="553"/>
                  </a:lnTo>
                  <a:lnTo>
                    <a:pt x="7" y="560"/>
                  </a:lnTo>
                  <a:lnTo>
                    <a:pt x="11" y="567"/>
                  </a:lnTo>
                  <a:lnTo>
                    <a:pt x="18" y="574"/>
                  </a:lnTo>
                  <a:lnTo>
                    <a:pt x="25" y="581"/>
                  </a:lnTo>
                  <a:lnTo>
                    <a:pt x="35" y="587"/>
                  </a:lnTo>
                  <a:lnTo>
                    <a:pt x="45" y="594"/>
                  </a:lnTo>
                  <a:lnTo>
                    <a:pt x="56" y="599"/>
                  </a:lnTo>
                  <a:lnTo>
                    <a:pt x="69" y="606"/>
                  </a:lnTo>
                  <a:lnTo>
                    <a:pt x="82" y="612"/>
                  </a:lnTo>
                  <a:lnTo>
                    <a:pt x="97" y="618"/>
                  </a:lnTo>
                  <a:lnTo>
                    <a:pt x="113" y="623"/>
                  </a:lnTo>
                  <a:lnTo>
                    <a:pt x="130" y="629"/>
                  </a:lnTo>
                  <a:lnTo>
                    <a:pt x="147" y="633"/>
                  </a:lnTo>
                  <a:lnTo>
                    <a:pt x="165" y="639"/>
                  </a:lnTo>
                  <a:lnTo>
                    <a:pt x="185" y="643"/>
                  </a:lnTo>
                  <a:lnTo>
                    <a:pt x="207" y="648"/>
                  </a:lnTo>
                  <a:lnTo>
                    <a:pt x="228" y="652"/>
                  </a:lnTo>
                  <a:lnTo>
                    <a:pt x="250" y="656"/>
                  </a:lnTo>
                  <a:lnTo>
                    <a:pt x="273" y="659"/>
                  </a:lnTo>
                  <a:lnTo>
                    <a:pt x="297" y="663"/>
                  </a:lnTo>
                  <a:lnTo>
                    <a:pt x="321" y="666"/>
                  </a:lnTo>
                  <a:lnTo>
                    <a:pt x="345" y="669"/>
                  </a:lnTo>
                  <a:lnTo>
                    <a:pt x="372" y="672"/>
                  </a:lnTo>
                  <a:lnTo>
                    <a:pt x="398" y="673"/>
                  </a:lnTo>
                  <a:lnTo>
                    <a:pt x="425" y="676"/>
                  </a:lnTo>
                  <a:lnTo>
                    <a:pt x="453" y="677"/>
                  </a:lnTo>
                  <a:lnTo>
                    <a:pt x="480" y="679"/>
                  </a:lnTo>
                  <a:lnTo>
                    <a:pt x="508" y="679"/>
                  </a:lnTo>
                  <a:lnTo>
                    <a:pt x="538" y="680"/>
                  </a:lnTo>
                  <a:lnTo>
                    <a:pt x="566" y="680"/>
                  </a:lnTo>
                  <a:lnTo>
                    <a:pt x="596" y="680"/>
                  </a:lnTo>
                  <a:lnTo>
                    <a:pt x="625" y="680"/>
                  </a:lnTo>
                  <a:lnTo>
                    <a:pt x="653" y="679"/>
                  </a:lnTo>
                  <a:lnTo>
                    <a:pt x="681" y="677"/>
                  </a:lnTo>
                  <a:lnTo>
                    <a:pt x="708" y="676"/>
                  </a:lnTo>
                  <a:lnTo>
                    <a:pt x="735" y="674"/>
                  </a:lnTo>
                  <a:lnTo>
                    <a:pt x="762" y="672"/>
                  </a:lnTo>
                  <a:lnTo>
                    <a:pt x="787" y="669"/>
                  </a:lnTo>
                  <a:lnTo>
                    <a:pt x="813" y="666"/>
                  </a:lnTo>
                  <a:lnTo>
                    <a:pt x="837" y="663"/>
                  </a:lnTo>
                  <a:lnTo>
                    <a:pt x="861" y="660"/>
                  </a:lnTo>
                  <a:lnTo>
                    <a:pt x="884" y="656"/>
                  </a:lnTo>
                  <a:lnTo>
                    <a:pt x="907" y="652"/>
                  </a:lnTo>
                  <a:lnTo>
                    <a:pt x="928" y="648"/>
                  </a:lnTo>
                  <a:lnTo>
                    <a:pt x="948" y="643"/>
                  </a:lnTo>
                  <a:lnTo>
                    <a:pt x="967" y="639"/>
                  </a:lnTo>
                  <a:lnTo>
                    <a:pt x="986" y="633"/>
                  </a:lnTo>
                  <a:lnTo>
                    <a:pt x="1004" y="629"/>
                  </a:lnTo>
                  <a:lnTo>
                    <a:pt x="1021" y="623"/>
                  </a:lnTo>
                  <a:lnTo>
                    <a:pt x="1037" y="618"/>
                  </a:lnTo>
                  <a:lnTo>
                    <a:pt x="1051" y="612"/>
                  </a:lnTo>
                  <a:lnTo>
                    <a:pt x="1065" y="606"/>
                  </a:lnTo>
                  <a:lnTo>
                    <a:pt x="1078" y="599"/>
                  </a:lnTo>
                  <a:lnTo>
                    <a:pt x="1089" y="594"/>
                  </a:lnTo>
                  <a:lnTo>
                    <a:pt x="1099" y="587"/>
                  </a:lnTo>
                  <a:lnTo>
                    <a:pt x="1108" y="581"/>
                  </a:lnTo>
                  <a:lnTo>
                    <a:pt x="1116" y="574"/>
                  </a:lnTo>
                  <a:lnTo>
                    <a:pt x="1122" y="567"/>
                  </a:lnTo>
                  <a:lnTo>
                    <a:pt x="1128" y="560"/>
                  </a:lnTo>
                  <a:lnTo>
                    <a:pt x="1130" y="553"/>
                  </a:lnTo>
                  <a:lnTo>
                    <a:pt x="1132" y="550"/>
                  </a:lnTo>
                  <a:lnTo>
                    <a:pt x="1133" y="546"/>
                  </a:lnTo>
                  <a:lnTo>
                    <a:pt x="1133" y="543"/>
                  </a:lnTo>
                  <a:lnTo>
                    <a:pt x="1133" y="538"/>
                  </a:lnTo>
                  <a:lnTo>
                    <a:pt x="1133" y="538"/>
                  </a:lnTo>
                  <a:lnTo>
                    <a:pt x="1133" y="538"/>
                  </a:lnTo>
                  <a:lnTo>
                    <a:pt x="1133" y="142"/>
                  </a:lnTo>
                  <a:lnTo>
                    <a:pt x="1133" y="137"/>
                  </a:lnTo>
                  <a:lnTo>
                    <a:pt x="1133" y="135"/>
                  </a:lnTo>
                  <a:lnTo>
                    <a:pt x="1132" y="130"/>
                  </a:lnTo>
                  <a:lnTo>
                    <a:pt x="1130" y="128"/>
                  </a:lnTo>
                  <a:lnTo>
                    <a:pt x="1128" y="120"/>
                  </a:lnTo>
                  <a:lnTo>
                    <a:pt x="1122" y="113"/>
                  </a:lnTo>
                  <a:lnTo>
                    <a:pt x="1116" y="106"/>
                  </a:lnTo>
                  <a:lnTo>
                    <a:pt x="1108" y="99"/>
                  </a:lnTo>
                  <a:lnTo>
                    <a:pt x="1099" y="94"/>
                  </a:lnTo>
                  <a:lnTo>
                    <a:pt x="1089" y="86"/>
                  </a:lnTo>
                  <a:lnTo>
                    <a:pt x="1078" y="81"/>
                  </a:lnTo>
                  <a:lnTo>
                    <a:pt x="1065" y="74"/>
                  </a:lnTo>
                  <a:lnTo>
                    <a:pt x="1051" y="68"/>
                  </a:lnTo>
                  <a:lnTo>
                    <a:pt x="1037" y="62"/>
                  </a:lnTo>
                  <a:lnTo>
                    <a:pt x="1021" y="57"/>
                  </a:lnTo>
                  <a:lnTo>
                    <a:pt x="1004" y="51"/>
                  </a:lnTo>
                  <a:lnTo>
                    <a:pt x="986" y="47"/>
                  </a:lnTo>
                  <a:lnTo>
                    <a:pt x="967" y="41"/>
                  </a:lnTo>
                  <a:lnTo>
                    <a:pt x="948" y="37"/>
                  </a:lnTo>
                  <a:lnTo>
                    <a:pt x="928" y="33"/>
                  </a:lnTo>
                  <a:lnTo>
                    <a:pt x="905" y="28"/>
                  </a:lnTo>
                  <a:lnTo>
                    <a:pt x="884" y="24"/>
                  </a:lnTo>
                  <a:lnTo>
                    <a:pt x="861" y="20"/>
                  </a:lnTo>
                  <a:lnTo>
                    <a:pt x="837" y="17"/>
                  </a:lnTo>
                  <a:lnTo>
                    <a:pt x="813" y="14"/>
                  </a:lnTo>
                  <a:lnTo>
                    <a:pt x="787" y="11"/>
                  </a:lnTo>
                  <a:lnTo>
                    <a:pt x="762" y="9"/>
                  </a:lnTo>
                  <a:lnTo>
                    <a:pt x="735" y="6"/>
                  </a:lnTo>
                  <a:lnTo>
                    <a:pt x="708" y="4"/>
                  </a:lnTo>
                  <a:lnTo>
                    <a:pt x="681" y="3"/>
                  </a:lnTo>
                  <a:lnTo>
                    <a:pt x="653" y="1"/>
                  </a:lnTo>
                  <a:lnTo>
                    <a:pt x="625" y="1"/>
                  </a:lnTo>
                  <a:lnTo>
                    <a:pt x="596" y="0"/>
                  </a:lnTo>
                  <a:lnTo>
                    <a:pt x="566" y="0"/>
                  </a:lnTo>
                  <a:lnTo>
                    <a:pt x="538" y="0"/>
                  </a:lnTo>
                  <a:lnTo>
                    <a:pt x="508" y="1"/>
                  </a:lnTo>
                  <a:lnTo>
                    <a:pt x="480" y="1"/>
                  </a:lnTo>
                  <a:lnTo>
                    <a:pt x="453" y="3"/>
                  </a:lnTo>
                  <a:lnTo>
                    <a:pt x="425" y="4"/>
                  </a:lnTo>
                  <a:lnTo>
                    <a:pt x="398" y="7"/>
                  </a:lnTo>
                  <a:lnTo>
                    <a:pt x="372" y="9"/>
                  </a:lnTo>
                  <a:lnTo>
                    <a:pt x="347" y="11"/>
                  </a:lnTo>
                  <a:lnTo>
                    <a:pt x="321" y="14"/>
                  </a:lnTo>
                  <a:lnTo>
                    <a:pt x="297" y="17"/>
                  </a:lnTo>
                  <a:lnTo>
                    <a:pt x="273" y="20"/>
                  </a:lnTo>
                  <a:lnTo>
                    <a:pt x="250" y="24"/>
                  </a:lnTo>
                  <a:lnTo>
                    <a:pt x="228" y="28"/>
                  </a:lnTo>
                  <a:lnTo>
                    <a:pt x="207" y="33"/>
                  </a:lnTo>
                  <a:lnTo>
                    <a:pt x="185" y="37"/>
                  </a:lnTo>
                  <a:lnTo>
                    <a:pt x="165" y="41"/>
                  </a:lnTo>
                  <a:lnTo>
                    <a:pt x="147" y="47"/>
                  </a:lnTo>
                  <a:lnTo>
                    <a:pt x="130" y="51"/>
                  </a:lnTo>
                  <a:lnTo>
                    <a:pt x="113" y="57"/>
                  </a:lnTo>
                  <a:lnTo>
                    <a:pt x="97" y="62"/>
                  </a:lnTo>
                  <a:lnTo>
                    <a:pt x="82" y="68"/>
                  </a:lnTo>
                  <a:lnTo>
                    <a:pt x="69" y="74"/>
                  </a:lnTo>
                  <a:lnTo>
                    <a:pt x="56" y="81"/>
                  </a:lnTo>
                  <a:lnTo>
                    <a:pt x="45" y="86"/>
                  </a:lnTo>
                  <a:lnTo>
                    <a:pt x="35" y="94"/>
                  </a:lnTo>
                  <a:lnTo>
                    <a:pt x="25" y="99"/>
                  </a:lnTo>
                  <a:lnTo>
                    <a:pt x="18" y="106"/>
                  </a:lnTo>
                  <a:lnTo>
                    <a:pt x="11" y="113"/>
                  </a:lnTo>
                  <a:lnTo>
                    <a:pt x="7" y="120"/>
                  </a:lnTo>
                  <a:lnTo>
                    <a:pt x="2" y="128"/>
                  </a:lnTo>
                  <a:lnTo>
                    <a:pt x="1" y="130"/>
                  </a:lnTo>
                  <a:lnTo>
                    <a:pt x="1" y="135"/>
                  </a:lnTo>
                  <a:lnTo>
                    <a:pt x="0" y="137"/>
                  </a:lnTo>
                  <a:lnTo>
                    <a:pt x="0" y="142"/>
                  </a:lnTo>
                </a:path>
              </a:pathLst>
            </a:custGeom>
            <a:gradFill rotWithShape="0">
              <a:gsLst>
                <a:gs pos="0">
                  <a:schemeClr val="accent1"/>
                </a:gs>
                <a:gs pos="50000">
                  <a:schemeClr val="accent1">
                    <a:gamma/>
                    <a:shade val="46275"/>
                    <a:invGamma/>
                  </a:schemeClr>
                </a:gs>
                <a:gs pos="100000">
                  <a:schemeClr val="accent1"/>
                </a:gs>
              </a:gsLst>
              <a:lin ang="5400000" scaled="1"/>
            </a:gradFill>
            <a:ln w="28575">
              <a:solidFill>
                <a:srgbClr val="FFCC00"/>
              </a:solidFill>
              <a:prstDash val="solid"/>
              <a:round/>
            </a:ln>
            <a:effectLst>
              <a:outerShdw dist="28398" dir="3806097" algn="ctr" rotWithShape="0">
                <a:srgbClr val="808080"/>
              </a:outerShdw>
            </a:effectLst>
          </p:spPr>
          <p:txBody>
            <a:bodyPr/>
            <a:lstStyle/>
            <a:p>
              <a:endParaRPr lang="zh-CN" altLang="en-US"/>
            </a:p>
          </p:txBody>
        </p:sp>
        <p:sp>
          <p:nvSpPr>
            <p:cNvPr id="119871" name="Freeform 63"/>
            <p:cNvSpPr/>
            <p:nvPr/>
          </p:nvSpPr>
          <p:spPr bwMode="auto">
            <a:xfrm>
              <a:off x="4017" y="3601"/>
              <a:ext cx="567" cy="67"/>
            </a:xfrm>
            <a:custGeom>
              <a:avLst/>
              <a:gdLst/>
              <a:ahLst/>
              <a:cxnLst>
                <a:cxn ang="0">
                  <a:pos x="0" y="4"/>
                </a:cxn>
                <a:cxn ang="0">
                  <a:pos x="1" y="11"/>
                </a:cxn>
                <a:cxn ang="0">
                  <a:pos x="7" y="21"/>
                </a:cxn>
                <a:cxn ang="0">
                  <a:pos x="18" y="35"/>
                </a:cxn>
                <a:cxn ang="0">
                  <a:pos x="35" y="48"/>
                </a:cxn>
                <a:cxn ang="0">
                  <a:pos x="56" y="61"/>
                </a:cxn>
                <a:cxn ang="0">
                  <a:pos x="82" y="73"/>
                </a:cxn>
                <a:cxn ang="0">
                  <a:pos x="113" y="85"/>
                </a:cxn>
                <a:cxn ang="0">
                  <a:pos x="147" y="95"/>
                </a:cxn>
                <a:cxn ang="0">
                  <a:pos x="185" y="105"/>
                </a:cxn>
                <a:cxn ang="0">
                  <a:pos x="228" y="113"/>
                </a:cxn>
                <a:cxn ang="0">
                  <a:pos x="273" y="120"/>
                </a:cxn>
                <a:cxn ang="0">
                  <a:pos x="321" y="127"/>
                </a:cxn>
                <a:cxn ang="0">
                  <a:pos x="372" y="133"/>
                </a:cxn>
                <a:cxn ang="0">
                  <a:pos x="425" y="137"/>
                </a:cxn>
                <a:cxn ang="0">
                  <a:pos x="480" y="140"/>
                </a:cxn>
                <a:cxn ang="0">
                  <a:pos x="538" y="141"/>
                </a:cxn>
                <a:cxn ang="0">
                  <a:pos x="596" y="141"/>
                </a:cxn>
                <a:cxn ang="0">
                  <a:pos x="653" y="140"/>
                </a:cxn>
                <a:cxn ang="0">
                  <a:pos x="708" y="137"/>
                </a:cxn>
                <a:cxn ang="0">
                  <a:pos x="762" y="133"/>
                </a:cxn>
                <a:cxn ang="0">
                  <a:pos x="813" y="127"/>
                </a:cxn>
                <a:cxn ang="0">
                  <a:pos x="861" y="122"/>
                </a:cxn>
                <a:cxn ang="0">
                  <a:pos x="907" y="113"/>
                </a:cxn>
                <a:cxn ang="0">
                  <a:pos x="948" y="105"/>
                </a:cxn>
                <a:cxn ang="0">
                  <a:pos x="986" y="95"/>
                </a:cxn>
                <a:cxn ang="0">
                  <a:pos x="1021" y="85"/>
                </a:cxn>
                <a:cxn ang="0">
                  <a:pos x="1051" y="73"/>
                </a:cxn>
                <a:cxn ang="0">
                  <a:pos x="1078" y="61"/>
                </a:cxn>
                <a:cxn ang="0">
                  <a:pos x="1099" y="48"/>
                </a:cxn>
                <a:cxn ang="0">
                  <a:pos x="1116" y="35"/>
                </a:cxn>
                <a:cxn ang="0">
                  <a:pos x="1128" y="21"/>
                </a:cxn>
                <a:cxn ang="0">
                  <a:pos x="1132" y="11"/>
                </a:cxn>
                <a:cxn ang="0">
                  <a:pos x="1133" y="4"/>
                </a:cxn>
                <a:cxn ang="0">
                  <a:pos x="1133" y="0"/>
                </a:cxn>
              </a:cxnLst>
              <a:rect l="0" t="0" r="r" b="b"/>
              <a:pathLst>
                <a:path w="1133" h="141">
                  <a:moveTo>
                    <a:pt x="0" y="0"/>
                  </a:moveTo>
                  <a:lnTo>
                    <a:pt x="0" y="4"/>
                  </a:lnTo>
                  <a:lnTo>
                    <a:pt x="1" y="7"/>
                  </a:lnTo>
                  <a:lnTo>
                    <a:pt x="1" y="11"/>
                  </a:lnTo>
                  <a:lnTo>
                    <a:pt x="2" y="14"/>
                  </a:lnTo>
                  <a:lnTo>
                    <a:pt x="7" y="21"/>
                  </a:lnTo>
                  <a:lnTo>
                    <a:pt x="11" y="28"/>
                  </a:lnTo>
                  <a:lnTo>
                    <a:pt x="18" y="35"/>
                  </a:lnTo>
                  <a:lnTo>
                    <a:pt x="25" y="42"/>
                  </a:lnTo>
                  <a:lnTo>
                    <a:pt x="35" y="48"/>
                  </a:lnTo>
                  <a:lnTo>
                    <a:pt x="45" y="55"/>
                  </a:lnTo>
                  <a:lnTo>
                    <a:pt x="56" y="61"/>
                  </a:lnTo>
                  <a:lnTo>
                    <a:pt x="69" y="68"/>
                  </a:lnTo>
                  <a:lnTo>
                    <a:pt x="82" y="73"/>
                  </a:lnTo>
                  <a:lnTo>
                    <a:pt x="97" y="79"/>
                  </a:lnTo>
                  <a:lnTo>
                    <a:pt x="113" y="85"/>
                  </a:lnTo>
                  <a:lnTo>
                    <a:pt x="130" y="90"/>
                  </a:lnTo>
                  <a:lnTo>
                    <a:pt x="147" y="95"/>
                  </a:lnTo>
                  <a:lnTo>
                    <a:pt x="165" y="100"/>
                  </a:lnTo>
                  <a:lnTo>
                    <a:pt x="185" y="105"/>
                  </a:lnTo>
                  <a:lnTo>
                    <a:pt x="207" y="109"/>
                  </a:lnTo>
                  <a:lnTo>
                    <a:pt x="228" y="113"/>
                  </a:lnTo>
                  <a:lnTo>
                    <a:pt x="250" y="117"/>
                  </a:lnTo>
                  <a:lnTo>
                    <a:pt x="273" y="120"/>
                  </a:lnTo>
                  <a:lnTo>
                    <a:pt x="297" y="124"/>
                  </a:lnTo>
                  <a:lnTo>
                    <a:pt x="321" y="127"/>
                  </a:lnTo>
                  <a:lnTo>
                    <a:pt x="345" y="130"/>
                  </a:lnTo>
                  <a:lnTo>
                    <a:pt x="372" y="133"/>
                  </a:lnTo>
                  <a:lnTo>
                    <a:pt x="398" y="134"/>
                  </a:lnTo>
                  <a:lnTo>
                    <a:pt x="425" y="137"/>
                  </a:lnTo>
                  <a:lnTo>
                    <a:pt x="453" y="139"/>
                  </a:lnTo>
                  <a:lnTo>
                    <a:pt x="480" y="140"/>
                  </a:lnTo>
                  <a:lnTo>
                    <a:pt x="508" y="140"/>
                  </a:lnTo>
                  <a:lnTo>
                    <a:pt x="538" y="141"/>
                  </a:lnTo>
                  <a:lnTo>
                    <a:pt x="566" y="141"/>
                  </a:lnTo>
                  <a:lnTo>
                    <a:pt x="596" y="141"/>
                  </a:lnTo>
                  <a:lnTo>
                    <a:pt x="625" y="141"/>
                  </a:lnTo>
                  <a:lnTo>
                    <a:pt x="653" y="140"/>
                  </a:lnTo>
                  <a:lnTo>
                    <a:pt x="681" y="139"/>
                  </a:lnTo>
                  <a:lnTo>
                    <a:pt x="708" y="137"/>
                  </a:lnTo>
                  <a:lnTo>
                    <a:pt x="735" y="136"/>
                  </a:lnTo>
                  <a:lnTo>
                    <a:pt x="762" y="133"/>
                  </a:lnTo>
                  <a:lnTo>
                    <a:pt x="787" y="130"/>
                  </a:lnTo>
                  <a:lnTo>
                    <a:pt x="813" y="127"/>
                  </a:lnTo>
                  <a:lnTo>
                    <a:pt x="837" y="124"/>
                  </a:lnTo>
                  <a:lnTo>
                    <a:pt x="861" y="122"/>
                  </a:lnTo>
                  <a:lnTo>
                    <a:pt x="884" y="117"/>
                  </a:lnTo>
                  <a:lnTo>
                    <a:pt x="907" y="113"/>
                  </a:lnTo>
                  <a:lnTo>
                    <a:pt x="928" y="109"/>
                  </a:lnTo>
                  <a:lnTo>
                    <a:pt x="948" y="105"/>
                  </a:lnTo>
                  <a:lnTo>
                    <a:pt x="967" y="100"/>
                  </a:lnTo>
                  <a:lnTo>
                    <a:pt x="986" y="95"/>
                  </a:lnTo>
                  <a:lnTo>
                    <a:pt x="1004" y="90"/>
                  </a:lnTo>
                  <a:lnTo>
                    <a:pt x="1021" y="85"/>
                  </a:lnTo>
                  <a:lnTo>
                    <a:pt x="1037" y="79"/>
                  </a:lnTo>
                  <a:lnTo>
                    <a:pt x="1051" y="73"/>
                  </a:lnTo>
                  <a:lnTo>
                    <a:pt x="1065" y="68"/>
                  </a:lnTo>
                  <a:lnTo>
                    <a:pt x="1078" y="61"/>
                  </a:lnTo>
                  <a:lnTo>
                    <a:pt x="1089" y="55"/>
                  </a:lnTo>
                  <a:lnTo>
                    <a:pt x="1099" y="48"/>
                  </a:lnTo>
                  <a:lnTo>
                    <a:pt x="1108" y="42"/>
                  </a:lnTo>
                  <a:lnTo>
                    <a:pt x="1116" y="35"/>
                  </a:lnTo>
                  <a:lnTo>
                    <a:pt x="1122" y="28"/>
                  </a:lnTo>
                  <a:lnTo>
                    <a:pt x="1128" y="21"/>
                  </a:lnTo>
                  <a:lnTo>
                    <a:pt x="1130" y="14"/>
                  </a:lnTo>
                  <a:lnTo>
                    <a:pt x="1132" y="11"/>
                  </a:lnTo>
                  <a:lnTo>
                    <a:pt x="1133" y="7"/>
                  </a:lnTo>
                  <a:lnTo>
                    <a:pt x="1133" y="4"/>
                  </a:lnTo>
                  <a:lnTo>
                    <a:pt x="1133" y="0"/>
                  </a:lnTo>
                  <a:lnTo>
                    <a:pt x="1133" y="0"/>
                  </a:lnTo>
                </a:path>
              </a:pathLst>
            </a:custGeom>
            <a:noFill/>
            <a:ln w="28575">
              <a:solidFill>
                <a:srgbClr val="FFCC00"/>
              </a:solidFill>
              <a:prstDash val="solid"/>
              <a:round/>
            </a:ln>
            <a:effectLst>
              <a:outerShdw dist="28398" dir="3806097" algn="ctr" rotWithShape="0">
                <a:srgbClr val="808080"/>
              </a:outerShdw>
            </a:effectLst>
          </p:spPr>
          <p:txBody>
            <a:bodyPr/>
            <a:lstStyle/>
            <a:p>
              <a:endParaRPr lang="zh-CN" altLang="en-US"/>
            </a:p>
          </p:txBody>
        </p:sp>
        <p:sp>
          <p:nvSpPr>
            <p:cNvPr id="119872" name="Rectangle 64"/>
            <p:cNvSpPr>
              <a:spLocks noChangeArrowheads="1"/>
            </p:cNvSpPr>
            <p:nvPr/>
          </p:nvSpPr>
          <p:spPr bwMode="auto">
            <a:xfrm>
              <a:off x="4085" y="3678"/>
              <a:ext cx="361" cy="126"/>
            </a:xfrm>
            <a:prstGeom prst="rect">
              <a:avLst/>
            </a:prstGeom>
            <a:noFill/>
            <a:ln w="9525">
              <a:noFill/>
              <a:miter lim="800000"/>
            </a:ln>
            <a:effectLst>
              <a:outerShdw dist="28398" dir="3806097" algn="ctr" rotWithShape="0">
                <a:srgbClr val="808080"/>
              </a:outerShdw>
            </a:effectLst>
          </p:spPr>
          <p:txBody>
            <a:bodyPr wrap="none" lIns="0" tIns="0" rIns="0" bIns="0">
              <a:spAutoFit/>
            </a:bodyPr>
            <a:lstStyle/>
            <a:p>
              <a:r>
                <a:rPr lang="zh-CN" altLang="en-US" sz="1700" dirty="0">
                  <a:solidFill>
                    <a:srgbClr val="FFFFFF"/>
                  </a:solidFill>
                  <a:effectLst>
                    <a:outerShdw blurRad="38100" dist="38100" dir="2700000" algn="tl">
                      <a:srgbClr val="C0C0C0"/>
                    </a:outerShdw>
                  </a:effectLst>
                  <a:latin typeface="黑体" panose="02010609060101010101" pitchFamily="49" charset="-122"/>
                  <a:ea typeface="黑体" panose="02010609060101010101" pitchFamily="49" charset="-122"/>
                </a:rPr>
                <a:t>业务数据库</a:t>
              </a:r>
              <a:endParaRPr lang="zh-CN" altLang="en-US" dirty="0">
                <a:effectLst>
                  <a:outerShdw blurRad="38100" dist="38100" dir="2700000" algn="tl">
                    <a:srgbClr val="C0C0C0"/>
                  </a:outerShdw>
                </a:effectLst>
                <a:latin typeface="Times New Roman" panose="02020603050405020304" pitchFamily="18" charset="0"/>
                <a:ea typeface="华文中宋" panose="02010600040101010101" pitchFamily="2" charset="-122"/>
              </a:endParaRPr>
            </a:p>
          </p:txBody>
        </p:sp>
        <p:sp>
          <p:nvSpPr>
            <p:cNvPr id="119873" name="Freeform 65"/>
            <p:cNvSpPr/>
            <p:nvPr/>
          </p:nvSpPr>
          <p:spPr bwMode="auto">
            <a:xfrm>
              <a:off x="3110" y="3536"/>
              <a:ext cx="567" cy="319"/>
            </a:xfrm>
            <a:custGeom>
              <a:avLst/>
              <a:gdLst/>
              <a:ahLst/>
              <a:cxnLst>
                <a:cxn ang="0">
                  <a:pos x="0" y="538"/>
                </a:cxn>
                <a:cxn ang="0">
                  <a:pos x="1" y="550"/>
                </a:cxn>
                <a:cxn ang="0">
                  <a:pos x="11" y="567"/>
                </a:cxn>
                <a:cxn ang="0">
                  <a:pos x="35" y="587"/>
                </a:cxn>
                <a:cxn ang="0">
                  <a:pos x="69" y="606"/>
                </a:cxn>
                <a:cxn ang="0">
                  <a:pos x="113" y="623"/>
                </a:cxn>
                <a:cxn ang="0">
                  <a:pos x="166" y="639"/>
                </a:cxn>
                <a:cxn ang="0">
                  <a:pos x="228" y="652"/>
                </a:cxn>
                <a:cxn ang="0">
                  <a:pos x="297" y="663"/>
                </a:cxn>
                <a:cxn ang="0">
                  <a:pos x="373" y="672"/>
                </a:cxn>
                <a:cxn ang="0">
                  <a:pos x="453" y="677"/>
                </a:cxn>
                <a:cxn ang="0">
                  <a:pos x="538" y="680"/>
                </a:cxn>
                <a:cxn ang="0">
                  <a:pos x="625" y="680"/>
                </a:cxn>
                <a:cxn ang="0">
                  <a:pos x="708" y="676"/>
                </a:cxn>
                <a:cxn ang="0">
                  <a:pos x="788" y="669"/>
                </a:cxn>
                <a:cxn ang="0">
                  <a:pos x="861" y="660"/>
                </a:cxn>
                <a:cxn ang="0">
                  <a:pos x="928" y="648"/>
                </a:cxn>
                <a:cxn ang="0">
                  <a:pos x="986" y="633"/>
                </a:cxn>
                <a:cxn ang="0">
                  <a:pos x="1037" y="618"/>
                </a:cxn>
                <a:cxn ang="0">
                  <a:pos x="1078" y="599"/>
                </a:cxn>
                <a:cxn ang="0">
                  <a:pos x="1108" y="581"/>
                </a:cxn>
                <a:cxn ang="0">
                  <a:pos x="1128" y="560"/>
                </a:cxn>
                <a:cxn ang="0">
                  <a:pos x="1133" y="546"/>
                </a:cxn>
                <a:cxn ang="0">
                  <a:pos x="1133" y="538"/>
                </a:cxn>
                <a:cxn ang="0">
                  <a:pos x="1133" y="137"/>
                </a:cxn>
                <a:cxn ang="0">
                  <a:pos x="1131" y="128"/>
                </a:cxn>
                <a:cxn ang="0">
                  <a:pos x="1116" y="106"/>
                </a:cxn>
                <a:cxn ang="0">
                  <a:pos x="1090" y="86"/>
                </a:cxn>
                <a:cxn ang="0">
                  <a:pos x="1051" y="68"/>
                </a:cxn>
                <a:cxn ang="0">
                  <a:pos x="1005" y="51"/>
                </a:cxn>
                <a:cxn ang="0">
                  <a:pos x="948" y="37"/>
                </a:cxn>
                <a:cxn ang="0">
                  <a:pos x="884" y="24"/>
                </a:cxn>
                <a:cxn ang="0">
                  <a:pos x="813" y="14"/>
                </a:cxn>
                <a:cxn ang="0">
                  <a:pos x="735" y="6"/>
                </a:cxn>
                <a:cxn ang="0">
                  <a:pos x="653" y="1"/>
                </a:cxn>
                <a:cxn ang="0">
                  <a:pos x="567" y="0"/>
                </a:cxn>
                <a:cxn ang="0">
                  <a:pos x="480" y="1"/>
                </a:cxn>
                <a:cxn ang="0">
                  <a:pos x="398" y="7"/>
                </a:cxn>
                <a:cxn ang="0">
                  <a:pos x="322" y="14"/>
                </a:cxn>
                <a:cxn ang="0">
                  <a:pos x="251" y="24"/>
                </a:cxn>
                <a:cxn ang="0">
                  <a:pos x="185" y="37"/>
                </a:cxn>
                <a:cxn ang="0">
                  <a:pos x="130" y="51"/>
                </a:cxn>
                <a:cxn ang="0">
                  <a:pos x="82" y="68"/>
                </a:cxn>
                <a:cxn ang="0">
                  <a:pos x="45" y="86"/>
                </a:cxn>
                <a:cxn ang="0">
                  <a:pos x="18" y="106"/>
                </a:cxn>
                <a:cxn ang="0">
                  <a:pos x="3" y="128"/>
                </a:cxn>
                <a:cxn ang="0">
                  <a:pos x="0" y="137"/>
                </a:cxn>
              </a:cxnLst>
              <a:rect l="0" t="0" r="r" b="b"/>
              <a:pathLst>
                <a:path w="1133" h="680">
                  <a:moveTo>
                    <a:pt x="0" y="142"/>
                  </a:moveTo>
                  <a:lnTo>
                    <a:pt x="0" y="538"/>
                  </a:lnTo>
                  <a:lnTo>
                    <a:pt x="0" y="538"/>
                  </a:lnTo>
                  <a:lnTo>
                    <a:pt x="0" y="543"/>
                  </a:lnTo>
                  <a:lnTo>
                    <a:pt x="1" y="546"/>
                  </a:lnTo>
                  <a:lnTo>
                    <a:pt x="1" y="550"/>
                  </a:lnTo>
                  <a:lnTo>
                    <a:pt x="3" y="553"/>
                  </a:lnTo>
                  <a:lnTo>
                    <a:pt x="7" y="560"/>
                  </a:lnTo>
                  <a:lnTo>
                    <a:pt x="11" y="567"/>
                  </a:lnTo>
                  <a:lnTo>
                    <a:pt x="18" y="574"/>
                  </a:lnTo>
                  <a:lnTo>
                    <a:pt x="25" y="581"/>
                  </a:lnTo>
                  <a:lnTo>
                    <a:pt x="35" y="587"/>
                  </a:lnTo>
                  <a:lnTo>
                    <a:pt x="45" y="594"/>
                  </a:lnTo>
                  <a:lnTo>
                    <a:pt x="57" y="599"/>
                  </a:lnTo>
                  <a:lnTo>
                    <a:pt x="69" y="606"/>
                  </a:lnTo>
                  <a:lnTo>
                    <a:pt x="82" y="612"/>
                  </a:lnTo>
                  <a:lnTo>
                    <a:pt x="98" y="618"/>
                  </a:lnTo>
                  <a:lnTo>
                    <a:pt x="113" y="623"/>
                  </a:lnTo>
                  <a:lnTo>
                    <a:pt x="130" y="629"/>
                  </a:lnTo>
                  <a:lnTo>
                    <a:pt x="147" y="633"/>
                  </a:lnTo>
                  <a:lnTo>
                    <a:pt x="166" y="639"/>
                  </a:lnTo>
                  <a:lnTo>
                    <a:pt x="185" y="643"/>
                  </a:lnTo>
                  <a:lnTo>
                    <a:pt x="207" y="648"/>
                  </a:lnTo>
                  <a:lnTo>
                    <a:pt x="228" y="652"/>
                  </a:lnTo>
                  <a:lnTo>
                    <a:pt x="251" y="656"/>
                  </a:lnTo>
                  <a:lnTo>
                    <a:pt x="273" y="659"/>
                  </a:lnTo>
                  <a:lnTo>
                    <a:pt x="297" y="663"/>
                  </a:lnTo>
                  <a:lnTo>
                    <a:pt x="322" y="666"/>
                  </a:lnTo>
                  <a:lnTo>
                    <a:pt x="346" y="669"/>
                  </a:lnTo>
                  <a:lnTo>
                    <a:pt x="373" y="672"/>
                  </a:lnTo>
                  <a:lnTo>
                    <a:pt x="398" y="673"/>
                  </a:lnTo>
                  <a:lnTo>
                    <a:pt x="425" y="676"/>
                  </a:lnTo>
                  <a:lnTo>
                    <a:pt x="453" y="677"/>
                  </a:lnTo>
                  <a:lnTo>
                    <a:pt x="480" y="679"/>
                  </a:lnTo>
                  <a:lnTo>
                    <a:pt x="509" y="679"/>
                  </a:lnTo>
                  <a:lnTo>
                    <a:pt x="538" y="680"/>
                  </a:lnTo>
                  <a:lnTo>
                    <a:pt x="567" y="680"/>
                  </a:lnTo>
                  <a:lnTo>
                    <a:pt x="596" y="680"/>
                  </a:lnTo>
                  <a:lnTo>
                    <a:pt x="625" y="680"/>
                  </a:lnTo>
                  <a:lnTo>
                    <a:pt x="653" y="679"/>
                  </a:lnTo>
                  <a:lnTo>
                    <a:pt x="681" y="677"/>
                  </a:lnTo>
                  <a:lnTo>
                    <a:pt x="708" y="676"/>
                  </a:lnTo>
                  <a:lnTo>
                    <a:pt x="735" y="674"/>
                  </a:lnTo>
                  <a:lnTo>
                    <a:pt x="762" y="672"/>
                  </a:lnTo>
                  <a:lnTo>
                    <a:pt x="788" y="669"/>
                  </a:lnTo>
                  <a:lnTo>
                    <a:pt x="813" y="666"/>
                  </a:lnTo>
                  <a:lnTo>
                    <a:pt x="837" y="663"/>
                  </a:lnTo>
                  <a:lnTo>
                    <a:pt x="861" y="660"/>
                  </a:lnTo>
                  <a:lnTo>
                    <a:pt x="884" y="656"/>
                  </a:lnTo>
                  <a:lnTo>
                    <a:pt x="907" y="652"/>
                  </a:lnTo>
                  <a:lnTo>
                    <a:pt x="928" y="648"/>
                  </a:lnTo>
                  <a:lnTo>
                    <a:pt x="948" y="643"/>
                  </a:lnTo>
                  <a:lnTo>
                    <a:pt x="968" y="639"/>
                  </a:lnTo>
                  <a:lnTo>
                    <a:pt x="986" y="633"/>
                  </a:lnTo>
                  <a:lnTo>
                    <a:pt x="1005" y="629"/>
                  </a:lnTo>
                  <a:lnTo>
                    <a:pt x="1022" y="623"/>
                  </a:lnTo>
                  <a:lnTo>
                    <a:pt x="1037" y="618"/>
                  </a:lnTo>
                  <a:lnTo>
                    <a:pt x="1051" y="612"/>
                  </a:lnTo>
                  <a:lnTo>
                    <a:pt x="1065" y="606"/>
                  </a:lnTo>
                  <a:lnTo>
                    <a:pt x="1078" y="599"/>
                  </a:lnTo>
                  <a:lnTo>
                    <a:pt x="1090" y="594"/>
                  </a:lnTo>
                  <a:lnTo>
                    <a:pt x="1099" y="587"/>
                  </a:lnTo>
                  <a:lnTo>
                    <a:pt x="1108" y="581"/>
                  </a:lnTo>
                  <a:lnTo>
                    <a:pt x="1116" y="574"/>
                  </a:lnTo>
                  <a:lnTo>
                    <a:pt x="1122" y="567"/>
                  </a:lnTo>
                  <a:lnTo>
                    <a:pt x="1128" y="560"/>
                  </a:lnTo>
                  <a:lnTo>
                    <a:pt x="1131" y="553"/>
                  </a:lnTo>
                  <a:lnTo>
                    <a:pt x="1132" y="550"/>
                  </a:lnTo>
                  <a:lnTo>
                    <a:pt x="1133" y="546"/>
                  </a:lnTo>
                  <a:lnTo>
                    <a:pt x="1133" y="543"/>
                  </a:lnTo>
                  <a:lnTo>
                    <a:pt x="1133" y="538"/>
                  </a:lnTo>
                  <a:lnTo>
                    <a:pt x="1133" y="538"/>
                  </a:lnTo>
                  <a:lnTo>
                    <a:pt x="1133" y="538"/>
                  </a:lnTo>
                  <a:lnTo>
                    <a:pt x="1133" y="142"/>
                  </a:lnTo>
                  <a:lnTo>
                    <a:pt x="1133" y="137"/>
                  </a:lnTo>
                  <a:lnTo>
                    <a:pt x="1133" y="135"/>
                  </a:lnTo>
                  <a:lnTo>
                    <a:pt x="1132" y="130"/>
                  </a:lnTo>
                  <a:lnTo>
                    <a:pt x="1131" y="128"/>
                  </a:lnTo>
                  <a:lnTo>
                    <a:pt x="1128" y="120"/>
                  </a:lnTo>
                  <a:lnTo>
                    <a:pt x="1122" y="113"/>
                  </a:lnTo>
                  <a:lnTo>
                    <a:pt x="1116" y="106"/>
                  </a:lnTo>
                  <a:lnTo>
                    <a:pt x="1108" y="99"/>
                  </a:lnTo>
                  <a:lnTo>
                    <a:pt x="1099" y="94"/>
                  </a:lnTo>
                  <a:lnTo>
                    <a:pt x="1090" y="86"/>
                  </a:lnTo>
                  <a:lnTo>
                    <a:pt x="1078" y="81"/>
                  </a:lnTo>
                  <a:lnTo>
                    <a:pt x="1065" y="74"/>
                  </a:lnTo>
                  <a:lnTo>
                    <a:pt x="1051" y="68"/>
                  </a:lnTo>
                  <a:lnTo>
                    <a:pt x="1037" y="62"/>
                  </a:lnTo>
                  <a:lnTo>
                    <a:pt x="1022" y="57"/>
                  </a:lnTo>
                  <a:lnTo>
                    <a:pt x="1005" y="51"/>
                  </a:lnTo>
                  <a:lnTo>
                    <a:pt x="986" y="47"/>
                  </a:lnTo>
                  <a:lnTo>
                    <a:pt x="968" y="41"/>
                  </a:lnTo>
                  <a:lnTo>
                    <a:pt x="948" y="37"/>
                  </a:lnTo>
                  <a:lnTo>
                    <a:pt x="928" y="33"/>
                  </a:lnTo>
                  <a:lnTo>
                    <a:pt x="905" y="28"/>
                  </a:lnTo>
                  <a:lnTo>
                    <a:pt x="884" y="24"/>
                  </a:lnTo>
                  <a:lnTo>
                    <a:pt x="861" y="20"/>
                  </a:lnTo>
                  <a:lnTo>
                    <a:pt x="837" y="17"/>
                  </a:lnTo>
                  <a:lnTo>
                    <a:pt x="813" y="14"/>
                  </a:lnTo>
                  <a:lnTo>
                    <a:pt x="788" y="11"/>
                  </a:lnTo>
                  <a:lnTo>
                    <a:pt x="762" y="9"/>
                  </a:lnTo>
                  <a:lnTo>
                    <a:pt x="735" y="6"/>
                  </a:lnTo>
                  <a:lnTo>
                    <a:pt x="708" y="4"/>
                  </a:lnTo>
                  <a:lnTo>
                    <a:pt x="681" y="3"/>
                  </a:lnTo>
                  <a:lnTo>
                    <a:pt x="653" y="1"/>
                  </a:lnTo>
                  <a:lnTo>
                    <a:pt x="625" y="1"/>
                  </a:lnTo>
                  <a:lnTo>
                    <a:pt x="596" y="0"/>
                  </a:lnTo>
                  <a:lnTo>
                    <a:pt x="567" y="0"/>
                  </a:lnTo>
                  <a:lnTo>
                    <a:pt x="538" y="0"/>
                  </a:lnTo>
                  <a:lnTo>
                    <a:pt x="509" y="1"/>
                  </a:lnTo>
                  <a:lnTo>
                    <a:pt x="480" y="1"/>
                  </a:lnTo>
                  <a:lnTo>
                    <a:pt x="453" y="3"/>
                  </a:lnTo>
                  <a:lnTo>
                    <a:pt x="425" y="4"/>
                  </a:lnTo>
                  <a:lnTo>
                    <a:pt x="398" y="7"/>
                  </a:lnTo>
                  <a:lnTo>
                    <a:pt x="373" y="9"/>
                  </a:lnTo>
                  <a:lnTo>
                    <a:pt x="347" y="11"/>
                  </a:lnTo>
                  <a:lnTo>
                    <a:pt x="322" y="14"/>
                  </a:lnTo>
                  <a:lnTo>
                    <a:pt x="297" y="17"/>
                  </a:lnTo>
                  <a:lnTo>
                    <a:pt x="273" y="20"/>
                  </a:lnTo>
                  <a:lnTo>
                    <a:pt x="251" y="24"/>
                  </a:lnTo>
                  <a:lnTo>
                    <a:pt x="228" y="28"/>
                  </a:lnTo>
                  <a:lnTo>
                    <a:pt x="207" y="33"/>
                  </a:lnTo>
                  <a:lnTo>
                    <a:pt x="185" y="37"/>
                  </a:lnTo>
                  <a:lnTo>
                    <a:pt x="166" y="41"/>
                  </a:lnTo>
                  <a:lnTo>
                    <a:pt x="147" y="47"/>
                  </a:lnTo>
                  <a:lnTo>
                    <a:pt x="130" y="51"/>
                  </a:lnTo>
                  <a:lnTo>
                    <a:pt x="113" y="57"/>
                  </a:lnTo>
                  <a:lnTo>
                    <a:pt x="98" y="62"/>
                  </a:lnTo>
                  <a:lnTo>
                    <a:pt x="82" y="68"/>
                  </a:lnTo>
                  <a:lnTo>
                    <a:pt x="69" y="74"/>
                  </a:lnTo>
                  <a:lnTo>
                    <a:pt x="57" y="81"/>
                  </a:lnTo>
                  <a:lnTo>
                    <a:pt x="45" y="86"/>
                  </a:lnTo>
                  <a:lnTo>
                    <a:pt x="35" y="94"/>
                  </a:lnTo>
                  <a:lnTo>
                    <a:pt x="25" y="99"/>
                  </a:lnTo>
                  <a:lnTo>
                    <a:pt x="18" y="106"/>
                  </a:lnTo>
                  <a:lnTo>
                    <a:pt x="11" y="113"/>
                  </a:lnTo>
                  <a:lnTo>
                    <a:pt x="7" y="120"/>
                  </a:lnTo>
                  <a:lnTo>
                    <a:pt x="3" y="128"/>
                  </a:lnTo>
                  <a:lnTo>
                    <a:pt x="1" y="130"/>
                  </a:lnTo>
                  <a:lnTo>
                    <a:pt x="1" y="135"/>
                  </a:lnTo>
                  <a:lnTo>
                    <a:pt x="0" y="137"/>
                  </a:lnTo>
                  <a:lnTo>
                    <a:pt x="0" y="142"/>
                  </a:lnTo>
                </a:path>
              </a:pathLst>
            </a:custGeom>
            <a:gradFill rotWithShape="0">
              <a:gsLst>
                <a:gs pos="0">
                  <a:schemeClr val="accent1"/>
                </a:gs>
                <a:gs pos="50000">
                  <a:schemeClr val="accent1">
                    <a:gamma/>
                    <a:shade val="46275"/>
                    <a:invGamma/>
                  </a:schemeClr>
                </a:gs>
                <a:gs pos="100000">
                  <a:schemeClr val="accent1"/>
                </a:gs>
              </a:gsLst>
              <a:lin ang="5400000" scaled="1"/>
            </a:gradFill>
            <a:ln w="28575">
              <a:solidFill>
                <a:srgbClr val="FFCC00"/>
              </a:solidFill>
              <a:prstDash val="solid"/>
              <a:round/>
            </a:ln>
            <a:effectLst>
              <a:outerShdw dist="28398" dir="3806097" algn="ctr" rotWithShape="0">
                <a:srgbClr val="808080"/>
              </a:outerShdw>
            </a:effectLst>
          </p:spPr>
          <p:txBody>
            <a:bodyPr/>
            <a:lstStyle/>
            <a:p>
              <a:endParaRPr lang="zh-CN" altLang="en-US"/>
            </a:p>
          </p:txBody>
        </p:sp>
        <p:sp>
          <p:nvSpPr>
            <p:cNvPr id="119874" name="Freeform 66"/>
            <p:cNvSpPr/>
            <p:nvPr/>
          </p:nvSpPr>
          <p:spPr bwMode="auto">
            <a:xfrm>
              <a:off x="3110" y="3601"/>
              <a:ext cx="567" cy="67"/>
            </a:xfrm>
            <a:custGeom>
              <a:avLst/>
              <a:gdLst/>
              <a:ahLst/>
              <a:cxnLst>
                <a:cxn ang="0">
                  <a:pos x="0" y="4"/>
                </a:cxn>
                <a:cxn ang="0">
                  <a:pos x="1" y="11"/>
                </a:cxn>
                <a:cxn ang="0">
                  <a:pos x="7" y="21"/>
                </a:cxn>
                <a:cxn ang="0">
                  <a:pos x="18" y="35"/>
                </a:cxn>
                <a:cxn ang="0">
                  <a:pos x="35" y="48"/>
                </a:cxn>
                <a:cxn ang="0">
                  <a:pos x="57" y="61"/>
                </a:cxn>
                <a:cxn ang="0">
                  <a:pos x="82" y="73"/>
                </a:cxn>
                <a:cxn ang="0">
                  <a:pos x="113" y="85"/>
                </a:cxn>
                <a:cxn ang="0">
                  <a:pos x="147" y="95"/>
                </a:cxn>
                <a:cxn ang="0">
                  <a:pos x="185" y="105"/>
                </a:cxn>
                <a:cxn ang="0">
                  <a:pos x="228" y="113"/>
                </a:cxn>
                <a:cxn ang="0">
                  <a:pos x="273" y="120"/>
                </a:cxn>
                <a:cxn ang="0">
                  <a:pos x="322" y="127"/>
                </a:cxn>
                <a:cxn ang="0">
                  <a:pos x="373" y="133"/>
                </a:cxn>
                <a:cxn ang="0">
                  <a:pos x="425" y="137"/>
                </a:cxn>
                <a:cxn ang="0">
                  <a:pos x="480" y="140"/>
                </a:cxn>
                <a:cxn ang="0">
                  <a:pos x="538" y="141"/>
                </a:cxn>
                <a:cxn ang="0">
                  <a:pos x="596" y="141"/>
                </a:cxn>
                <a:cxn ang="0">
                  <a:pos x="653" y="140"/>
                </a:cxn>
                <a:cxn ang="0">
                  <a:pos x="708" y="137"/>
                </a:cxn>
                <a:cxn ang="0">
                  <a:pos x="762" y="133"/>
                </a:cxn>
                <a:cxn ang="0">
                  <a:pos x="813" y="127"/>
                </a:cxn>
                <a:cxn ang="0">
                  <a:pos x="861" y="122"/>
                </a:cxn>
                <a:cxn ang="0">
                  <a:pos x="907" y="113"/>
                </a:cxn>
                <a:cxn ang="0">
                  <a:pos x="948" y="105"/>
                </a:cxn>
                <a:cxn ang="0">
                  <a:pos x="986" y="95"/>
                </a:cxn>
                <a:cxn ang="0">
                  <a:pos x="1022" y="85"/>
                </a:cxn>
                <a:cxn ang="0">
                  <a:pos x="1051" y="73"/>
                </a:cxn>
                <a:cxn ang="0">
                  <a:pos x="1078" y="61"/>
                </a:cxn>
                <a:cxn ang="0">
                  <a:pos x="1099" y="48"/>
                </a:cxn>
                <a:cxn ang="0">
                  <a:pos x="1116" y="35"/>
                </a:cxn>
                <a:cxn ang="0">
                  <a:pos x="1128" y="21"/>
                </a:cxn>
                <a:cxn ang="0">
                  <a:pos x="1132" y="11"/>
                </a:cxn>
                <a:cxn ang="0">
                  <a:pos x="1133" y="4"/>
                </a:cxn>
                <a:cxn ang="0">
                  <a:pos x="1133" y="0"/>
                </a:cxn>
              </a:cxnLst>
              <a:rect l="0" t="0" r="r" b="b"/>
              <a:pathLst>
                <a:path w="1133" h="141">
                  <a:moveTo>
                    <a:pt x="0" y="0"/>
                  </a:moveTo>
                  <a:lnTo>
                    <a:pt x="0" y="4"/>
                  </a:lnTo>
                  <a:lnTo>
                    <a:pt x="1" y="7"/>
                  </a:lnTo>
                  <a:lnTo>
                    <a:pt x="1" y="11"/>
                  </a:lnTo>
                  <a:lnTo>
                    <a:pt x="3" y="14"/>
                  </a:lnTo>
                  <a:lnTo>
                    <a:pt x="7" y="21"/>
                  </a:lnTo>
                  <a:lnTo>
                    <a:pt x="11" y="28"/>
                  </a:lnTo>
                  <a:lnTo>
                    <a:pt x="18" y="35"/>
                  </a:lnTo>
                  <a:lnTo>
                    <a:pt x="25" y="42"/>
                  </a:lnTo>
                  <a:lnTo>
                    <a:pt x="35" y="48"/>
                  </a:lnTo>
                  <a:lnTo>
                    <a:pt x="45" y="55"/>
                  </a:lnTo>
                  <a:lnTo>
                    <a:pt x="57" y="61"/>
                  </a:lnTo>
                  <a:lnTo>
                    <a:pt x="69" y="68"/>
                  </a:lnTo>
                  <a:lnTo>
                    <a:pt x="82" y="73"/>
                  </a:lnTo>
                  <a:lnTo>
                    <a:pt x="98" y="79"/>
                  </a:lnTo>
                  <a:lnTo>
                    <a:pt x="113" y="85"/>
                  </a:lnTo>
                  <a:lnTo>
                    <a:pt x="130" y="90"/>
                  </a:lnTo>
                  <a:lnTo>
                    <a:pt x="147" y="95"/>
                  </a:lnTo>
                  <a:lnTo>
                    <a:pt x="166" y="100"/>
                  </a:lnTo>
                  <a:lnTo>
                    <a:pt x="185" y="105"/>
                  </a:lnTo>
                  <a:lnTo>
                    <a:pt x="207" y="109"/>
                  </a:lnTo>
                  <a:lnTo>
                    <a:pt x="228" y="113"/>
                  </a:lnTo>
                  <a:lnTo>
                    <a:pt x="251" y="117"/>
                  </a:lnTo>
                  <a:lnTo>
                    <a:pt x="273" y="120"/>
                  </a:lnTo>
                  <a:lnTo>
                    <a:pt x="297" y="124"/>
                  </a:lnTo>
                  <a:lnTo>
                    <a:pt x="322" y="127"/>
                  </a:lnTo>
                  <a:lnTo>
                    <a:pt x="346" y="130"/>
                  </a:lnTo>
                  <a:lnTo>
                    <a:pt x="373" y="133"/>
                  </a:lnTo>
                  <a:lnTo>
                    <a:pt x="398" y="134"/>
                  </a:lnTo>
                  <a:lnTo>
                    <a:pt x="425" y="137"/>
                  </a:lnTo>
                  <a:lnTo>
                    <a:pt x="453" y="139"/>
                  </a:lnTo>
                  <a:lnTo>
                    <a:pt x="480" y="140"/>
                  </a:lnTo>
                  <a:lnTo>
                    <a:pt x="509" y="140"/>
                  </a:lnTo>
                  <a:lnTo>
                    <a:pt x="538" y="141"/>
                  </a:lnTo>
                  <a:lnTo>
                    <a:pt x="567" y="141"/>
                  </a:lnTo>
                  <a:lnTo>
                    <a:pt x="596" y="141"/>
                  </a:lnTo>
                  <a:lnTo>
                    <a:pt x="625" y="141"/>
                  </a:lnTo>
                  <a:lnTo>
                    <a:pt x="653" y="140"/>
                  </a:lnTo>
                  <a:lnTo>
                    <a:pt x="681" y="139"/>
                  </a:lnTo>
                  <a:lnTo>
                    <a:pt x="708" y="137"/>
                  </a:lnTo>
                  <a:lnTo>
                    <a:pt x="735" y="136"/>
                  </a:lnTo>
                  <a:lnTo>
                    <a:pt x="762" y="133"/>
                  </a:lnTo>
                  <a:lnTo>
                    <a:pt x="788" y="130"/>
                  </a:lnTo>
                  <a:lnTo>
                    <a:pt x="813" y="127"/>
                  </a:lnTo>
                  <a:lnTo>
                    <a:pt x="837" y="124"/>
                  </a:lnTo>
                  <a:lnTo>
                    <a:pt x="861" y="122"/>
                  </a:lnTo>
                  <a:lnTo>
                    <a:pt x="884" y="117"/>
                  </a:lnTo>
                  <a:lnTo>
                    <a:pt x="907" y="113"/>
                  </a:lnTo>
                  <a:lnTo>
                    <a:pt x="928" y="109"/>
                  </a:lnTo>
                  <a:lnTo>
                    <a:pt x="948" y="105"/>
                  </a:lnTo>
                  <a:lnTo>
                    <a:pt x="968" y="100"/>
                  </a:lnTo>
                  <a:lnTo>
                    <a:pt x="986" y="95"/>
                  </a:lnTo>
                  <a:lnTo>
                    <a:pt x="1005" y="90"/>
                  </a:lnTo>
                  <a:lnTo>
                    <a:pt x="1022" y="85"/>
                  </a:lnTo>
                  <a:lnTo>
                    <a:pt x="1037" y="79"/>
                  </a:lnTo>
                  <a:lnTo>
                    <a:pt x="1051" y="73"/>
                  </a:lnTo>
                  <a:lnTo>
                    <a:pt x="1065" y="68"/>
                  </a:lnTo>
                  <a:lnTo>
                    <a:pt x="1078" y="61"/>
                  </a:lnTo>
                  <a:lnTo>
                    <a:pt x="1090" y="55"/>
                  </a:lnTo>
                  <a:lnTo>
                    <a:pt x="1099" y="48"/>
                  </a:lnTo>
                  <a:lnTo>
                    <a:pt x="1108" y="42"/>
                  </a:lnTo>
                  <a:lnTo>
                    <a:pt x="1116" y="35"/>
                  </a:lnTo>
                  <a:lnTo>
                    <a:pt x="1122" y="28"/>
                  </a:lnTo>
                  <a:lnTo>
                    <a:pt x="1128" y="21"/>
                  </a:lnTo>
                  <a:lnTo>
                    <a:pt x="1131" y="14"/>
                  </a:lnTo>
                  <a:lnTo>
                    <a:pt x="1132" y="11"/>
                  </a:lnTo>
                  <a:lnTo>
                    <a:pt x="1133" y="7"/>
                  </a:lnTo>
                  <a:lnTo>
                    <a:pt x="1133" y="4"/>
                  </a:lnTo>
                  <a:lnTo>
                    <a:pt x="1133" y="0"/>
                  </a:lnTo>
                  <a:lnTo>
                    <a:pt x="1133" y="0"/>
                  </a:lnTo>
                </a:path>
              </a:pathLst>
            </a:custGeom>
            <a:noFill/>
            <a:ln w="28575">
              <a:solidFill>
                <a:srgbClr val="FFCC00"/>
              </a:solidFill>
              <a:prstDash val="solid"/>
              <a:round/>
            </a:ln>
            <a:effectLst>
              <a:outerShdw dist="28398" dir="3806097" algn="ctr" rotWithShape="0">
                <a:srgbClr val="808080"/>
              </a:outerShdw>
            </a:effectLst>
          </p:spPr>
          <p:txBody>
            <a:bodyPr/>
            <a:lstStyle/>
            <a:p>
              <a:endParaRPr lang="zh-CN" altLang="en-US"/>
            </a:p>
          </p:txBody>
        </p:sp>
        <p:sp>
          <p:nvSpPr>
            <p:cNvPr id="119875" name="Rectangle 67"/>
            <p:cNvSpPr>
              <a:spLocks noChangeArrowheads="1"/>
            </p:cNvSpPr>
            <p:nvPr/>
          </p:nvSpPr>
          <p:spPr bwMode="auto">
            <a:xfrm>
              <a:off x="3154" y="3678"/>
              <a:ext cx="361" cy="126"/>
            </a:xfrm>
            <a:prstGeom prst="rect">
              <a:avLst/>
            </a:prstGeom>
            <a:noFill/>
            <a:ln w="9525">
              <a:noFill/>
              <a:miter lim="800000"/>
            </a:ln>
            <a:effectLst>
              <a:outerShdw dist="28398" dir="3806097" algn="ctr" rotWithShape="0">
                <a:srgbClr val="808080"/>
              </a:outerShdw>
            </a:effectLst>
          </p:spPr>
          <p:txBody>
            <a:bodyPr wrap="none" lIns="0" tIns="0" rIns="0" bIns="0">
              <a:spAutoFit/>
            </a:bodyPr>
            <a:lstStyle/>
            <a:p>
              <a:r>
                <a:rPr lang="zh-CN" altLang="en-US" sz="1700" dirty="0">
                  <a:solidFill>
                    <a:srgbClr val="FFFFFF"/>
                  </a:solidFill>
                  <a:effectLst>
                    <a:outerShdw blurRad="38100" dist="38100" dir="2700000" algn="tl">
                      <a:srgbClr val="C0C0C0"/>
                    </a:outerShdw>
                  </a:effectLst>
                  <a:latin typeface="黑体" panose="02010609060101010101" pitchFamily="49" charset="-122"/>
                  <a:ea typeface="黑体" panose="02010609060101010101" pitchFamily="49" charset="-122"/>
                </a:rPr>
                <a:t>业务数据库</a:t>
              </a:r>
              <a:endParaRPr lang="zh-CN" altLang="en-US" dirty="0">
                <a:effectLst>
                  <a:outerShdw blurRad="38100" dist="38100" dir="2700000" algn="tl">
                    <a:srgbClr val="C0C0C0"/>
                  </a:outerShdw>
                </a:effectLst>
                <a:latin typeface="Times New Roman" panose="02020603050405020304" pitchFamily="18" charset="0"/>
                <a:ea typeface="华文中宋" panose="02010600040101010101" pitchFamily="2" charset="-122"/>
              </a:endParaRPr>
            </a:p>
          </p:txBody>
        </p:sp>
        <p:sp>
          <p:nvSpPr>
            <p:cNvPr id="119876" name="Rectangle 68"/>
            <p:cNvSpPr>
              <a:spLocks noChangeArrowheads="1"/>
            </p:cNvSpPr>
            <p:nvPr/>
          </p:nvSpPr>
          <p:spPr bwMode="auto">
            <a:xfrm>
              <a:off x="2831" y="1472"/>
              <a:ext cx="680" cy="170"/>
            </a:xfrm>
            <a:prstGeom prst="rect">
              <a:avLst/>
            </a:prstGeom>
            <a:noFill/>
            <a:ln w="28575">
              <a:solidFill>
                <a:srgbClr val="FFCC00"/>
              </a:solidFill>
              <a:miter lim="800000"/>
            </a:ln>
            <a:effectLst>
              <a:outerShdw dist="28398" dir="3806097" algn="ctr" rotWithShape="0">
                <a:srgbClr val="808080"/>
              </a:outerShdw>
            </a:effectLst>
          </p:spPr>
          <p:txBody>
            <a:bodyPr/>
            <a:lstStyle/>
            <a:p>
              <a:endParaRPr lang="zh-CN" altLang="en-US"/>
            </a:p>
          </p:txBody>
        </p:sp>
        <p:sp>
          <p:nvSpPr>
            <p:cNvPr id="119877" name="Rectangle 69"/>
            <p:cNvSpPr>
              <a:spLocks noChangeArrowheads="1"/>
            </p:cNvSpPr>
            <p:nvPr/>
          </p:nvSpPr>
          <p:spPr bwMode="auto">
            <a:xfrm>
              <a:off x="2882" y="1507"/>
              <a:ext cx="433" cy="126"/>
            </a:xfrm>
            <a:prstGeom prst="rect">
              <a:avLst/>
            </a:prstGeom>
            <a:noFill/>
            <a:ln w="9525">
              <a:noFill/>
              <a:miter lim="800000"/>
            </a:ln>
            <a:effectLst>
              <a:outerShdw dist="28398" dir="3806097" algn="ctr" rotWithShape="0">
                <a:srgbClr val="808080"/>
              </a:outerShdw>
            </a:effectLst>
          </p:spPr>
          <p:txBody>
            <a:bodyPr wrap="none" lIns="0" tIns="0" rIns="0" bIns="0">
              <a:spAutoFit/>
            </a:bodyPr>
            <a:lstStyle/>
            <a:p>
              <a:r>
                <a:rPr lang="zh-CN" altLang="en-US" sz="1700" dirty="0">
                  <a:solidFill>
                    <a:srgbClr val="FFFFFF"/>
                  </a:solidFill>
                  <a:effectLst>
                    <a:outerShdw blurRad="38100" dist="38100" dir="2700000" algn="tl">
                      <a:srgbClr val="C0C0C0"/>
                    </a:outerShdw>
                  </a:effectLst>
                  <a:latin typeface="黑体" panose="02010609060101010101" pitchFamily="49" charset="-122"/>
                  <a:ea typeface="黑体" panose="02010609060101010101" pitchFamily="49" charset="-122"/>
                </a:rPr>
                <a:t>业务发展分析</a:t>
              </a:r>
              <a:endParaRPr lang="zh-CN" altLang="en-US" dirty="0">
                <a:effectLst>
                  <a:outerShdw blurRad="38100" dist="38100" dir="2700000" algn="tl">
                    <a:srgbClr val="C0C0C0"/>
                  </a:outerShdw>
                </a:effectLst>
                <a:latin typeface="Times New Roman" panose="02020603050405020304" pitchFamily="18" charset="0"/>
                <a:ea typeface="华文中宋" panose="02010600040101010101" pitchFamily="2" charset="-122"/>
              </a:endParaRPr>
            </a:p>
          </p:txBody>
        </p:sp>
        <p:sp>
          <p:nvSpPr>
            <p:cNvPr id="119878" name="Rectangle 70"/>
            <p:cNvSpPr>
              <a:spLocks noChangeArrowheads="1"/>
            </p:cNvSpPr>
            <p:nvPr/>
          </p:nvSpPr>
          <p:spPr bwMode="auto">
            <a:xfrm>
              <a:off x="932" y="1472"/>
              <a:ext cx="538" cy="170"/>
            </a:xfrm>
            <a:prstGeom prst="rect">
              <a:avLst/>
            </a:prstGeom>
            <a:noFill/>
            <a:ln w="26988">
              <a:solidFill>
                <a:srgbClr val="FFCC00"/>
              </a:solidFill>
              <a:miter lim="800000"/>
            </a:ln>
            <a:effectLst>
              <a:outerShdw dist="28398" dir="3806097" algn="ctr" rotWithShape="0">
                <a:srgbClr val="808080"/>
              </a:outerShdw>
            </a:effectLst>
          </p:spPr>
          <p:txBody>
            <a:bodyPr/>
            <a:lstStyle/>
            <a:p>
              <a:endParaRPr lang="zh-CN" altLang="en-US"/>
            </a:p>
          </p:txBody>
        </p:sp>
        <p:sp>
          <p:nvSpPr>
            <p:cNvPr id="119879" name="Rectangle 71"/>
            <p:cNvSpPr>
              <a:spLocks noChangeArrowheads="1"/>
            </p:cNvSpPr>
            <p:nvPr/>
          </p:nvSpPr>
          <p:spPr bwMode="auto">
            <a:xfrm>
              <a:off x="1009" y="1507"/>
              <a:ext cx="288" cy="126"/>
            </a:xfrm>
            <a:prstGeom prst="rect">
              <a:avLst/>
            </a:prstGeom>
            <a:noFill/>
            <a:ln w="9525">
              <a:noFill/>
              <a:miter lim="800000"/>
            </a:ln>
            <a:effectLst>
              <a:outerShdw dist="28398" dir="3806097" algn="ctr" rotWithShape="0">
                <a:srgbClr val="808080"/>
              </a:outerShdw>
            </a:effectLst>
          </p:spPr>
          <p:txBody>
            <a:bodyPr wrap="none" lIns="0" tIns="0" rIns="0" bIns="0">
              <a:spAutoFit/>
            </a:bodyPr>
            <a:lstStyle/>
            <a:p>
              <a:r>
                <a:rPr lang="zh-CN" altLang="en-US" sz="1700" dirty="0">
                  <a:solidFill>
                    <a:srgbClr val="FFFFFF"/>
                  </a:solidFill>
                  <a:effectLst>
                    <a:outerShdw blurRad="38100" dist="38100" dir="2700000" algn="tl">
                      <a:srgbClr val="C0C0C0"/>
                    </a:outerShdw>
                  </a:effectLst>
                  <a:latin typeface="黑体" panose="02010609060101010101" pitchFamily="49" charset="-122"/>
                  <a:ea typeface="黑体" panose="02010609060101010101" pitchFamily="49" charset="-122"/>
                </a:rPr>
                <a:t>客户分析</a:t>
              </a:r>
              <a:endParaRPr lang="zh-CN" altLang="en-US" dirty="0">
                <a:effectLst>
                  <a:outerShdw blurRad="38100" dist="38100" dir="2700000" algn="tl">
                    <a:srgbClr val="C0C0C0"/>
                  </a:outerShdw>
                </a:effectLst>
                <a:latin typeface="Times New Roman" panose="02020603050405020304" pitchFamily="18" charset="0"/>
                <a:ea typeface="华文中宋" panose="02010600040101010101" pitchFamily="2" charset="-122"/>
              </a:endParaRPr>
            </a:p>
          </p:txBody>
        </p:sp>
        <p:sp>
          <p:nvSpPr>
            <p:cNvPr id="119880" name="Rectangle 72"/>
            <p:cNvSpPr>
              <a:spLocks noChangeArrowheads="1"/>
            </p:cNvSpPr>
            <p:nvPr/>
          </p:nvSpPr>
          <p:spPr bwMode="auto">
            <a:xfrm>
              <a:off x="1499" y="1472"/>
              <a:ext cx="606" cy="170"/>
            </a:xfrm>
            <a:prstGeom prst="rect">
              <a:avLst/>
            </a:prstGeom>
            <a:noFill/>
            <a:ln w="26988">
              <a:solidFill>
                <a:srgbClr val="FFCC00"/>
              </a:solidFill>
              <a:miter lim="800000"/>
            </a:ln>
            <a:effectLst>
              <a:outerShdw dist="28398" dir="3806097" algn="ctr" rotWithShape="0">
                <a:srgbClr val="808080"/>
              </a:outerShdw>
            </a:effectLst>
          </p:spPr>
          <p:txBody>
            <a:bodyPr/>
            <a:lstStyle/>
            <a:p>
              <a:endParaRPr lang="zh-CN" altLang="en-US"/>
            </a:p>
          </p:txBody>
        </p:sp>
        <p:sp>
          <p:nvSpPr>
            <p:cNvPr id="119881" name="Rectangle 73"/>
            <p:cNvSpPr>
              <a:spLocks noChangeArrowheads="1"/>
            </p:cNvSpPr>
            <p:nvPr/>
          </p:nvSpPr>
          <p:spPr bwMode="auto">
            <a:xfrm>
              <a:off x="1562" y="1507"/>
              <a:ext cx="361" cy="126"/>
            </a:xfrm>
            <a:prstGeom prst="rect">
              <a:avLst/>
            </a:prstGeom>
            <a:noFill/>
            <a:ln w="9525">
              <a:noFill/>
              <a:miter lim="800000"/>
            </a:ln>
            <a:effectLst>
              <a:outerShdw dist="28398" dir="3806097" algn="ctr" rotWithShape="0">
                <a:srgbClr val="808080"/>
              </a:outerShdw>
            </a:effectLst>
          </p:spPr>
          <p:txBody>
            <a:bodyPr wrap="none" lIns="0" tIns="0" rIns="0" bIns="0">
              <a:spAutoFit/>
            </a:bodyPr>
            <a:lstStyle/>
            <a:p>
              <a:r>
                <a:rPr lang="zh-CN" altLang="en-US" sz="1700" dirty="0">
                  <a:solidFill>
                    <a:srgbClr val="FFFFFF"/>
                  </a:solidFill>
                  <a:effectLst>
                    <a:outerShdw blurRad="38100" dist="38100" dir="2700000" algn="tl">
                      <a:srgbClr val="C0C0C0"/>
                    </a:outerShdw>
                  </a:effectLst>
                  <a:latin typeface="黑体" panose="02010609060101010101" pitchFamily="49" charset="-122"/>
                  <a:ea typeface="黑体" panose="02010609060101010101" pitchFamily="49" charset="-122"/>
                </a:rPr>
                <a:t>大客户分析</a:t>
              </a:r>
              <a:endParaRPr lang="zh-CN" altLang="en-US" dirty="0">
                <a:effectLst>
                  <a:outerShdw blurRad="38100" dist="38100" dir="2700000" algn="tl">
                    <a:srgbClr val="C0C0C0"/>
                  </a:outerShdw>
                </a:effectLst>
                <a:latin typeface="Times New Roman" panose="02020603050405020304" pitchFamily="18" charset="0"/>
                <a:ea typeface="华文中宋" panose="02010600040101010101" pitchFamily="2" charset="-122"/>
              </a:endParaRPr>
            </a:p>
          </p:txBody>
        </p:sp>
        <p:sp>
          <p:nvSpPr>
            <p:cNvPr id="119882" name="Rectangle 74"/>
            <p:cNvSpPr>
              <a:spLocks noChangeArrowheads="1"/>
            </p:cNvSpPr>
            <p:nvPr/>
          </p:nvSpPr>
          <p:spPr bwMode="auto">
            <a:xfrm>
              <a:off x="2128" y="1472"/>
              <a:ext cx="680" cy="170"/>
            </a:xfrm>
            <a:prstGeom prst="rect">
              <a:avLst/>
            </a:prstGeom>
            <a:noFill/>
            <a:ln w="26988">
              <a:solidFill>
                <a:srgbClr val="FFCC00"/>
              </a:solidFill>
              <a:miter lim="800000"/>
            </a:ln>
            <a:effectLst>
              <a:outerShdw dist="28398" dir="3806097" algn="ctr" rotWithShape="0">
                <a:srgbClr val="808080"/>
              </a:outerShdw>
            </a:effectLst>
          </p:spPr>
          <p:txBody>
            <a:bodyPr/>
            <a:lstStyle/>
            <a:p>
              <a:endParaRPr lang="zh-CN" altLang="en-US"/>
            </a:p>
          </p:txBody>
        </p:sp>
        <p:sp>
          <p:nvSpPr>
            <p:cNvPr id="119883" name="Rectangle 75"/>
            <p:cNvSpPr>
              <a:spLocks noChangeArrowheads="1"/>
            </p:cNvSpPr>
            <p:nvPr/>
          </p:nvSpPr>
          <p:spPr bwMode="auto">
            <a:xfrm>
              <a:off x="2180" y="1507"/>
              <a:ext cx="433" cy="126"/>
            </a:xfrm>
            <a:prstGeom prst="rect">
              <a:avLst/>
            </a:prstGeom>
            <a:noFill/>
            <a:ln w="9525">
              <a:noFill/>
              <a:miter lim="800000"/>
            </a:ln>
            <a:effectLst>
              <a:outerShdw dist="28398" dir="3806097" algn="ctr" rotWithShape="0">
                <a:srgbClr val="808080"/>
              </a:outerShdw>
            </a:effectLst>
          </p:spPr>
          <p:txBody>
            <a:bodyPr wrap="none" lIns="0" tIns="0" rIns="0" bIns="0">
              <a:spAutoFit/>
            </a:bodyPr>
            <a:lstStyle/>
            <a:p>
              <a:r>
                <a:rPr lang="zh-CN" altLang="en-US" sz="1700" dirty="0">
                  <a:solidFill>
                    <a:srgbClr val="FFFFFF"/>
                  </a:solidFill>
                  <a:effectLst>
                    <a:outerShdw blurRad="38100" dist="38100" dir="2700000" algn="tl">
                      <a:srgbClr val="C0C0C0"/>
                    </a:outerShdw>
                  </a:effectLst>
                  <a:latin typeface="黑体" panose="02010609060101010101" pitchFamily="49" charset="-122"/>
                  <a:ea typeface="黑体" panose="02010609060101010101" pitchFamily="49" charset="-122"/>
                </a:rPr>
                <a:t>用户发展分析</a:t>
              </a:r>
              <a:endParaRPr lang="zh-CN" altLang="en-US" dirty="0">
                <a:effectLst>
                  <a:outerShdw blurRad="38100" dist="38100" dir="2700000" algn="tl">
                    <a:srgbClr val="C0C0C0"/>
                  </a:outerShdw>
                </a:effectLst>
                <a:latin typeface="Times New Roman" panose="02020603050405020304" pitchFamily="18" charset="0"/>
                <a:ea typeface="华文中宋" panose="02010600040101010101" pitchFamily="2" charset="-122"/>
              </a:endParaRPr>
            </a:p>
          </p:txBody>
        </p:sp>
        <p:sp>
          <p:nvSpPr>
            <p:cNvPr id="119884" name="Rectangle 76"/>
            <p:cNvSpPr>
              <a:spLocks noChangeArrowheads="1"/>
            </p:cNvSpPr>
            <p:nvPr/>
          </p:nvSpPr>
          <p:spPr bwMode="auto">
            <a:xfrm>
              <a:off x="3533" y="1472"/>
              <a:ext cx="681" cy="170"/>
            </a:xfrm>
            <a:prstGeom prst="rect">
              <a:avLst/>
            </a:prstGeom>
            <a:noFill/>
            <a:ln w="28575">
              <a:solidFill>
                <a:srgbClr val="FFCC00"/>
              </a:solidFill>
              <a:miter lim="800000"/>
            </a:ln>
            <a:effectLst>
              <a:outerShdw dist="28398" dir="3806097" algn="ctr" rotWithShape="0">
                <a:srgbClr val="808080"/>
              </a:outerShdw>
            </a:effectLst>
          </p:spPr>
          <p:txBody>
            <a:bodyPr/>
            <a:lstStyle/>
            <a:p>
              <a:endParaRPr lang="zh-CN" altLang="en-US"/>
            </a:p>
          </p:txBody>
        </p:sp>
        <p:sp>
          <p:nvSpPr>
            <p:cNvPr id="119885" name="Rectangle 77"/>
            <p:cNvSpPr>
              <a:spLocks noChangeArrowheads="1"/>
            </p:cNvSpPr>
            <p:nvPr/>
          </p:nvSpPr>
          <p:spPr bwMode="auto">
            <a:xfrm>
              <a:off x="3585" y="1507"/>
              <a:ext cx="433" cy="126"/>
            </a:xfrm>
            <a:prstGeom prst="rect">
              <a:avLst/>
            </a:prstGeom>
            <a:noFill/>
            <a:ln w="9525">
              <a:noFill/>
              <a:miter lim="800000"/>
            </a:ln>
            <a:effectLst>
              <a:outerShdw dist="28398" dir="3806097" algn="ctr" rotWithShape="0">
                <a:srgbClr val="808080"/>
              </a:outerShdw>
            </a:effectLst>
          </p:spPr>
          <p:txBody>
            <a:bodyPr wrap="none" lIns="0" tIns="0" rIns="0" bIns="0">
              <a:spAutoFit/>
            </a:bodyPr>
            <a:lstStyle/>
            <a:p>
              <a:r>
                <a:rPr lang="zh-CN" altLang="en-US" sz="1700" dirty="0">
                  <a:solidFill>
                    <a:srgbClr val="FFFFFF"/>
                  </a:solidFill>
                  <a:effectLst>
                    <a:outerShdw blurRad="38100" dist="38100" dir="2700000" algn="tl">
                      <a:srgbClr val="C0C0C0"/>
                    </a:outerShdw>
                  </a:effectLst>
                  <a:latin typeface="黑体" panose="02010609060101010101" pitchFamily="49" charset="-122"/>
                  <a:ea typeface="黑体" panose="02010609060101010101" pitchFamily="49" charset="-122"/>
                </a:rPr>
                <a:t>收益情况分析</a:t>
              </a:r>
              <a:endParaRPr lang="zh-CN" altLang="en-US" dirty="0">
                <a:effectLst>
                  <a:outerShdw blurRad="38100" dist="38100" dir="2700000" algn="tl">
                    <a:srgbClr val="C0C0C0"/>
                  </a:outerShdw>
                </a:effectLst>
                <a:latin typeface="Times New Roman" panose="02020603050405020304" pitchFamily="18" charset="0"/>
                <a:ea typeface="华文中宋" panose="02010600040101010101" pitchFamily="2" charset="-122"/>
              </a:endParaRPr>
            </a:p>
          </p:txBody>
        </p:sp>
        <p:sp>
          <p:nvSpPr>
            <p:cNvPr id="119886" name="Rectangle 78"/>
            <p:cNvSpPr>
              <a:spLocks noChangeArrowheads="1"/>
            </p:cNvSpPr>
            <p:nvPr/>
          </p:nvSpPr>
          <p:spPr bwMode="auto">
            <a:xfrm>
              <a:off x="932" y="1675"/>
              <a:ext cx="680" cy="171"/>
            </a:xfrm>
            <a:prstGeom prst="rect">
              <a:avLst/>
            </a:prstGeom>
            <a:noFill/>
            <a:ln w="26988">
              <a:solidFill>
                <a:srgbClr val="FFCC00"/>
              </a:solidFill>
              <a:miter lim="800000"/>
            </a:ln>
            <a:effectLst>
              <a:outerShdw dist="28398" dir="3806097" algn="ctr" rotWithShape="0">
                <a:srgbClr val="808080"/>
              </a:outerShdw>
            </a:effectLst>
          </p:spPr>
          <p:txBody>
            <a:bodyPr/>
            <a:lstStyle/>
            <a:p>
              <a:endParaRPr lang="zh-CN" altLang="en-US"/>
            </a:p>
          </p:txBody>
        </p:sp>
        <p:sp>
          <p:nvSpPr>
            <p:cNvPr id="119887" name="Rectangle 79"/>
            <p:cNvSpPr>
              <a:spLocks noChangeArrowheads="1"/>
            </p:cNvSpPr>
            <p:nvPr/>
          </p:nvSpPr>
          <p:spPr bwMode="auto">
            <a:xfrm>
              <a:off x="984" y="1711"/>
              <a:ext cx="433" cy="126"/>
            </a:xfrm>
            <a:prstGeom prst="rect">
              <a:avLst/>
            </a:prstGeom>
            <a:noFill/>
            <a:ln w="9525">
              <a:noFill/>
              <a:miter lim="800000"/>
            </a:ln>
            <a:effectLst>
              <a:outerShdw dist="28398" dir="3806097" algn="ctr" rotWithShape="0">
                <a:srgbClr val="808080"/>
              </a:outerShdw>
            </a:effectLst>
          </p:spPr>
          <p:txBody>
            <a:bodyPr wrap="none" lIns="0" tIns="0" rIns="0" bIns="0">
              <a:spAutoFit/>
            </a:bodyPr>
            <a:lstStyle/>
            <a:p>
              <a:r>
                <a:rPr lang="zh-CN" altLang="en-US" sz="1700" dirty="0">
                  <a:solidFill>
                    <a:srgbClr val="FFFFFF"/>
                  </a:solidFill>
                  <a:effectLst>
                    <a:outerShdw blurRad="38100" dist="38100" dir="2700000" algn="tl">
                      <a:srgbClr val="C0C0C0"/>
                    </a:outerShdw>
                  </a:effectLst>
                  <a:latin typeface="黑体" panose="02010609060101010101" pitchFamily="49" charset="-122"/>
                  <a:ea typeface="黑体" panose="02010609060101010101" pitchFamily="49" charset="-122"/>
                </a:rPr>
                <a:t>服务质量分析</a:t>
              </a:r>
              <a:endParaRPr lang="zh-CN" altLang="en-US" dirty="0">
                <a:effectLst>
                  <a:outerShdw blurRad="38100" dist="38100" dir="2700000" algn="tl">
                    <a:srgbClr val="C0C0C0"/>
                  </a:outerShdw>
                </a:effectLst>
                <a:latin typeface="Times New Roman" panose="02020603050405020304" pitchFamily="18" charset="0"/>
                <a:ea typeface="华文中宋" panose="02010600040101010101" pitchFamily="2" charset="-122"/>
              </a:endParaRPr>
            </a:p>
          </p:txBody>
        </p:sp>
        <p:sp>
          <p:nvSpPr>
            <p:cNvPr id="119888" name="Rectangle 80"/>
            <p:cNvSpPr>
              <a:spLocks noChangeArrowheads="1"/>
            </p:cNvSpPr>
            <p:nvPr/>
          </p:nvSpPr>
          <p:spPr bwMode="auto">
            <a:xfrm>
              <a:off x="1652" y="1675"/>
              <a:ext cx="680" cy="171"/>
            </a:xfrm>
            <a:prstGeom prst="rect">
              <a:avLst/>
            </a:prstGeom>
            <a:noFill/>
            <a:ln w="26988">
              <a:solidFill>
                <a:srgbClr val="FFCC00"/>
              </a:solidFill>
              <a:miter lim="800000"/>
            </a:ln>
            <a:effectLst>
              <a:outerShdw dist="28398" dir="3806097" algn="ctr" rotWithShape="0">
                <a:srgbClr val="808080"/>
              </a:outerShdw>
            </a:effectLst>
          </p:spPr>
          <p:txBody>
            <a:bodyPr/>
            <a:lstStyle/>
            <a:p>
              <a:endParaRPr lang="zh-CN" altLang="en-US"/>
            </a:p>
          </p:txBody>
        </p:sp>
        <p:sp>
          <p:nvSpPr>
            <p:cNvPr id="119889" name="Rectangle 81"/>
            <p:cNvSpPr>
              <a:spLocks noChangeArrowheads="1"/>
            </p:cNvSpPr>
            <p:nvPr/>
          </p:nvSpPr>
          <p:spPr bwMode="auto">
            <a:xfrm>
              <a:off x="1703" y="1711"/>
              <a:ext cx="433" cy="126"/>
            </a:xfrm>
            <a:prstGeom prst="rect">
              <a:avLst/>
            </a:prstGeom>
            <a:noFill/>
            <a:ln w="9525">
              <a:noFill/>
              <a:miter lim="800000"/>
            </a:ln>
            <a:effectLst>
              <a:outerShdw dist="28398" dir="3806097" algn="ctr" rotWithShape="0">
                <a:srgbClr val="808080"/>
              </a:outerShdw>
            </a:effectLst>
          </p:spPr>
          <p:txBody>
            <a:bodyPr wrap="none" lIns="0" tIns="0" rIns="0" bIns="0">
              <a:spAutoFit/>
            </a:bodyPr>
            <a:lstStyle/>
            <a:p>
              <a:r>
                <a:rPr lang="zh-CN" altLang="en-US" sz="1700" dirty="0">
                  <a:solidFill>
                    <a:srgbClr val="FFFFFF"/>
                  </a:solidFill>
                  <a:effectLst>
                    <a:outerShdw blurRad="38100" dist="38100" dir="2700000" algn="tl">
                      <a:srgbClr val="C0C0C0"/>
                    </a:outerShdw>
                  </a:effectLst>
                  <a:latin typeface="黑体" panose="02010609060101010101" pitchFamily="49" charset="-122"/>
                  <a:ea typeface="黑体" panose="02010609060101010101" pitchFamily="49" charset="-122"/>
                </a:rPr>
                <a:t>营销管理分析</a:t>
              </a:r>
              <a:endParaRPr lang="zh-CN" altLang="en-US" dirty="0">
                <a:effectLst>
                  <a:outerShdw blurRad="38100" dist="38100" dir="2700000" algn="tl">
                    <a:srgbClr val="C0C0C0"/>
                  </a:outerShdw>
                </a:effectLst>
                <a:latin typeface="Times New Roman" panose="02020603050405020304" pitchFamily="18" charset="0"/>
                <a:ea typeface="华文中宋" panose="02010600040101010101" pitchFamily="2" charset="-122"/>
              </a:endParaRPr>
            </a:p>
          </p:txBody>
        </p:sp>
        <p:sp>
          <p:nvSpPr>
            <p:cNvPr id="119890" name="Rectangle 82"/>
            <p:cNvSpPr>
              <a:spLocks noChangeArrowheads="1"/>
            </p:cNvSpPr>
            <p:nvPr/>
          </p:nvSpPr>
          <p:spPr bwMode="auto">
            <a:xfrm>
              <a:off x="4242" y="1472"/>
              <a:ext cx="493" cy="170"/>
            </a:xfrm>
            <a:prstGeom prst="rect">
              <a:avLst/>
            </a:prstGeom>
            <a:noFill/>
            <a:ln w="28575">
              <a:solidFill>
                <a:srgbClr val="FFCC00"/>
              </a:solidFill>
              <a:miter lim="800000"/>
            </a:ln>
            <a:effectLst>
              <a:outerShdw dist="28398" dir="3806097" algn="ctr" rotWithShape="0">
                <a:srgbClr val="808080"/>
              </a:outerShdw>
            </a:effectLst>
          </p:spPr>
          <p:txBody>
            <a:bodyPr/>
            <a:lstStyle/>
            <a:p>
              <a:endParaRPr lang="zh-CN" altLang="en-US"/>
            </a:p>
          </p:txBody>
        </p:sp>
        <p:sp>
          <p:nvSpPr>
            <p:cNvPr id="119891" name="Rectangle 83"/>
            <p:cNvSpPr>
              <a:spLocks noChangeArrowheads="1"/>
            </p:cNvSpPr>
            <p:nvPr/>
          </p:nvSpPr>
          <p:spPr bwMode="auto">
            <a:xfrm>
              <a:off x="4297" y="1507"/>
              <a:ext cx="288" cy="126"/>
            </a:xfrm>
            <a:prstGeom prst="rect">
              <a:avLst/>
            </a:prstGeom>
            <a:noFill/>
            <a:ln w="9525">
              <a:noFill/>
              <a:miter lim="800000"/>
            </a:ln>
            <a:effectLst>
              <a:outerShdw dist="28398" dir="3806097" algn="ctr" rotWithShape="0">
                <a:srgbClr val="808080"/>
              </a:outerShdw>
            </a:effectLst>
          </p:spPr>
          <p:txBody>
            <a:bodyPr wrap="none" lIns="0" tIns="0" rIns="0" bIns="0">
              <a:spAutoFit/>
            </a:bodyPr>
            <a:lstStyle/>
            <a:p>
              <a:r>
                <a:rPr lang="zh-CN" altLang="en-US" sz="1700" dirty="0">
                  <a:solidFill>
                    <a:srgbClr val="FFFFFF"/>
                  </a:solidFill>
                  <a:effectLst>
                    <a:outerShdw blurRad="38100" dist="38100" dir="2700000" algn="tl">
                      <a:srgbClr val="C0C0C0"/>
                    </a:outerShdw>
                  </a:effectLst>
                  <a:latin typeface="黑体" panose="02010609060101010101" pitchFamily="49" charset="-122"/>
                  <a:ea typeface="黑体" panose="02010609060101010101" pitchFamily="49" charset="-122"/>
                </a:rPr>
                <a:t>财务分析</a:t>
              </a:r>
              <a:endParaRPr lang="zh-CN" altLang="en-US" dirty="0">
                <a:effectLst>
                  <a:outerShdw blurRad="38100" dist="38100" dir="2700000" algn="tl">
                    <a:srgbClr val="C0C0C0"/>
                  </a:outerShdw>
                </a:effectLst>
                <a:latin typeface="Times New Roman" panose="02020603050405020304" pitchFamily="18" charset="0"/>
                <a:ea typeface="华文中宋" panose="02010600040101010101" pitchFamily="2" charset="-122"/>
              </a:endParaRPr>
            </a:p>
          </p:txBody>
        </p:sp>
        <p:sp>
          <p:nvSpPr>
            <p:cNvPr id="119892" name="Rectangle 84"/>
            <p:cNvSpPr>
              <a:spLocks noChangeArrowheads="1"/>
            </p:cNvSpPr>
            <p:nvPr/>
          </p:nvSpPr>
          <p:spPr bwMode="auto">
            <a:xfrm>
              <a:off x="2360" y="1675"/>
              <a:ext cx="516" cy="171"/>
            </a:xfrm>
            <a:prstGeom prst="rect">
              <a:avLst/>
            </a:prstGeom>
            <a:noFill/>
            <a:ln w="26988">
              <a:solidFill>
                <a:srgbClr val="FFCC00"/>
              </a:solidFill>
              <a:miter lim="800000"/>
            </a:ln>
            <a:effectLst>
              <a:outerShdw dist="28398" dir="3806097" algn="ctr" rotWithShape="0">
                <a:srgbClr val="808080"/>
              </a:outerShdw>
            </a:effectLst>
          </p:spPr>
          <p:txBody>
            <a:bodyPr/>
            <a:lstStyle/>
            <a:p>
              <a:endParaRPr lang="zh-CN" altLang="en-US"/>
            </a:p>
          </p:txBody>
        </p:sp>
        <p:sp>
          <p:nvSpPr>
            <p:cNvPr id="119893" name="Rectangle 85"/>
            <p:cNvSpPr>
              <a:spLocks noChangeArrowheads="1"/>
            </p:cNvSpPr>
            <p:nvPr/>
          </p:nvSpPr>
          <p:spPr bwMode="auto">
            <a:xfrm>
              <a:off x="2426" y="1711"/>
              <a:ext cx="288" cy="126"/>
            </a:xfrm>
            <a:prstGeom prst="rect">
              <a:avLst/>
            </a:prstGeom>
            <a:noFill/>
            <a:ln w="9525">
              <a:noFill/>
              <a:miter lim="800000"/>
            </a:ln>
            <a:effectLst>
              <a:outerShdw dist="28398" dir="3806097" algn="ctr" rotWithShape="0">
                <a:srgbClr val="808080"/>
              </a:outerShdw>
            </a:effectLst>
          </p:spPr>
          <p:txBody>
            <a:bodyPr wrap="none" lIns="0" tIns="0" rIns="0" bIns="0">
              <a:spAutoFit/>
            </a:bodyPr>
            <a:lstStyle/>
            <a:p>
              <a:r>
                <a:rPr lang="zh-CN" altLang="en-US" sz="1700" dirty="0">
                  <a:solidFill>
                    <a:srgbClr val="FFFFFF"/>
                  </a:solidFill>
                  <a:effectLst>
                    <a:outerShdw blurRad="38100" dist="38100" dir="2700000" algn="tl">
                      <a:srgbClr val="C0C0C0"/>
                    </a:outerShdw>
                  </a:effectLst>
                  <a:latin typeface="黑体" panose="02010609060101010101" pitchFamily="49" charset="-122"/>
                  <a:ea typeface="黑体" panose="02010609060101010101" pitchFamily="49" charset="-122"/>
                </a:rPr>
                <a:t>渠道分析</a:t>
              </a:r>
              <a:endParaRPr lang="zh-CN" altLang="en-US" dirty="0">
                <a:effectLst>
                  <a:outerShdw blurRad="38100" dist="38100" dir="2700000" algn="tl">
                    <a:srgbClr val="C0C0C0"/>
                  </a:outerShdw>
                </a:effectLst>
                <a:latin typeface="Times New Roman" panose="02020603050405020304" pitchFamily="18" charset="0"/>
                <a:ea typeface="华文中宋" panose="02010600040101010101" pitchFamily="2" charset="-122"/>
              </a:endParaRPr>
            </a:p>
          </p:txBody>
        </p:sp>
        <p:sp>
          <p:nvSpPr>
            <p:cNvPr id="119894" name="Rectangle 86"/>
            <p:cNvSpPr>
              <a:spLocks noChangeArrowheads="1"/>
            </p:cNvSpPr>
            <p:nvPr/>
          </p:nvSpPr>
          <p:spPr bwMode="auto">
            <a:xfrm>
              <a:off x="2899" y="1676"/>
              <a:ext cx="793" cy="170"/>
            </a:xfrm>
            <a:prstGeom prst="rect">
              <a:avLst/>
            </a:prstGeom>
            <a:noFill/>
            <a:ln w="28575">
              <a:solidFill>
                <a:srgbClr val="FFCC00"/>
              </a:solidFill>
              <a:miter lim="800000"/>
            </a:ln>
            <a:effectLst>
              <a:outerShdw dist="28398" dir="3806097" algn="ctr" rotWithShape="0">
                <a:srgbClr val="808080"/>
              </a:outerShdw>
            </a:effectLst>
          </p:spPr>
          <p:txBody>
            <a:bodyPr/>
            <a:lstStyle/>
            <a:p>
              <a:endParaRPr lang="zh-CN" altLang="en-US"/>
            </a:p>
          </p:txBody>
        </p:sp>
        <p:sp>
          <p:nvSpPr>
            <p:cNvPr id="119895" name="Rectangle 87"/>
            <p:cNvSpPr>
              <a:spLocks noChangeArrowheads="1"/>
            </p:cNvSpPr>
            <p:nvPr/>
          </p:nvSpPr>
          <p:spPr bwMode="auto">
            <a:xfrm>
              <a:off x="2960" y="1711"/>
              <a:ext cx="505" cy="126"/>
            </a:xfrm>
            <a:prstGeom prst="rect">
              <a:avLst/>
            </a:prstGeom>
            <a:noFill/>
            <a:ln w="9525">
              <a:noFill/>
              <a:miter lim="800000"/>
            </a:ln>
            <a:effectLst>
              <a:outerShdw dist="28398" dir="3806097" algn="ctr" rotWithShape="0">
                <a:srgbClr val="808080"/>
              </a:outerShdw>
            </a:effectLst>
          </p:spPr>
          <p:txBody>
            <a:bodyPr wrap="none" lIns="0" tIns="0" rIns="0" bIns="0">
              <a:spAutoFit/>
            </a:bodyPr>
            <a:lstStyle/>
            <a:p>
              <a:r>
                <a:rPr lang="zh-CN" altLang="en-US" sz="1700" dirty="0">
                  <a:solidFill>
                    <a:srgbClr val="FFFFFF"/>
                  </a:solidFill>
                  <a:effectLst>
                    <a:outerShdw blurRad="38100" dist="38100" dir="2700000" algn="tl">
                      <a:srgbClr val="C0C0C0"/>
                    </a:outerShdw>
                  </a:effectLst>
                  <a:latin typeface="黑体" panose="02010609060101010101" pitchFamily="49" charset="-122"/>
                  <a:ea typeface="黑体" panose="02010609060101010101" pitchFamily="49" charset="-122"/>
                </a:rPr>
                <a:t>反欺诈专题分析</a:t>
              </a:r>
              <a:endParaRPr lang="zh-CN" altLang="en-US" dirty="0">
                <a:effectLst>
                  <a:outerShdw blurRad="38100" dist="38100" dir="2700000" algn="tl">
                    <a:srgbClr val="C0C0C0"/>
                  </a:outerShdw>
                </a:effectLst>
                <a:latin typeface="Times New Roman" panose="02020603050405020304" pitchFamily="18" charset="0"/>
                <a:ea typeface="华文中宋" panose="02010600040101010101" pitchFamily="2" charset="-122"/>
              </a:endParaRPr>
            </a:p>
          </p:txBody>
        </p:sp>
        <p:sp>
          <p:nvSpPr>
            <p:cNvPr id="119896" name="Rectangle 88"/>
            <p:cNvSpPr>
              <a:spLocks noChangeArrowheads="1"/>
            </p:cNvSpPr>
            <p:nvPr/>
          </p:nvSpPr>
          <p:spPr bwMode="auto">
            <a:xfrm>
              <a:off x="3715" y="1676"/>
              <a:ext cx="884" cy="170"/>
            </a:xfrm>
            <a:prstGeom prst="rect">
              <a:avLst/>
            </a:prstGeom>
            <a:noFill/>
            <a:ln w="28575">
              <a:solidFill>
                <a:srgbClr val="FFCC00"/>
              </a:solidFill>
              <a:miter lim="800000"/>
            </a:ln>
            <a:effectLst>
              <a:outerShdw dist="28398" dir="3806097" algn="ctr" rotWithShape="0">
                <a:srgbClr val="808080"/>
              </a:outerShdw>
            </a:effectLst>
          </p:spPr>
          <p:txBody>
            <a:bodyPr/>
            <a:lstStyle/>
            <a:p>
              <a:endParaRPr lang="zh-CN" altLang="en-US"/>
            </a:p>
          </p:txBody>
        </p:sp>
        <p:sp>
          <p:nvSpPr>
            <p:cNvPr id="119897" name="Rectangle 89"/>
            <p:cNvSpPr>
              <a:spLocks noChangeArrowheads="1"/>
            </p:cNvSpPr>
            <p:nvPr/>
          </p:nvSpPr>
          <p:spPr bwMode="auto">
            <a:xfrm>
              <a:off x="3774" y="1711"/>
              <a:ext cx="577" cy="126"/>
            </a:xfrm>
            <a:prstGeom prst="rect">
              <a:avLst/>
            </a:prstGeom>
            <a:noFill/>
            <a:ln w="9525">
              <a:noFill/>
              <a:miter lim="800000"/>
            </a:ln>
            <a:effectLst>
              <a:outerShdw dist="28398" dir="3806097" algn="ctr" rotWithShape="0">
                <a:srgbClr val="808080"/>
              </a:outerShdw>
            </a:effectLst>
          </p:spPr>
          <p:txBody>
            <a:bodyPr wrap="none" lIns="0" tIns="0" rIns="0" bIns="0">
              <a:spAutoFit/>
            </a:bodyPr>
            <a:lstStyle/>
            <a:p>
              <a:r>
                <a:rPr lang="zh-CN" altLang="en-US" sz="1700" dirty="0">
                  <a:solidFill>
                    <a:srgbClr val="FFFFFF"/>
                  </a:solidFill>
                  <a:effectLst>
                    <a:outerShdw blurRad="38100" dist="38100" dir="2700000" algn="tl">
                      <a:srgbClr val="C0C0C0"/>
                    </a:outerShdw>
                  </a:effectLst>
                  <a:latin typeface="黑体" panose="02010609060101010101" pitchFamily="49" charset="-122"/>
                  <a:ea typeface="黑体" panose="02010609060101010101" pitchFamily="49" charset="-122"/>
                </a:rPr>
                <a:t>客户流失专题分析</a:t>
              </a:r>
              <a:endParaRPr lang="zh-CN" altLang="en-US" dirty="0">
                <a:effectLst>
                  <a:outerShdw blurRad="38100" dist="38100" dir="2700000" algn="tl">
                    <a:srgbClr val="C0C0C0"/>
                  </a:outerShdw>
                </a:effectLst>
                <a:latin typeface="Times New Roman" panose="02020603050405020304" pitchFamily="18" charset="0"/>
                <a:ea typeface="华文中宋" panose="02010600040101010101" pitchFamily="2" charset="-122"/>
              </a:endParaRPr>
            </a:p>
          </p:txBody>
        </p:sp>
        <p:sp>
          <p:nvSpPr>
            <p:cNvPr id="119898" name="Rectangle 90"/>
            <p:cNvSpPr>
              <a:spLocks noChangeArrowheads="1"/>
            </p:cNvSpPr>
            <p:nvPr/>
          </p:nvSpPr>
          <p:spPr bwMode="auto">
            <a:xfrm>
              <a:off x="4648" y="1658"/>
              <a:ext cx="70" cy="148"/>
            </a:xfrm>
            <a:prstGeom prst="rect">
              <a:avLst/>
            </a:prstGeom>
            <a:noFill/>
            <a:ln w="9525">
              <a:noFill/>
              <a:miter lim="800000"/>
            </a:ln>
            <a:effectLst>
              <a:outerShdw dist="28398" dir="3806097" algn="ctr" rotWithShape="0">
                <a:srgbClr val="808080"/>
              </a:outerShdw>
            </a:effectLst>
          </p:spPr>
          <p:txBody>
            <a:bodyPr wrap="none" lIns="0" tIns="0" rIns="0" bIns="0">
              <a:spAutoFit/>
            </a:bodyPr>
            <a:lstStyle/>
            <a:p>
              <a:r>
                <a:rPr lang="en-US" altLang="zh-CN" sz="2000" b="1" dirty="0">
                  <a:solidFill>
                    <a:srgbClr val="FFFFFF"/>
                  </a:solidFill>
                  <a:effectLst>
                    <a:outerShdw blurRad="38100" dist="38100" dir="2700000" algn="tl">
                      <a:srgbClr val="C0C0C0"/>
                    </a:outerShdw>
                  </a:effectLst>
                  <a:latin typeface="Arial" panose="020B0604020202020204" pitchFamily="34" charset="0"/>
                  <a:ea typeface="华文中宋" panose="02010600040101010101" pitchFamily="2" charset="-122"/>
                </a:rPr>
                <a:t>...</a:t>
              </a:r>
              <a:endParaRPr lang="en-US" altLang="zh-CN" dirty="0">
                <a:effectLst>
                  <a:outerShdw blurRad="38100" dist="38100" dir="2700000" algn="tl">
                    <a:srgbClr val="C0C0C0"/>
                  </a:outerShdw>
                </a:effectLst>
                <a:latin typeface="Times New Roman" panose="02020603050405020304" pitchFamily="18" charset="0"/>
                <a:ea typeface="华文中宋" panose="02010600040101010101" pitchFamily="2" charset="-122"/>
              </a:endParaRPr>
            </a:p>
          </p:txBody>
        </p:sp>
      </p:grpSp>
      <p:sp>
        <p:nvSpPr>
          <p:cNvPr id="119899" name="Rectangle 91"/>
          <p:cNvSpPr>
            <a:spLocks noChangeArrowheads="1"/>
          </p:cNvSpPr>
          <p:nvPr/>
        </p:nvSpPr>
        <p:spPr bwMode="auto">
          <a:xfrm>
            <a:off x="487680" y="457200"/>
            <a:ext cx="13411200" cy="532007"/>
          </a:xfrm>
          <a:prstGeom prst="rect">
            <a:avLst/>
          </a:prstGeom>
          <a:noFill/>
          <a:ln w="50800">
            <a:solidFill>
              <a:srgbClr val="0000FF"/>
            </a:solidFill>
            <a:miter lim="800000"/>
          </a:ln>
          <a:effectLst/>
        </p:spPr>
        <p:txBody>
          <a:bodyPr lIns="130622" tIns="65311" rIns="130622" bIns="65311" anchor="ctr">
            <a:spAutoFit/>
          </a:bodyPr>
          <a:lstStyle/>
          <a:p>
            <a:endParaRPr lang="zh-CN" altLang="en-US"/>
          </a:p>
        </p:txBody>
      </p:sp>
      <p:sp>
        <p:nvSpPr>
          <p:cNvPr id="119900" name="Line 92"/>
          <p:cNvSpPr>
            <a:spLocks noChangeShapeType="1"/>
          </p:cNvSpPr>
          <p:nvPr/>
        </p:nvSpPr>
        <p:spPr bwMode="auto">
          <a:xfrm>
            <a:off x="487680" y="4023360"/>
            <a:ext cx="0" cy="3657600"/>
          </a:xfrm>
          <a:prstGeom prst="line">
            <a:avLst/>
          </a:prstGeom>
          <a:noFill/>
          <a:ln w="38100">
            <a:solidFill>
              <a:srgbClr val="00CC00"/>
            </a:solidFill>
            <a:round/>
            <a:headEnd type="none" w="sm" len="sm"/>
            <a:tailEnd type="none" w="sm" len="sm"/>
          </a:ln>
          <a:effectLst/>
        </p:spPr>
        <p:txBody>
          <a:bodyPr wrap="none" lIns="130622" tIns="65311" rIns="130622" bIns="65311"/>
          <a:lstStyle/>
          <a:p>
            <a:endParaRPr lang="zh-CN" altLang="en-US"/>
          </a:p>
        </p:txBody>
      </p:sp>
      <p:sp>
        <p:nvSpPr>
          <p:cNvPr id="119901" name="Line 93"/>
          <p:cNvSpPr>
            <a:spLocks noChangeShapeType="1"/>
          </p:cNvSpPr>
          <p:nvPr/>
        </p:nvSpPr>
        <p:spPr bwMode="auto">
          <a:xfrm>
            <a:off x="487680" y="7680960"/>
            <a:ext cx="13411200" cy="0"/>
          </a:xfrm>
          <a:prstGeom prst="line">
            <a:avLst/>
          </a:prstGeom>
          <a:noFill/>
          <a:ln w="38100">
            <a:solidFill>
              <a:srgbClr val="00CC00"/>
            </a:solidFill>
            <a:round/>
            <a:headEnd type="none" w="sm" len="sm"/>
            <a:tailEnd type="none" w="sm" len="sm"/>
          </a:ln>
          <a:effectLst/>
        </p:spPr>
        <p:txBody>
          <a:bodyPr wrap="none" lIns="130622" tIns="65311" rIns="130622" bIns="65311"/>
          <a:lstStyle/>
          <a:p>
            <a:endParaRPr lang="zh-CN" altLang="en-US"/>
          </a:p>
        </p:txBody>
      </p:sp>
      <p:sp>
        <p:nvSpPr>
          <p:cNvPr id="119902" name="Line 94"/>
          <p:cNvSpPr>
            <a:spLocks noChangeShapeType="1"/>
          </p:cNvSpPr>
          <p:nvPr/>
        </p:nvSpPr>
        <p:spPr bwMode="auto">
          <a:xfrm>
            <a:off x="487680" y="4023360"/>
            <a:ext cx="13411200" cy="0"/>
          </a:xfrm>
          <a:prstGeom prst="line">
            <a:avLst/>
          </a:prstGeom>
          <a:noFill/>
          <a:ln w="38100">
            <a:solidFill>
              <a:srgbClr val="00CC00"/>
            </a:solidFill>
            <a:round/>
            <a:headEnd type="none" w="sm" len="sm"/>
            <a:tailEnd type="none" w="sm" len="sm"/>
          </a:ln>
          <a:effectLst/>
        </p:spPr>
        <p:txBody>
          <a:bodyPr wrap="none" lIns="130622" tIns="65311" rIns="130622" bIns="65311"/>
          <a:lstStyle/>
          <a:p>
            <a:endParaRPr lang="zh-CN" altLang="en-US"/>
          </a:p>
        </p:txBody>
      </p:sp>
      <p:sp>
        <p:nvSpPr>
          <p:cNvPr id="119903" name="Line 95"/>
          <p:cNvSpPr>
            <a:spLocks noChangeShapeType="1"/>
          </p:cNvSpPr>
          <p:nvPr/>
        </p:nvSpPr>
        <p:spPr bwMode="auto">
          <a:xfrm>
            <a:off x="13898880" y="4023360"/>
            <a:ext cx="0" cy="3657600"/>
          </a:xfrm>
          <a:prstGeom prst="line">
            <a:avLst/>
          </a:prstGeom>
          <a:noFill/>
          <a:ln w="38100">
            <a:solidFill>
              <a:srgbClr val="00CC00"/>
            </a:solidFill>
            <a:round/>
            <a:headEnd type="none" w="sm" len="sm"/>
            <a:tailEnd type="none" w="sm" len="sm"/>
          </a:ln>
          <a:effectLst/>
        </p:spPr>
        <p:txBody>
          <a:bodyPr wrap="none" lIns="130622" tIns="65311" rIns="130622" bIns="65311"/>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19899"/>
                                        </p:tgtEl>
                                        <p:attrNameLst>
                                          <p:attrName>style.visibility</p:attrName>
                                        </p:attrNameLst>
                                      </p:cBhvr>
                                      <p:to>
                                        <p:strVal val="visible"/>
                                      </p:to>
                                    </p:set>
                                    <p:animEffect transition="in" filter="dissolve">
                                      <p:cBhvr>
                                        <p:cTn id="7" dur="500"/>
                                        <p:tgtEl>
                                          <p:spTgt spid="1198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899"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2072641" y="1280160"/>
            <a:ext cx="9740901" cy="721996"/>
          </a:xfrm>
        </p:spPr>
        <p:txBody>
          <a:bodyPr/>
          <a:lstStyle/>
          <a:p>
            <a:r>
              <a:rPr lang="zh-CN" altLang="en-US" sz="4000" dirty="0">
                <a:solidFill>
                  <a:srgbClr val="676767"/>
                </a:solidFill>
                <a:latin typeface="Verdana" panose="020B0604030504040204" pitchFamily="34" charset="0"/>
              </a:rPr>
              <a:t>业务数据分析的类型</a:t>
            </a:r>
          </a:p>
        </p:txBody>
      </p:sp>
      <p:grpSp>
        <p:nvGrpSpPr>
          <p:cNvPr id="2" name="Group 21"/>
          <p:cNvGrpSpPr/>
          <p:nvPr/>
        </p:nvGrpSpPr>
        <p:grpSpPr bwMode="auto">
          <a:xfrm>
            <a:off x="408942" y="2775586"/>
            <a:ext cx="7482840" cy="4450080"/>
            <a:chOff x="864" y="1457"/>
            <a:chExt cx="4608" cy="2291"/>
          </a:xfrm>
        </p:grpSpPr>
        <p:sp>
          <p:nvSpPr>
            <p:cNvPr id="24589" name="Text Box 13"/>
            <p:cNvSpPr txBox="1">
              <a:spLocks noChangeArrowheads="1"/>
            </p:cNvSpPr>
            <p:nvPr/>
          </p:nvSpPr>
          <p:spPr bwMode="auto">
            <a:xfrm>
              <a:off x="4672" y="2988"/>
              <a:ext cx="800" cy="341"/>
            </a:xfrm>
            <a:prstGeom prst="rect">
              <a:avLst/>
            </a:prstGeom>
            <a:noFill/>
            <a:ln w="25400">
              <a:noFill/>
              <a:miter lim="800000"/>
            </a:ln>
            <a:effectLst/>
          </p:spPr>
          <p:txBody>
            <a:bodyPr lIns="0" tIns="0" rIns="0" bIns="0">
              <a:spAutoFit/>
            </a:bodyPr>
            <a:lstStyle/>
            <a:p>
              <a:pPr eaLnBrk="0" hangingPunct="0">
                <a:spcAft>
                  <a:spcPct val="15000"/>
                </a:spcAft>
              </a:pPr>
              <a:r>
                <a:rPr lang="en-US" altLang="zh-CN" sz="2000" dirty="0">
                  <a:solidFill>
                    <a:srgbClr val="000000"/>
                  </a:solidFill>
                  <a:latin typeface="Times New Roman" panose="02020603050405020304" pitchFamily="18" charset="0"/>
                </a:rPr>
                <a:t>Increasing</a:t>
              </a:r>
            </a:p>
            <a:p>
              <a:pPr eaLnBrk="0" hangingPunct="0">
                <a:spcAft>
                  <a:spcPct val="15000"/>
                </a:spcAft>
              </a:pPr>
              <a:r>
                <a:rPr lang="en-US" altLang="zh-CN" sz="2000" dirty="0">
                  <a:solidFill>
                    <a:srgbClr val="000000"/>
                  </a:solidFill>
                  <a:latin typeface="Times New Roman" panose="02020603050405020304" pitchFamily="18" charset="0"/>
                </a:rPr>
                <a:t># of users</a:t>
              </a:r>
            </a:p>
          </p:txBody>
        </p:sp>
        <p:grpSp>
          <p:nvGrpSpPr>
            <p:cNvPr id="3" name="Group 20"/>
            <p:cNvGrpSpPr/>
            <p:nvPr/>
          </p:nvGrpSpPr>
          <p:grpSpPr bwMode="auto">
            <a:xfrm>
              <a:off x="864" y="1457"/>
              <a:ext cx="4140" cy="2291"/>
              <a:chOff x="864" y="1392"/>
              <a:chExt cx="4140" cy="2291"/>
            </a:xfrm>
          </p:grpSpPr>
          <p:sp>
            <p:nvSpPr>
              <p:cNvPr id="24579" name="Freeform 3"/>
              <p:cNvSpPr>
                <a:spLocks noChangeArrowheads="1"/>
              </p:cNvSpPr>
              <p:nvPr/>
            </p:nvSpPr>
            <p:spPr bwMode="auto">
              <a:xfrm>
                <a:off x="2439" y="1392"/>
                <a:ext cx="960" cy="561"/>
              </a:xfrm>
              <a:custGeom>
                <a:avLst/>
                <a:gdLst/>
                <a:ahLst/>
                <a:cxnLst>
                  <a:cxn ang="0">
                    <a:pos x="0" y="751"/>
                  </a:cxn>
                  <a:cxn ang="0">
                    <a:pos x="1046" y="751"/>
                  </a:cxn>
                  <a:cxn ang="0">
                    <a:pos x="521" y="9"/>
                  </a:cxn>
                  <a:cxn ang="0">
                    <a:pos x="514" y="0"/>
                  </a:cxn>
                </a:cxnLst>
                <a:rect l="0" t="0" r="r" b="b"/>
                <a:pathLst>
                  <a:path w="1046" h="751">
                    <a:moveTo>
                      <a:pt x="0" y="751"/>
                    </a:moveTo>
                    <a:lnTo>
                      <a:pt x="1046" y="751"/>
                    </a:lnTo>
                    <a:lnTo>
                      <a:pt x="521" y="9"/>
                    </a:lnTo>
                    <a:lnTo>
                      <a:pt x="514" y="0"/>
                    </a:lnTo>
                    <a:close/>
                  </a:path>
                </a:pathLst>
              </a:custGeom>
              <a:solidFill>
                <a:srgbClr val="FFFF00"/>
              </a:solidFill>
              <a:ln w="12700">
                <a:solidFill>
                  <a:srgbClr val="000000"/>
                </a:solidFill>
                <a:round/>
              </a:ln>
              <a:effectLst/>
            </p:spPr>
            <p:txBody>
              <a:bodyPr wrap="none"/>
              <a:lstStyle/>
              <a:p>
                <a:endParaRPr lang="zh-CN" altLang="en-US"/>
              </a:p>
            </p:txBody>
          </p:sp>
          <p:sp>
            <p:nvSpPr>
              <p:cNvPr id="24580" name="Freeform 4"/>
              <p:cNvSpPr>
                <a:spLocks noChangeArrowheads="1"/>
              </p:cNvSpPr>
              <p:nvPr/>
            </p:nvSpPr>
            <p:spPr bwMode="auto">
              <a:xfrm>
                <a:off x="1960" y="2007"/>
                <a:ext cx="1918" cy="496"/>
              </a:xfrm>
              <a:custGeom>
                <a:avLst/>
                <a:gdLst/>
                <a:ahLst/>
                <a:cxnLst>
                  <a:cxn ang="0">
                    <a:pos x="1628" y="0"/>
                  </a:cxn>
                  <a:cxn ang="0">
                    <a:pos x="2090" y="664"/>
                  </a:cxn>
                  <a:cxn ang="0">
                    <a:pos x="0" y="664"/>
                  </a:cxn>
                  <a:cxn ang="0">
                    <a:pos x="458" y="0"/>
                  </a:cxn>
                </a:cxnLst>
                <a:rect l="0" t="0" r="r" b="b"/>
                <a:pathLst>
                  <a:path w="2090" h="664">
                    <a:moveTo>
                      <a:pt x="1628" y="0"/>
                    </a:moveTo>
                    <a:lnTo>
                      <a:pt x="2090" y="664"/>
                    </a:lnTo>
                    <a:lnTo>
                      <a:pt x="0" y="664"/>
                    </a:lnTo>
                    <a:lnTo>
                      <a:pt x="458" y="0"/>
                    </a:lnTo>
                    <a:close/>
                  </a:path>
                </a:pathLst>
              </a:custGeom>
              <a:solidFill>
                <a:srgbClr val="FFFF00"/>
              </a:solidFill>
              <a:ln w="12700">
                <a:solidFill>
                  <a:srgbClr val="000000"/>
                </a:solidFill>
                <a:round/>
              </a:ln>
              <a:effectLst/>
            </p:spPr>
            <p:txBody>
              <a:bodyPr wrap="none"/>
              <a:lstStyle/>
              <a:p>
                <a:endParaRPr lang="zh-CN" altLang="en-US"/>
              </a:p>
            </p:txBody>
          </p:sp>
          <p:sp>
            <p:nvSpPr>
              <p:cNvPr id="24581" name="Freeform 5"/>
              <p:cNvSpPr>
                <a:spLocks noChangeArrowheads="1"/>
              </p:cNvSpPr>
              <p:nvPr/>
            </p:nvSpPr>
            <p:spPr bwMode="auto">
              <a:xfrm>
                <a:off x="1431" y="2563"/>
                <a:ext cx="2985" cy="563"/>
              </a:xfrm>
              <a:custGeom>
                <a:avLst/>
                <a:gdLst/>
                <a:ahLst/>
                <a:cxnLst>
                  <a:cxn ang="0">
                    <a:pos x="2722" y="0"/>
                  </a:cxn>
                  <a:cxn ang="0">
                    <a:pos x="3252" y="753"/>
                  </a:cxn>
                  <a:cxn ang="0">
                    <a:pos x="0" y="753"/>
                  </a:cxn>
                  <a:cxn ang="0">
                    <a:pos x="524" y="0"/>
                  </a:cxn>
                </a:cxnLst>
                <a:rect l="0" t="0" r="r" b="b"/>
                <a:pathLst>
                  <a:path w="3252" h="753">
                    <a:moveTo>
                      <a:pt x="2722" y="0"/>
                    </a:moveTo>
                    <a:lnTo>
                      <a:pt x="3252" y="753"/>
                    </a:lnTo>
                    <a:lnTo>
                      <a:pt x="0" y="753"/>
                    </a:lnTo>
                    <a:lnTo>
                      <a:pt x="524" y="0"/>
                    </a:lnTo>
                    <a:close/>
                  </a:path>
                </a:pathLst>
              </a:custGeom>
              <a:solidFill>
                <a:srgbClr val="FFFF00"/>
              </a:solidFill>
              <a:ln w="12700">
                <a:solidFill>
                  <a:srgbClr val="000000"/>
                </a:solidFill>
                <a:round/>
              </a:ln>
              <a:effectLst/>
            </p:spPr>
            <p:txBody>
              <a:bodyPr wrap="none"/>
              <a:lstStyle/>
              <a:p>
                <a:endParaRPr lang="zh-CN" altLang="en-US"/>
              </a:p>
            </p:txBody>
          </p:sp>
          <p:sp>
            <p:nvSpPr>
              <p:cNvPr id="24582" name="Freeform 6"/>
              <p:cNvSpPr>
                <a:spLocks noChangeArrowheads="1"/>
              </p:cNvSpPr>
              <p:nvPr/>
            </p:nvSpPr>
            <p:spPr bwMode="auto">
              <a:xfrm>
                <a:off x="961" y="3185"/>
                <a:ext cx="3918" cy="498"/>
              </a:xfrm>
              <a:custGeom>
                <a:avLst/>
                <a:gdLst/>
                <a:ahLst/>
                <a:cxnLst>
                  <a:cxn ang="0">
                    <a:pos x="3817" y="0"/>
                  </a:cxn>
                  <a:cxn ang="0">
                    <a:pos x="4268" y="665"/>
                  </a:cxn>
                  <a:cxn ang="0">
                    <a:pos x="0" y="666"/>
                  </a:cxn>
                  <a:cxn ang="0">
                    <a:pos x="454" y="0"/>
                  </a:cxn>
                </a:cxnLst>
                <a:rect l="0" t="0" r="r" b="b"/>
                <a:pathLst>
                  <a:path w="4268" h="666">
                    <a:moveTo>
                      <a:pt x="3817" y="0"/>
                    </a:moveTo>
                    <a:lnTo>
                      <a:pt x="4268" y="665"/>
                    </a:lnTo>
                    <a:lnTo>
                      <a:pt x="0" y="666"/>
                    </a:lnTo>
                    <a:lnTo>
                      <a:pt x="454" y="0"/>
                    </a:lnTo>
                    <a:close/>
                  </a:path>
                </a:pathLst>
              </a:custGeom>
              <a:solidFill>
                <a:srgbClr val="FFFF00"/>
              </a:solidFill>
              <a:ln w="12700">
                <a:solidFill>
                  <a:srgbClr val="000000"/>
                </a:solidFill>
                <a:round/>
              </a:ln>
              <a:effectLst/>
            </p:spPr>
            <p:txBody>
              <a:bodyPr wrap="none"/>
              <a:lstStyle/>
              <a:p>
                <a:endParaRPr lang="zh-CN" altLang="en-US"/>
              </a:p>
            </p:txBody>
          </p:sp>
          <p:sp>
            <p:nvSpPr>
              <p:cNvPr id="24583" name="Text Box 7"/>
              <p:cNvSpPr txBox="1">
                <a:spLocks noChangeArrowheads="1"/>
              </p:cNvSpPr>
              <p:nvPr/>
            </p:nvSpPr>
            <p:spPr bwMode="auto">
              <a:xfrm>
                <a:off x="2580" y="2789"/>
                <a:ext cx="607" cy="158"/>
              </a:xfrm>
              <a:prstGeom prst="rect">
                <a:avLst/>
              </a:prstGeom>
              <a:noFill/>
              <a:ln w="25400">
                <a:noFill/>
                <a:miter lim="800000"/>
              </a:ln>
              <a:effectLst/>
            </p:spPr>
            <p:txBody>
              <a:bodyPr lIns="0" tIns="0" rIns="0" bIns="0">
                <a:spAutoFit/>
              </a:bodyPr>
              <a:lstStyle/>
              <a:p>
                <a:pPr algn="ctr" eaLnBrk="0" hangingPunct="0">
                  <a:spcAft>
                    <a:spcPct val="15000"/>
                  </a:spcAft>
                </a:pPr>
                <a:r>
                  <a:rPr lang="en-US" altLang="zh-CN" sz="2000" dirty="0">
                    <a:solidFill>
                      <a:srgbClr val="000000"/>
                    </a:solidFill>
                    <a:latin typeface="Times New Roman" panose="02020603050405020304" pitchFamily="18" charset="0"/>
                  </a:rPr>
                  <a:t>OLAP</a:t>
                </a:r>
              </a:p>
            </p:txBody>
          </p:sp>
          <p:sp>
            <p:nvSpPr>
              <p:cNvPr id="24584" name="Text Box 8"/>
              <p:cNvSpPr txBox="1">
                <a:spLocks noChangeArrowheads="1"/>
              </p:cNvSpPr>
              <p:nvPr/>
            </p:nvSpPr>
            <p:spPr bwMode="auto">
              <a:xfrm>
                <a:off x="2400" y="2064"/>
                <a:ext cx="968" cy="341"/>
              </a:xfrm>
              <a:prstGeom prst="rect">
                <a:avLst/>
              </a:prstGeom>
              <a:noFill/>
              <a:ln w="25400">
                <a:noFill/>
                <a:miter lim="800000"/>
              </a:ln>
              <a:effectLst/>
            </p:spPr>
            <p:txBody>
              <a:bodyPr lIns="0" tIns="0" rIns="0" bIns="0">
                <a:spAutoFit/>
              </a:bodyPr>
              <a:lstStyle/>
              <a:p>
                <a:pPr algn="ctr" eaLnBrk="0" hangingPunct="0">
                  <a:spcAft>
                    <a:spcPct val="15000"/>
                  </a:spcAft>
                </a:pPr>
                <a:r>
                  <a:rPr lang="en-US" altLang="zh-CN" sz="2000" dirty="0">
                    <a:solidFill>
                      <a:srgbClr val="000000"/>
                    </a:solidFill>
                    <a:latin typeface="Times New Roman" panose="02020603050405020304" pitchFamily="18" charset="0"/>
                  </a:rPr>
                  <a:t>Statistical</a:t>
                </a:r>
              </a:p>
              <a:p>
                <a:pPr algn="ctr" eaLnBrk="0" hangingPunct="0">
                  <a:spcAft>
                    <a:spcPct val="15000"/>
                  </a:spcAft>
                </a:pPr>
                <a:r>
                  <a:rPr lang="en-US" altLang="zh-CN" sz="2000" dirty="0">
                    <a:solidFill>
                      <a:srgbClr val="000000"/>
                    </a:solidFill>
                    <a:latin typeface="Times New Roman" panose="02020603050405020304" pitchFamily="18" charset="0"/>
                  </a:rPr>
                  <a:t>Analysis</a:t>
                </a:r>
              </a:p>
            </p:txBody>
          </p:sp>
          <p:sp>
            <p:nvSpPr>
              <p:cNvPr id="24585" name="Text Box 9"/>
              <p:cNvSpPr txBox="1">
                <a:spLocks noChangeArrowheads="1"/>
              </p:cNvSpPr>
              <p:nvPr/>
            </p:nvSpPr>
            <p:spPr bwMode="auto">
              <a:xfrm>
                <a:off x="1571" y="3357"/>
                <a:ext cx="2624" cy="158"/>
              </a:xfrm>
              <a:prstGeom prst="rect">
                <a:avLst/>
              </a:prstGeom>
              <a:noFill/>
              <a:ln w="25400">
                <a:noFill/>
                <a:miter lim="800000"/>
              </a:ln>
              <a:effectLst/>
            </p:spPr>
            <p:txBody>
              <a:bodyPr lIns="0" tIns="0" rIns="0" bIns="0">
                <a:spAutoFit/>
              </a:bodyPr>
              <a:lstStyle/>
              <a:p>
                <a:pPr algn="ctr" eaLnBrk="0" hangingPunct="0">
                  <a:spcAft>
                    <a:spcPct val="15000"/>
                  </a:spcAft>
                </a:pPr>
                <a:r>
                  <a:rPr lang="en-US" altLang="zh-CN" sz="2000" dirty="0">
                    <a:solidFill>
                      <a:srgbClr val="000000"/>
                    </a:solidFill>
                    <a:latin typeface="Times New Roman" panose="02020603050405020304" pitchFamily="18" charset="0"/>
                  </a:rPr>
                  <a:t>Standard Query Reporting</a:t>
                </a:r>
              </a:p>
            </p:txBody>
          </p:sp>
          <p:sp>
            <p:nvSpPr>
              <p:cNvPr id="24586" name="Text Box 10"/>
              <p:cNvSpPr txBox="1">
                <a:spLocks noChangeArrowheads="1"/>
              </p:cNvSpPr>
              <p:nvPr/>
            </p:nvSpPr>
            <p:spPr bwMode="auto">
              <a:xfrm>
                <a:off x="2723" y="1686"/>
                <a:ext cx="320" cy="158"/>
              </a:xfrm>
              <a:prstGeom prst="rect">
                <a:avLst/>
              </a:prstGeom>
              <a:noFill/>
              <a:ln w="25400">
                <a:noFill/>
                <a:miter lim="800000"/>
              </a:ln>
              <a:effectLst/>
            </p:spPr>
            <p:txBody>
              <a:bodyPr lIns="0" tIns="0" rIns="0" bIns="0">
                <a:spAutoFit/>
              </a:bodyPr>
              <a:lstStyle/>
              <a:p>
                <a:pPr algn="ctr" eaLnBrk="0" hangingPunct="0">
                  <a:spcAft>
                    <a:spcPct val="15000"/>
                  </a:spcAft>
                </a:pPr>
                <a:r>
                  <a:rPr lang="en-US" altLang="zh-CN" sz="2000" dirty="0">
                    <a:solidFill>
                      <a:srgbClr val="000000"/>
                    </a:solidFill>
                    <a:latin typeface="Times New Roman" panose="02020603050405020304" pitchFamily="18" charset="0"/>
                  </a:rPr>
                  <a:t>DM</a:t>
                </a:r>
              </a:p>
            </p:txBody>
          </p:sp>
          <p:sp>
            <p:nvSpPr>
              <p:cNvPr id="24587" name="Line 11"/>
              <p:cNvSpPr>
                <a:spLocks noChangeShapeType="1"/>
              </p:cNvSpPr>
              <p:nvPr/>
            </p:nvSpPr>
            <p:spPr bwMode="auto">
              <a:xfrm flipV="1">
                <a:off x="1226" y="1955"/>
                <a:ext cx="0" cy="1045"/>
              </a:xfrm>
              <a:prstGeom prst="line">
                <a:avLst/>
              </a:prstGeom>
              <a:noFill/>
              <a:ln w="63500">
                <a:solidFill>
                  <a:srgbClr val="000000"/>
                </a:solidFill>
                <a:round/>
                <a:tailEnd type="triangle" w="med" len="med"/>
              </a:ln>
              <a:effectLst/>
            </p:spPr>
            <p:txBody>
              <a:bodyPr wrap="none"/>
              <a:lstStyle/>
              <a:p>
                <a:endParaRPr lang="zh-CN" altLang="en-US"/>
              </a:p>
            </p:txBody>
          </p:sp>
          <p:sp>
            <p:nvSpPr>
              <p:cNvPr id="24588" name="Text Box 12"/>
              <p:cNvSpPr txBox="1">
                <a:spLocks noChangeArrowheads="1"/>
              </p:cNvSpPr>
              <p:nvPr/>
            </p:nvSpPr>
            <p:spPr bwMode="auto">
              <a:xfrm>
                <a:off x="864" y="1544"/>
                <a:ext cx="856" cy="341"/>
              </a:xfrm>
              <a:prstGeom prst="rect">
                <a:avLst/>
              </a:prstGeom>
              <a:noFill/>
              <a:ln w="25400">
                <a:noFill/>
                <a:miter lim="800000"/>
              </a:ln>
              <a:effectLst/>
            </p:spPr>
            <p:txBody>
              <a:bodyPr lIns="0" tIns="0" rIns="0" bIns="0">
                <a:spAutoFit/>
              </a:bodyPr>
              <a:lstStyle/>
              <a:p>
                <a:pPr eaLnBrk="0" hangingPunct="0">
                  <a:spcAft>
                    <a:spcPct val="15000"/>
                  </a:spcAft>
                </a:pPr>
                <a:r>
                  <a:rPr lang="en-US" altLang="zh-CN" sz="2000" dirty="0">
                    <a:solidFill>
                      <a:srgbClr val="000000"/>
                    </a:solidFill>
                    <a:latin typeface="Times New Roman" panose="02020603050405020304" pitchFamily="18" charset="0"/>
                  </a:rPr>
                  <a:t>Increasing</a:t>
                </a:r>
              </a:p>
              <a:p>
                <a:pPr eaLnBrk="0" hangingPunct="0">
                  <a:spcAft>
                    <a:spcPct val="15000"/>
                  </a:spcAft>
                </a:pPr>
                <a:r>
                  <a:rPr lang="en-US" altLang="zh-CN" sz="2000" dirty="0">
                    <a:solidFill>
                      <a:srgbClr val="000000"/>
                    </a:solidFill>
                    <a:latin typeface="Times New Roman" panose="02020603050405020304" pitchFamily="18" charset="0"/>
                  </a:rPr>
                  <a:t>Complexity</a:t>
                </a:r>
              </a:p>
            </p:txBody>
          </p:sp>
          <p:sp>
            <p:nvSpPr>
              <p:cNvPr id="24590" name="Line 14"/>
              <p:cNvSpPr>
                <a:spLocks noChangeShapeType="1"/>
              </p:cNvSpPr>
              <p:nvPr/>
            </p:nvSpPr>
            <p:spPr bwMode="auto">
              <a:xfrm>
                <a:off x="5004" y="1884"/>
                <a:ext cx="0" cy="1045"/>
              </a:xfrm>
              <a:prstGeom prst="line">
                <a:avLst/>
              </a:prstGeom>
              <a:noFill/>
              <a:ln w="63500">
                <a:solidFill>
                  <a:srgbClr val="000000"/>
                </a:solidFill>
                <a:round/>
                <a:tailEnd type="triangle" w="med" len="med"/>
              </a:ln>
              <a:effectLst/>
            </p:spPr>
            <p:txBody>
              <a:bodyPr wrap="none"/>
              <a:lstStyle/>
              <a:p>
                <a:endParaRPr lang="zh-CN" altLang="en-US"/>
              </a:p>
            </p:txBody>
          </p:sp>
        </p:grpSp>
      </p:grpSp>
      <p:sp>
        <p:nvSpPr>
          <p:cNvPr id="24591" name="Text Box 15"/>
          <p:cNvSpPr txBox="1">
            <a:spLocks noChangeArrowheads="1"/>
          </p:cNvSpPr>
          <p:nvPr/>
        </p:nvSpPr>
        <p:spPr bwMode="auto">
          <a:xfrm>
            <a:off x="1463040" y="7368540"/>
            <a:ext cx="12557760" cy="548640"/>
          </a:xfrm>
          <a:prstGeom prst="rect">
            <a:avLst/>
          </a:prstGeom>
          <a:noFill/>
          <a:ln w="9525">
            <a:noFill/>
            <a:miter lim="800000"/>
          </a:ln>
          <a:effectLst/>
        </p:spPr>
        <p:txBody>
          <a:bodyPr lIns="130622" tIns="65311" rIns="130622" bIns="65311">
            <a:spAutoFit/>
          </a:bodyPr>
          <a:lstStyle/>
          <a:p>
            <a:pPr>
              <a:spcBef>
                <a:spcPct val="50000"/>
              </a:spcBef>
            </a:pPr>
            <a:r>
              <a:rPr lang="zh-CN" altLang="en-US" sz="2300" dirty="0">
                <a:latin typeface="Times New Roman" panose="02020603050405020304" pitchFamily="18" charset="0"/>
                <a:cs typeface="Times New Roman" panose="02020603050405020304" pitchFamily="18" charset="0"/>
              </a:rPr>
              <a:t>数据分析技术的发展可分成报表查询、在线分析处理（</a:t>
            </a:r>
            <a:r>
              <a:rPr lang="en-US" altLang="zh-CN" sz="2300" dirty="0">
                <a:latin typeface="Times New Roman" panose="02020603050405020304" pitchFamily="18" charset="0"/>
                <a:cs typeface="Times New Roman" panose="02020603050405020304" pitchFamily="18" charset="0"/>
              </a:rPr>
              <a:t>OLAP</a:t>
            </a:r>
            <a:r>
              <a:rPr lang="zh-CN" altLang="en-US" sz="2300" dirty="0">
                <a:latin typeface="Times New Roman" panose="02020603050405020304" pitchFamily="18" charset="0"/>
                <a:cs typeface="Times New Roman" panose="02020603050405020304" pitchFamily="18" charset="0"/>
              </a:rPr>
              <a:t>）和数据挖掘</a:t>
            </a:r>
            <a:r>
              <a:rPr lang="en-US" altLang="zh-CN" sz="2300" dirty="0">
                <a:latin typeface="Times New Roman" panose="02020603050405020304" pitchFamily="18" charset="0"/>
                <a:cs typeface="Times New Roman" panose="02020603050405020304" pitchFamily="18" charset="0"/>
              </a:rPr>
              <a:t>3</a:t>
            </a:r>
            <a:r>
              <a:rPr lang="zh-CN" altLang="en-US" sz="2300" dirty="0">
                <a:latin typeface="Times New Roman" panose="02020603050405020304" pitchFamily="18" charset="0"/>
                <a:cs typeface="Times New Roman" panose="02020603050405020304" pitchFamily="18" charset="0"/>
              </a:rPr>
              <a:t>个阶段。</a:t>
            </a:r>
            <a:r>
              <a:rPr lang="zh-CN" altLang="en-US" dirty="0">
                <a:latin typeface="Times New Roman" panose="02020603050405020304" pitchFamily="18" charset="0"/>
                <a:cs typeface="Times New Roman" panose="02020603050405020304" pitchFamily="18" charset="0"/>
              </a:rPr>
              <a:t> </a:t>
            </a:r>
            <a:endParaRPr lang="zh-CN" altLang="en-US" dirty="0"/>
          </a:p>
        </p:txBody>
      </p:sp>
      <p:pic>
        <p:nvPicPr>
          <p:cNvPr id="24598" name="Picture 22" descr="未命名"/>
          <p:cNvPicPr>
            <a:picLocks noChangeAspect="1" noChangeArrowheads="1"/>
          </p:cNvPicPr>
          <p:nvPr/>
        </p:nvPicPr>
        <p:blipFill>
          <a:blip r:embed="rId3"/>
          <a:srcRect/>
          <a:stretch>
            <a:fillRect/>
          </a:stretch>
        </p:blipFill>
        <p:spPr bwMode="auto">
          <a:xfrm>
            <a:off x="8237222" y="2731771"/>
            <a:ext cx="6393179" cy="4408170"/>
          </a:xfrm>
          <a:prstGeom prst="rect">
            <a:avLst/>
          </a:prstGeom>
          <a:noFill/>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Rectangle 5"/>
          <p:cNvSpPr>
            <a:spLocks noChangeArrowheads="1"/>
          </p:cNvSpPr>
          <p:nvPr/>
        </p:nvSpPr>
        <p:spPr bwMode="auto">
          <a:xfrm>
            <a:off x="5433061" y="2286000"/>
            <a:ext cx="3362960" cy="1577340"/>
          </a:xfrm>
          <a:prstGeom prst="rect">
            <a:avLst/>
          </a:prstGeom>
          <a:solidFill>
            <a:srgbClr val="808000"/>
          </a:solidFill>
          <a:ln w="9525">
            <a:miter lim="800000"/>
          </a:ln>
          <a:effectLst/>
          <a:scene3d>
            <a:camera prst="legacyPerspectiveBottom"/>
            <a:lightRig rig="legacyFlat3" dir="t"/>
          </a:scene3d>
          <a:sp3d extrusionH="887400" prstMaterial="legacyMatte">
            <a:bevelT w="13500" h="13500" prst="angle"/>
            <a:bevelB w="13500" h="13500" prst="angle"/>
            <a:extrusionClr>
              <a:srgbClr val="808000"/>
            </a:extrusionClr>
          </a:sp3d>
        </p:spPr>
        <p:txBody>
          <a:bodyPr wrap="none" lIns="130622" tIns="65311" rIns="130622" bIns="65311" anchor="ctr">
            <a:flatTx/>
          </a:bodyPr>
          <a:lstStyle/>
          <a:p>
            <a:pPr algn="ctr"/>
            <a:r>
              <a:rPr lang="zh-CN" altLang="en-GB" b="1" dirty="0">
                <a:solidFill>
                  <a:schemeClr val="bg1"/>
                </a:solidFill>
                <a:latin typeface="Times New Roman" panose="02020603050405020304" pitchFamily="18" charset="0"/>
              </a:rPr>
              <a:t>各行业电子商务网站</a:t>
            </a:r>
          </a:p>
        </p:txBody>
      </p:sp>
      <p:sp>
        <p:nvSpPr>
          <p:cNvPr id="3079" name="Text Box 7"/>
          <p:cNvSpPr txBox="1">
            <a:spLocks noChangeArrowheads="1"/>
          </p:cNvSpPr>
          <p:nvPr/>
        </p:nvSpPr>
        <p:spPr bwMode="auto">
          <a:xfrm>
            <a:off x="365761" y="6492241"/>
            <a:ext cx="1348741" cy="1024450"/>
          </a:xfrm>
          <a:prstGeom prst="rect">
            <a:avLst/>
          </a:prstGeom>
          <a:noFill/>
          <a:ln w="9525">
            <a:noFill/>
            <a:miter lim="800000"/>
          </a:ln>
          <a:effectLst/>
        </p:spPr>
        <p:txBody>
          <a:bodyPr lIns="130622" tIns="65311" rIns="130622" bIns="65311">
            <a:spAutoFit/>
          </a:bodyPr>
          <a:lstStyle/>
          <a:p>
            <a:r>
              <a:rPr lang="zh-CN" altLang="en-GB" sz="2900" b="1" dirty="0">
                <a:latin typeface="Times New Roman" panose="02020603050405020304" pitchFamily="18" charset="0"/>
              </a:rPr>
              <a:t>算法</a:t>
            </a:r>
          </a:p>
          <a:p>
            <a:r>
              <a:rPr lang="zh-CN" altLang="en-GB" sz="2900" b="1" dirty="0">
                <a:latin typeface="Times New Roman" panose="02020603050405020304" pitchFamily="18" charset="0"/>
              </a:rPr>
              <a:t>层</a:t>
            </a:r>
            <a:endParaRPr lang="zh-CN" altLang="en-GB" sz="2900" dirty="0">
              <a:latin typeface="Times New Roman" panose="02020603050405020304" pitchFamily="18" charset="0"/>
            </a:endParaRPr>
          </a:p>
        </p:txBody>
      </p:sp>
      <p:sp>
        <p:nvSpPr>
          <p:cNvPr id="3080" name="Text Box 8"/>
          <p:cNvSpPr txBox="1">
            <a:spLocks noChangeArrowheads="1"/>
          </p:cNvSpPr>
          <p:nvPr/>
        </p:nvSpPr>
        <p:spPr bwMode="auto">
          <a:xfrm>
            <a:off x="1064261" y="4206241"/>
            <a:ext cx="731520" cy="2363278"/>
          </a:xfrm>
          <a:prstGeom prst="rect">
            <a:avLst/>
          </a:prstGeom>
          <a:noFill/>
          <a:ln w="9525">
            <a:noFill/>
            <a:miter lim="800000"/>
          </a:ln>
          <a:effectLst/>
        </p:spPr>
        <p:txBody>
          <a:bodyPr lIns="130622" tIns="65311" rIns="130622" bIns="65311">
            <a:spAutoFit/>
          </a:bodyPr>
          <a:lstStyle/>
          <a:p>
            <a:r>
              <a:rPr lang="zh-CN" altLang="en-GB" sz="2900" b="1" dirty="0">
                <a:latin typeface="Times New Roman" panose="02020603050405020304" pitchFamily="18" charset="0"/>
              </a:rPr>
              <a:t>商</a:t>
            </a:r>
          </a:p>
          <a:p>
            <a:r>
              <a:rPr lang="zh-CN" altLang="en-GB" sz="2900" b="1" dirty="0">
                <a:latin typeface="Times New Roman" panose="02020603050405020304" pitchFamily="18" charset="0"/>
              </a:rPr>
              <a:t>业</a:t>
            </a:r>
          </a:p>
          <a:p>
            <a:r>
              <a:rPr lang="zh-CN" altLang="en-GB" sz="2900" b="1" dirty="0">
                <a:latin typeface="Times New Roman" panose="02020603050405020304" pitchFamily="18" charset="0"/>
              </a:rPr>
              <a:t>逻</a:t>
            </a:r>
          </a:p>
          <a:p>
            <a:r>
              <a:rPr lang="zh-CN" altLang="en-GB" sz="2900" b="1" dirty="0">
                <a:latin typeface="Times New Roman" panose="02020603050405020304" pitchFamily="18" charset="0"/>
              </a:rPr>
              <a:t>辑</a:t>
            </a:r>
          </a:p>
          <a:p>
            <a:r>
              <a:rPr lang="zh-CN" altLang="en-GB" sz="2900" b="1" dirty="0">
                <a:latin typeface="Times New Roman" panose="02020603050405020304" pitchFamily="18" charset="0"/>
              </a:rPr>
              <a:t>层</a:t>
            </a:r>
            <a:endParaRPr lang="zh-CN" altLang="en-GB" sz="2900" dirty="0">
              <a:latin typeface="Times New Roman" panose="02020603050405020304" pitchFamily="18" charset="0"/>
            </a:endParaRPr>
          </a:p>
        </p:txBody>
      </p:sp>
      <p:sp>
        <p:nvSpPr>
          <p:cNvPr id="3081" name="Text Box 9"/>
          <p:cNvSpPr txBox="1">
            <a:spLocks noChangeArrowheads="1"/>
          </p:cNvSpPr>
          <p:nvPr/>
        </p:nvSpPr>
        <p:spPr bwMode="auto">
          <a:xfrm>
            <a:off x="1056640" y="2265046"/>
            <a:ext cx="650240" cy="2132445"/>
          </a:xfrm>
          <a:prstGeom prst="rect">
            <a:avLst/>
          </a:prstGeom>
          <a:noFill/>
          <a:ln w="9525">
            <a:noFill/>
            <a:miter lim="800000"/>
          </a:ln>
          <a:effectLst/>
        </p:spPr>
        <p:txBody>
          <a:bodyPr lIns="130622" tIns="65311" rIns="130622" bIns="65311">
            <a:spAutoFit/>
          </a:bodyPr>
          <a:lstStyle/>
          <a:p>
            <a:pPr algn="ctr"/>
            <a:r>
              <a:rPr lang="zh-CN" altLang="en-GB" b="1" dirty="0">
                <a:latin typeface="Times New Roman" panose="02020603050405020304" pitchFamily="18" charset="0"/>
              </a:rPr>
              <a:t>行</a:t>
            </a:r>
          </a:p>
          <a:p>
            <a:pPr algn="ctr"/>
            <a:r>
              <a:rPr lang="zh-CN" altLang="en-GB" b="1" dirty="0">
                <a:latin typeface="Times New Roman" panose="02020603050405020304" pitchFamily="18" charset="0"/>
              </a:rPr>
              <a:t>业</a:t>
            </a:r>
          </a:p>
          <a:p>
            <a:pPr algn="ctr"/>
            <a:r>
              <a:rPr lang="zh-CN" altLang="en-GB" b="1" dirty="0">
                <a:latin typeface="Times New Roman" panose="02020603050405020304" pitchFamily="18" charset="0"/>
              </a:rPr>
              <a:t>应</a:t>
            </a:r>
          </a:p>
          <a:p>
            <a:pPr algn="ctr"/>
            <a:r>
              <a:rPr lang="zh-CN" altLang="en-GB" b="1" dirty="0">
                <a:latin typeface="Times New Roman" panose="02020603050405020304" pitchFamily="18" charset="0"/>
              </a:rPr>
              <a:t>用</a:t>
            </a:r>
          </a:p>
          <a:p>
            <a:pPr algn="ctr"/>
            <a:r>
              <a:rPr lang="zh-CN" altLang="en-GB" b="1" dirty="0">
                <a:latin typeface="Times New Roman" panose="02020603050405020304" pitchFamily="18" charset="0"/>
              </a:rPr>
              <a:t>层</a:t>
            </a:r>
          </a:p>
        </p:txBody>
      </p:sp>
      <p:sp>
        <p:nvSpPr>
          <p:cNvPr id="3082" name="Text Box 10"/>
          <p:cNvSpPr txBox="1">
            <a:spLocks noChangeArrowheads="1"/>
          </p:cNvSpPr>
          <p:nvPr/>
        </p:nvSpPr>
        <p:spPr bwMode="auto">
          <a:xfrm>
            <a:off x="12189462" y="4114801"/>
            <a:ext cx="1709419" cy="1024450"/>
          </a:xfrm>
          <a:prstGeom prst="rect">
            <a:avLst/>
          </a:prstGeom>
          <a:noFill/>
          <a:ln w="9525">
            <a:noFill/>
            <a:miter lim="800000"/>
          </a:ln>
          <a:effectLst/>
        </p:spPr>
        <p:txBody>
          <a:bodyPr lIns="130622" tIns="65311" rIns="130622" bIns="65311">
            <a:spAutoFit/>
          </a:bodyPr>
          <a:lstStyle/>
          <a:p>
            <a:r>
              <a:rPr lang="zh-CN" altLang="en-GB" sz="2900" dirty="0">
                <a:latin typeface="Times New Roman" panose="02020603050405020304" pitchFamily="18" charset="0"/>
              </a:rPr>
              <a:t>商业应用</a:t>
            </a:r>
          </a:p>
        </p:txBody>
      </p:sp>
      <p:sp>
        <p:nvSpPr>
          <p:cNvPr id="3083" name="Text Box 11"/>
          <p:cNvSpPr txBox="1">
            <a:spLocks noChangeArrowheads="1"/>
          </p:cNvSpPr>
          <p:nvPr/>
        </p:nvSpPr>
        <p:spPr bwMode="auto">
          <a:xfrm>
            <a:off x="12189462" y="5120641"/>
            <a:ext cx="1709419" cy="1024450"/>
          </a:xfrm>
          <a:prstGeom prst="rect">
            <a:avLst/>
          </a:prstGeom>
          <a:noFill/>
          <a:ln w="9525">
            <a:noFill/>
            <a:miter lim="800000"/>
          </a:ln>
          <a:effectLst/>
        </p:spPr>
        <p:txBody>
          <a:bodyPr lIns="130622" tIns="65311" rIns="130622" bIns="65311">
            <a:spAutoFit/>
          </a:bodyPr>
          <a:lstStyle/>
          <a:p>
            <a:r>
              <a:rPr lang="zh-CN" altLang="en-GB" sz="2900" dirty="0">
                <a:latin typeface="Times New Roman" panose="02020603050405020304" pitchFamily="18" charset="0"/>
              </a:rPr>
              <a:t>商业模型</a:t>
            </a:r>
          </a:p>
        </p:txBody>
      </p:sp>
      <p:sp>
        <p:nvSpPr>
          <p:cNvPr id="3084" name="Text Box 12"/>
          <p:cNvSpPr txBox="1">
            <a:spLocks noChangeArrowheads="1"/>
          </p:cNvSpPr>
          <p:nvPr/>
        </p:nvSpPr>
        <p:spPr bwMode="auto">
          <a:xfrm>
            <a:off x="12192000" y="6858001"/>
            <a:ext cx="1709421" cy="1024450"/>
          </a:xfrm>
          <a:prstGeom prst="rect">
            <a:avLst/>
          </a:prstGeom>
          <a:noFill/>
          <a:ln w="9525">
            <a:noFill/>
            <a:miter lim="800000"/>
          </a:ln>
          <a:effectLst/>
        </p:spPr>
        <p:txBody>
          <a:bodyPr lIns="130622" tIns="65311" rIns="130622" bIns="65311">
            <a:spAutoFit/>
          </a:bodyPr>
          <a:lstStyle/>
          <a:p>
            <a:r>
              <a:rPr lang="zh-CN" altLang="en-GB" sz="2900" dirty="0">
                <a:latin typeface="Times New Roman" panose="02020603050405020304" pitchFamily="18" charset="0"/>
              </a:rPr>
              <a:t>挖掘算法</a:t>
            </a:r>
          </a:p>
        </p:txBody>
      </p:sp>
      <p:grpSp>
        <p:nvGrpSpPr>
          <p:cNvPr id="2" name="Group 13"/>
          <p:cNvGrpSpPr/>
          <p:nvPr/>
        </p:nvGrpSpPr>
        <p:grpSpPr bwMode="auto">
          <a:xfrm>
            <a:off x="1877061" y="1463040"/>
            <a:ext cx="10340339" cy="6492240"/>
            <a:chOff x="444" y="768"/>
            <a:chExt cx="4572" cy="3408"/>
          </a:xfrm>
        </p:grpSpPr>
        <p:sp>
          <p:nvSpPr>
            <p:cNvPr id="3086" name="Rectangle 14"/>
            <p:cNvSpPr>
              <a:spLocks noChangeArrowheads="1"/>
            </p:cNvSpPr>
            <p:nvPr/>
          </p:nvSpPr>
          <p:spPr bwMode="auto">
            <a:xfrm>
              <a:off x="456" y="2112"/>
              <a:ext cx="1536" cy="1152"/>
            </a:xfrm>
            <a:prstGeom prst="rect">
              <a:avLst/>
            </a:prstGeom>
            <a:solidFill>
              <a:srgbClr val="993300"/>
            </a:solidFill>
            <a:ln w="9525">
              <a:miter lim="800000"/>
            </a:ln>
            <a:effectLst/>
            <a:scene3d>
              <a:camera prst="legacyPerspectiveBottom"/>
              <a:lightRig rig="legacyFlat3" dir="t"/>
            </a:scene3d>
            <a:sp3d extrusionH="887400" prstMaterial="legacyMatte">
              <a:bevelT w="13500" h="13500" prst="angle"/>
              <a:bevelB w="13500" h="13500" prst="angle"/>
              <a:extrusionClr>
                <a:srgbClr val="993300"/>
              </a:extrusionClr>
            </a:sp3d>
          </p:spPr>
          <p:txBody>
            <a:bodyPr wrap="none" anchor="ctr">
              <a:flatTx/>
            </a:bodyPr>
            <a:lstStyle/>
            <a:p>
              <a:pPr algn="ctr"/>
              <a:r>
                <a:rPr lang="en-GB" altLang="zh-CN" sz="2900" b="1" dirty="0">
                  <a:solidFill>
                    <a:schemeClr val="bg1"/>
                  </a:solidFill>
                  <a:latin typeface="Times New Roman" panose="02020603050405020304" pitchFamily="18" charset="0"/>
                </a:rPr>
                <a:t>CRM</a:t>
              </a:r>
            </a:p>
            <a:p>
              <a:pPr algn="ctr"/>
              <a:r>
                <a:rPr lang="zh-CN" altLang="en-GB" b="1" dirty="0">
                  <a:solidFill>
                    <a:schemeClr val="bg1"/>
                  </a:solidFill>
                  <a:latin typeface="Times New Roman" panose="02020603050405020304" pitchFamily="18" charset="0"/>
                </a:rPr>
                <a:t>产品推荐</a:t>
              </a:r>
            </a:p>
            <a:p>
              <a:pPr algn="ctr"/>
              <a:r>
                <a:rPr lang="zh-CN" altLang="en-GB" b="1" dirty="0">
                  <a:solidFill>
                    <a:schemeClr val="bg1"/>
                  </a:solidFill>
                  <a:latin typeface="Times New Roman" panose="02020603050405020304" pitchFamily="18" charset="0"/>
                </a:rPr>
                <a:t>客户细分</a:t>
              </a:r>
            </a:p>
            <a:p>
              <a:pPr algn="ctr"/>
              <a:r>
                <a:rPr lang="zh-CN" altLang="en-GB" b="1" dirty="0">
                  <a:solidFill>
                    <a:schemeClr val="bg1"/>
                  </a:solidFill>
                  <a:latin typeface="Times New Roman" panose="02020603050405020304" pitchFamily="18" charset="0"/>
                </a:rPr>
                <a:t>客户流失</a:t>
              </a:r>
            </a:p>
            <a:p>
              <a:pPr algn="ctr"/>
              <a:r>
                <a:rPr lang="zh-CN" altLang="en-GB" b="1" dirty="0">
                  <a:solidFill>
                    <a:schemeClr val="bg1"/>
                  </a:solidFill>
                  <a:latin typeface="Times New Roman" panose="02020603050405020304" pitchFamily="18" charset="0"/>
                </a:rPr>
                <a:t>客户利润</a:t>
              </a:r>
            </a:p>
            <a:p>
              <a:pPr algn="ctr"/>
              <a:r>
                <a:rPr lang="zh-CN" altLang="en-GB" b="1" dirty="0">
                  <a:solidFill>
                    <a:schemeClr val="bg1"/>
                  </a:solidFill>
                  <a:latin typeface="Times New Roman" panose="02020603050405020304" pitchFamily="18" charset="0"/>
                </a:rPr>
                <a:t>客户响应</a:t>
              </a:r>
            </a:p>
          </p:txBody>
        </p:sp>
        <p:sp>
          <p:nvSpPr>
            <p:cNvPr id="3087" name="Rectangle 15"/>
            <p:cNvSpPr>
              <a:spLocks noChangeArrowheads="1"/>
            </p:cNvSpPr>
            <p:nvPr/>
          </p:nvSpPr>
          <p:spPr bwMode="auto">
            <a:xfrm>
              <a:off x="456" y="3360"/>
              <a:ext cx="4560" cy="816"/>
            </a:xfrm>
            <a:prstGeom prst="rect">
              <a:avLst/>
            </a:prstGeom>
            <a:solidFill>
              <a:srgbClr val="333399"/>
            </a:solidFill>
            <a:ln w="9525">
              <a:miter lim="800000"/>
            </a:ln>
            <a:effectLst/>
            <a:scene3d>
              <a:camera prst="legacyPerspectiveBottom"/>
              <a:lightRig rig="legacyFlat3" dir="t"/>
            </a:scene3d>
            <a:sp3d extrusionH="887400" prstMaterial="legacyMatte">
              <a:bevelT w="13500" h="13500" prst="angle"/>
              <a:bevelB w="13500" h="13500" prst="angle"/>
              <a:extrusionClr>
                <a:srgbClr val="333399"/>
              </a:extrusionClr>
            </a:sp3d>
          </p:spPr>
          <p:txBody>
            <a:bodyPr wrap="none" anchor="ctr">
              <a:flatTx/>
            </a:bodyPr>
            <a:lstStyle/>
            <a:p>
              <a:pPr algn="ctr"/>
              <a:r>
                <a:rPr lang="zh-CN" altLang="en-GB" b="1" dirty="0">
                  <a:solidFill>
                    <a:schemeClr val="bg1"/>
                  </a:solidFill>
                  <a:latin typeface="Times New Roman" panose="02020603050405020304" pitchFamily="18" charset="0"/>
                </a:rPr>
                <a:t>关联规则、序列模式、分类、聚集、偏差分析…</a:t>
              </a:r>
            </a:p>
          </p:txBody>
        </p:sp>
        <p:sp>
          <p:nvSpPr>
            <p:cNvPr id="3088" name="Text Box 16"/>
            <p:cNvSpPr txBox="1">
              <a:spLocks noChangeArrowheads="1"/>
            </p:cNvSpPr>
            <p:nvPr/>
          </p:nvSpPr>
          <p:spPr bwMode="auto">
            <a:xfrm>
              <a:off x="1680" y="768"/>
              <a:ext cx="2256" cy="420"/>
            </a:xfrm>
            <a:prstGeom prst="rect">
              <a:avLst/>
            </a:prstGeom>
            <a:noFill/>
            <a:ln w="9525">
              <a:noFill/>
              <a:miter lim="800000"/>
            </a:ln>
            <a:effectLst/>
          </p:spPr>
          <p:txBody>
            <a:bodyPr>
              <a:spAutoFit/>
            </a:bodyPr>
            <a:lstStyle/>
            <a:p>
              <a:endParaRPr lang="zh-CN" altLang="en-GB" sz="4600" b="1" dirty="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宋体" panose="02010600030101010101" pitchFamily="2" charset="-122"/>
              </a:endParaRPr>
            </a:p>
          </p:txBody>
        </p:sp>
        <p:sp>
          <p:nvSpPr>
            <p:cNvPr id="3089" name="Rectangle 17"/>
            <p:cNvSpPr>
              <a:spLocks noChangeArrowheads="1"/>
            </p:cNvSpPr>
            <p:nvPr/>
          </p:nvSpPr>
          <p:spPr bwMode="auto">
            <a:xfrm>
              <a:off x="2040" y="2112"/>
              <a:ext cx="1455" cy="1152"/>
            </a:xfrm>
            <a:prstGeom prst="rect">
              <a:avLst/>
            </a:prstGeom>
            <a:solidFill>
              <a:srgbClr val="008000"/>
            </a:solidFill>
            <a:ln w="9525">
              <a:miter lim="800000"/>
            </a:ln>
            <a:effectLst/>
            <a:scene3d>
              <a:camera prst="legacyPerspectiveBottom"/>
              <a:lightRig rig="legacyFlat3" dir="t"/>
            </a:scene3d>
            <a:sp3d extrusionH="887400" prstMaterial="legacyMatte">
              <a:bevelT w="13500" h="13500" prst="angle"/>
              <a:bevelB w="13500" h="13500" prst="angle"/>
              <a:extrusionClr>
                <a:srgbClr val="008000"/>
              </a:extrusionClr>
            </a:sp3d>
          </p:spPr>
          <p:txBody>
            <a:bodyPr wrap="none" anchor="ctr">
              <a:flatTx/>
            </a:bodyPr>
            <a:lstStyle/>
            <a:p>
              <a:pPr algn="ctr"/>
              <a:r>
                <a:rPr lang="en-GB" altLang="zh-CN" b="1" dirty="0">
                  <a:solidFill>
                    <a:schemeClr val="bg1"/>
                  </a:solidFill>
                  <a:latin typeface="Times New Roman" panose="02020603050405020304" pitchFamily="18" charset="0"/>
                </a:rPr>
                <a:t>WEB</a:t>
              </a:r>
              <a:r>
                <a:rPr lang="zh-CN" altLang="en-GB" b="1" dirty="0">
                  <a:solidFill>
                    <a:schemeClr val="bg1"/>
                  </a:solidFill>
                  <a:latin typeface="Times New Roman" panose="02020603050405020304" pitchFamily="18" charset="0"/>
                </a:rPr>
                <a:t>挖掘</a:t>
              </a:r>
            </a:p>
            <a:p>
              <a:pPr algn="ctr"/>
              <a:endParaRPr lang="zh-CN" altLang="en-GB" b="1" dirty="0">
                <a:solidFill>
                  <a:schemeClr val="bg1"/>
                </a:solidFill>
                <a:latin typeface="Times New Roman" panose="02020603050405020304" pitchFamily="18" charset="0"/>
              </a:endParaRPr>
            </a:p>
            <a:p>
              <a:pPr algn="ctr"/>
              <a:r>
                <a:rPr lang="zh-CN" altLang="en-GB" b="1" dirty="0">
                  <a:solidFill>
                    <a:schemeClr val="bg1"/>
                  </a:solidFill>
                  <a:latin typeface="Times New Roman" panose="02020603050405020304" pitchFamily="18" charset="0"/>
                </a:rPr>
                <a:t>网站结构优化</a:t>
              </a:r>
            </a:p>
            <a:p>
              <a:pPr algn="ctr"/>
              <a:r>
                <a:rPr lang="zh-CN" altLang="en-GB" b="1" dirty="0">
                  <a:solidFill>
                    <a:schemeClr val="bg1"/>
                  </a:solidFill>
                  <a:latin typeface="Times New Roman" panose="02020603050405020304" pitchFamily="18" charset="0"/>
                </a:rPr>
                <a:t>网页推荐</a:t>
              </a:r>
            </a:p>
            <a:p>
              <a:pPr algn="ctr"/>
              <a:r>
                <a:rPr lang="zh-CN" altLang="en-GB" b="1" dirty="0">
                  <a:solidFill>
                    <a:schemeClr val="bg1"/>
                  </a:solidFill>
                  <a:latin typeface="Times New Roman" panose="02020603050405020304" pitchFamily="18" charset="0"/>
                </a:rPr>
                <a:t>商品推荐</a:t>
              </a:r>
            </a:p>
            <a:p>
              <a:pPr algn="ctr"/>
              <a:r>
                <a:rPr lang="zh-CN" altLang="en-GB" b="1" dirty="0">
                  <a:solidFill>
                    <a:schemeClr val="bg1"/>
                  </a:solidFill>
                  <a:latin typeface="Times New Roman" panose="02020603050405020304" pitchFamily="18" charset="0"/>
                </a:rPr>
                <a:t>……</a:t>
              </a:r>
            </a:p>
          </p:txBody>
        </p:sp>
        <p:sp>
          <p:nvSpPr>
            <p:cNvPr id="3090" name="Rectangle 18"/>
            <p:cNvSpPr>
              <a:spLocks noChangeArrowheads="1"/>
            </p:cNvSpPr>
            <p:nvPr/>
          </p:nvSpPr>
          <p:spPr bwMode="auto">
            <a:xfrm>
              <a:off x="3528" y="2112"/>
              <a:ext cx="1455" cy="1152"/>
            </a:xfrm>
            <a:prstGeom prst="rect">
              <a:avLst/>
            </a:prstGeom>
            <a:solidFill>
              <a:srgbClr val="003366"/>
            </a:solidFill>
            <a:ln w="9525">
              <a:miter lim="800000"/>
            </a:ln>
            <a:effectLst/>
            <a:scene3d>
              <a:camera prst="legacyPerspectiveBottom"/>
              <a:lightRig rig="legacyFlat3" dir="t"/>
            </a:scene3d>
            <a:sp3d extrusionH="887400" prstMaterial="legacyMatte">
              <a:bevelT w="13500" h="13500" prst="angle"/>
              <a:bevelB w="13500" h="13500" prst="angle"/>
              <a:extrusionClr>
                <a:srgbClr val="003366"/>
              </a:extrusionClr>
            </a:sp3d>
          </p:spPr>
          <p:txBody>
            <a:bodyPr wrap="none" anchor="ctr">
              <a:flatTx/>
            </a:bodyPr>
            <a:lstStyle/>
            <a:p>
              <a:pPr algn="ctr"/>
              <a:r>
                <a:rPr lang="zh-CN" altLang="en-GB" b="1" dirty="0">
                  <a:solidFill>
                    <a:schemeClr val="bg1"/>
                  </a:solidFill>
                  <a:latin typeface="Times New Roman" panose="02020603050405020304" pitchFamily="18" charset="0"/>
                </a:rPr>
                <a:t>基因挖掘</a:t>
              </a:r>
            </a:p>
            <a:p>
              <a:pPr algn="ctr"/>
              <a:endParaRPr lang="zh-CN" altLang="en-GB" b="1" dirty="0">
                <a:solidFill>
                  <a:schemeClr val="bg1"/>
                </a:solidFill>
                <a:latin typeface="Times New Roman" panose="02020603050405020304" pitchFamily="18" charset="0"/>
              </a:endParaRPr>
            </a:p>
            <a:p>
              <a:pPr algn="ctr"/>
              <a:r>
                <a:rPr lang="zh-CN" altLang="en-GB" b="1" dirty="0">
                  <a:solidFill>
                    <a:schemeClr val="bg1"/>
                  </a:solidFill>
                  <a:latin typeface="Times New Roman" panose="02020603050405020304" pitchFamily="18" charset="0"/>
                </a:rPr>
                <a:t>基因表达路径分析</a:t>
              </a:r>
            </a:p>
            <a:p>
              <a:pPr algn="ctr"/>
              <a:r>
                <a:rPr lang="zh-CN" altLang="en-GB" b="1" dirty="0">
                  <a:solidFill>
                    <a:schemeClr val="bg1"/>
                  </a:solidFill>
                  <a:latin typeface="Times New Roman" panose="02020603050405020304" pitchFamily="18" charset="0"/>
                </a:rPr>
                <a:t>基因表达相似性分析</a:t>
              </a:r>
            </a:p>
            <a:p>
              <a:pPr algn="ctr"/>
              <a:r>
                <a:rPr lang="zh-CN" altLang="en-GB" b="1" dirty="0">
                  <a:solidFill>
                    <a:schemeClr val="bg1"/>
                  </a:solidFill>
                  <a:latin typeface="Times New Roman" panose="02020603050405020304" pitchFamily="18" charset="0"/>
                </a:rPr>
                <a:t>基因表达共发生分析</a:t>
              </a:r>
            </a:p>
            <a:p>
              <a:pPr algn="ctr"/>
              <a:r>
                <a:rPr lang="zh-CN" altLang="en-GB" b="1" dirty="0">
                  <a:solidFill>
                    <a:schemeClr val="bg1"/>
                  </a:solidFill>
                  <a:latin typeface="Times New Roman" panose="02020603050405020304" pitchFamily="18" charset="0"/>
                </a:rPr>
                <a:t>……</a:t>
              </a:r>
            </a:p>
          </p:txBody>
        </p:sp>
        <p:sp>
          <p:nvSpPr>
            <p:cNvPr id="3091" name="Rectangle 19"/>
            <p:cNvSpPr>
              <a:spLocks noChangeArrowheads="1"/>
            </p:cNvSpPr>
            <p:nvPr/>
          </p:nvSpPr>
          <p:spPr bwMode="auto">
            <a:xfrm>
              <a:off x="444" y="1200"/>
              <a:ext cx="1536" cy="828"/>
            </a:xfrm>
            <a:prstGeom prst="rect">
              <a:avLst/>
            </a:prstGeom>
            <a:solidFill>
              <a:srgbClr val="FF6600"/>
            </a:solidFill>
            <a:ln w="9525">
              <a:miter lim="800000"/>
            </a:ln>
            <a:effectLst/>
            <a:scene3d>
              <a:camera prst="legacyPerspectiveBottom"/>
              <a:lightRig rig="legacyFlat3" dir="t"/>
            </a:scene3d>
            <a:sp3d extrusionH="887400" prstMaterial="legacyMatte">
              <a:bevelT w="13500" h="13500" prst="angle"/>
              <a:bevelB w="13500" h="13500" prst="angle"/>
              <a:extrusionClr>
                <a:srgbClr val="FF6600"/>
              </a:extrusionClr>
            </a:sp3d>
          </p:spPr>
          <p:txBody>
            <a:bodyPr wrap="none" anchor="ctr">
              <a:flatTx/>
            </a:bodyPr>
            <a:lstStyle/>
            <a:p>
              <a:pPr algn="ctr"/>
              <a:r>
                <a:rPr lang="zh-CN" altLang="en-GB" b="1" dirty="0">
                  <a:solidFill>
                    <a:schemeClr val="bg1"/>
                  </a:solidFill>
                  <a:latin typeface="Times New Roman" panose="02020603050405020304" pitchFamily="18" charset="0"/>
                </a:rPr>
                <a:t>银行</a:t>
              </a:r>
            </a:p>
            <a:p>
              <a:pPr algn="ctr"/>
              <a:r>
                <a:rPr lang="zh-CN" altLang="en-GB" b="1" dirty="0">
                  <a:solidFill>
                    <a:schemeClr val="bg1"/>
                  </a:solidFill>
                  <a:latin typeface="Times New Roman" panose="02020603050405020304" pitchFamily="18" charset="0"/>
                </a:rPr>
                <a:t>电信</a:t>
              </a:r>
            </a:p>
            <a:p>
              <a:pPr algn="ctr"/>
              <a:r>
                <a:rPr lang="zh-CN" altLang="en-GB" b="1" dirty="0">
                  <a:solidFill>
                    <a:schemeClr val="bg1"/>
                  </a:solidFill>
                  <a:latin typeface="Times New Roman" panose="02020603050405020304" pitchFamily="18" charset="0"/>
                </a:rPr>
                <a:t>零售</a:t>
              </a:r>
            </a:p>
            <a:p>
              <a:pPr algn="ctr"/>
              <a:r>
                <a:rPr lang="zh-CN" altLang="en-GB" b="1" dirty="0">
                  <a:solidFill>
                    <a:schemeClr val="bg1"/>
                  </a:solidFill>
                  <a:latin typeface="Times New Roman" panose="02020603050405020304" pitchFamily="18" charset="0"/>
                </a:rPr>
                <a:t>保险</a:t>
              </a:r>
            </a:p>
          </p:txBody>
        </p:sp>
        <p:sp>
          <p:nvSpPr>
            <p:cNvPr id="3092" name="Rectangle 20"/>
            <p:cNvSpPr>
              <a:spLocks noChangeArrowheads="1"/>
            </p:cNvSpPr>
            <p:nvPr/>
          </p:nvSpPr>
          <p:spPr bwMode="auto">
            <a:xfrm>
              <a:off x="3528" y="1200"/>
              <a:ext cx="1464" cy="828"/>
            </a:xfrm>
            <a:prstGeom prst="rect">
              <a:avLst/>
            </a:prstGeom>
            <a:solidFill>
              <a:srgbClr val="003366"/>
            </a:solidFill>
            <a:ln w="9525">
              <a:miter lim="800000"/>
            </a:ln>
            <a:effectLst/>
            <a:scene3d>
              <a:camera prst="legacyPerspectiveBottom"/>
              <a:lightRig rig="legacyFlat3" dir="t"/>
            </a:scene3d>
            <a:sp3d extrusionH="887400" prstMaterial="legacyMatte">
              <a:bevelT w="13500" h="13500" prst="angle"/>
              <a:bevelB w="13500" h="13500" prst="angle"/>
              <a:extrusionClr>
                <a:srgbClr val="003366"/>
              </a:extrusionClr>
            </a:sp3d>
          </p:spPr>
          <p:txBody>
            <a:bodyPr wrap="none" anchor="ctr">
              <a:flatTx/>
            </a:bodyPr>
            <a:lstStyle/>
            <a:p>
              <a:pPr algn="ctr"/>
              <a:r>
                <a:rPr lang="zh-CN" altLang="en-GB" b="1" dirty="0">
                  <a:solidFill>
                    <a:schemeClr val="bg1"/>
                  </a:solidFill>
                  <a:latin typeface="Times New Roman" panose="02020603050405020304" pitchFamily="18" charset="0"/>
                </a:rPr>
                <a:t>制药</a:t>
              </a:r>
            </a:p>
            <a:p>
              <a:pPr algn="ctr"/>
              <a:r>
                <a:rPr lang="zh-CN" altLang="en-GB" b="1" dirty="0">
                  <a:solidFill>
                    <a:schemeClr val="bg1"/>
                  </a:solidFill>
                  <a:latin typeface="Times New Roman" panose="02020603050405020304" pitchFamily="18" charset="0"/>
                </a:rPr>
                <a:t>生物信息</a:t>
              </a:r>
            </a:p>
            <a:p>
              <a:pPr algn="ctr"/>
              <a:r>
                <a:rPr lang="zh-CN" altLang="en-GB" b="1" dirty="0">
                  <a:solidFill>
                    <a:schemeClr val="bg1"/>
                  </a:solidFill>
                  <a:latin typeface="Times New Roman" panose="02020603050405020304" pitchFamily="18" charset="0"/>
                </a:rPr>
                <a:t>科学研究</a:t>
              </a:r>
            </a:p>
            <a:p>
              <a:pPr algn="ctr"/>
              <a:r>
                <a:rPr lang="zh-CN" altLang="en-GB" b="1" dirty="0">
                  <a:solidFill>
                    <a:schemeClr val="bg1"/>
                  </a:solidFill>
                  <a:latin typeface="Times New Roman" panose="02020603050405020304" pitchFamily="18" charset="0"/>
                </a:rPr>
                <a:t>……</a:t>
              </a:r>
            </a:p>
          </p:txBody>
        </p:sp>
      </p:grpSp>
      <p:sp>
        <p:nvSpPr>
          <p:cNvPr id="3093" name="Text Box 21"/>
          <p:cNvSpPr txBox="1">
            <a:spLocks noChangeArrowheads="1"/>
          </p:cNvSpPr>
          <p:nvPr/>
        </p:nvSpPr>
        <p:spPr bwMode="auto">
          <a:xfrm>
            <a:off x="12189462" y="2834641"/>
            <a:ext cx="1709419" cy="1024450"/>
          </a:xfrm>
          <a:prstGeom prst="rect">
            <a:avLst/>
          </a:prstGeom>
          <a:noFill/>
          <a:ln w="9525">
            <a:noFill/>
            <a:miter lim="800000"/>
          </a:ln>
          <a:effectLst/>
        </p:spPr>
        <p:txBody>
          <a:bodyPr lIns="130622" tIns="65311" rIns="130622" bIns="65311">
            <a:spAutoFit/>
          </a:bodyPr>
          <a:lstStyle/>
          <a:p>
            <a:r>
              <a:rPr lang="zh-CN" altLang="en-GB" sz="2900" dirty="0">
                <a:latin typeface="Times New Roman" panose="02020603050405020304" pitchFamily="18" charset="0"/>
              </a:rPr>
              <a:t>相关行业</a:t>
            </a:r>
          </a:p>
        </p:txBody>
      </p:sp>
      <p:sp>
        <p:nvSpPr>
          <p:cNvPr id="3094" name="Text Box 22"/>
          <p:cNvSpPr txBox="1">
            <a:spLocks noChangeArrowheads="1"/>
          </p:cNvSpPr>
          <p:nvPr/>
        </p:nvSpPr>
        <p:spPr bwMode="auto">
          <a:xfrm>
            <a:off x="1828800" y="1188720"/>
            <a:ext cx="7193280" cy="916728"/>
          </a:xfrm>
          <a:prstGeom prst="rect">
            <a:avLst/>
          </a:prstGeom>
          <a:noFill/>
          <a:ln w="9525">
            <a:noFill/>
            <a:miter lim="800000"/>
          </a:ln>
          <a:effectLst/>
        </p:spPr>
        <p:txBody>
          <a:bodyPr lIns="130622" tIns="65311" rIns="130622" bIns="65311">
            <a:spAutoFit/>
          </a:bodyPr>
          <a:lstStyle/>
          <a:p>
            <a:pPr>
              <a:spcBef>
                <a:spcPct val="50000"/>
              </a:spcBef>
            </a:pPr>
            <a:r>
              <a:rPr lang="zh-CN" altLang="en-US" sz="5100" b="1" dirty="0">
                <a:latin typeface="Times New Roman" panose="02020603050405020304" pitchFamily="18" charset="0"/>
              </a:rPr>
              <a:t>商务应用需求的推动</a:t>
            </a:r>
          </a:p>
        </p:txBody>
      </p:sp>
      <p:sp>
        <p:nvSpPr>
          <p:cNvPr id="3095" name="Rectangle 23"/>
          <p:cNvSpPr>
            <a:spLocks noChangeArrowheads="1"/>
          </p:cNvSpPr>
          <p:nvPr/>
        </p:nvSpPr>
        <p:spPr bwMode="auto">
          <a:xfrm>
            <a:off x="3048001" y="7406640"/>
            <a:ext cx="8376920" cy="532007"/>
          </a:xfrm>
          <a:prstGeom prst="rect">
            <a:avLst/>
          </a:prstGeom>
          <a:noFill/>
          <a:ln w="9525">
            <a:noFill/>
            <a:miter lim="800000"/>
          </a:ln>
          <a:effectLst/>
        </p:spPr>
        <p:txBody>
          <a:bodyPr lIns="130622" tIns="65311" rIns="130622" bIns="65311">
            <a:spAutoFit/>
          </a:bodyPr>
          <a:lstStyle/>
          <a:p>
            <a:r>
              <a:rPr lang="zh-CN" altLang="en-GB" b="1" dirty="0">
                <a:solidFill>
                  <a:schemeClr val="bg1"/>
                </a:solidFill>
                <a:latin typeface="Times New Roman" panose="02020603050405020304" pitchFamily="18" charset="0"/>
              </a:rPr>
              <a:t>神经网络、决策树、回归分析、粗集、遗传算法</a:t>
            </a:r>
            <a:endParaRPr lang="zh-CN" altLang="en-US" b="1" dirty="0">
              <a:solidFill>
                <a:schemeClr val="bg1"/>
              </a:solidFill>
              <a:latin typeface="Times New Roman" panose="02020603050405020304" pitchFamily="18" charset="0"/>
            </a:endParaRPr>
          </a:p>
        </p:txBody>
      </p:sp>
    </p:spTree>
  </p:cSld>
  <p:clrMapOvr>
    <a:masterClrMapping/>
  </p:clrMapOvr>
  <p:transition>
    <p:random/>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ChangeArrowheads="1"/>
          </p:cNvSpPr>
          <p:nvPr/>
        </p:nvSpPr>
        <p:spPr bwMode="auto">
          <a:xfrm>
            <a:off x="1828800" y="1371600"/>
            <a:ext cx="6827520" cy="734518"/>
          </a:xfrm>
          <a:prstGeom prst="rect">
            <a:avLst/>
          </a:prstGeom>
          <a:noFill/>
          <a:ln w="9525">
            <a:noFill/>
            <a:miter lim="800000"/>
          </a:ln>
          <a:effectLst/>
        </p:spPr>
        <p:txBody>
          <a:bodyPr lIns="260790" tIns="65765" rIns="260790" bIns="65765">
            <a:spAutoFit/>
          </a:bodyPr>
          <a:lstStyle/>
          <a:p>
            <a:pPr>
              <a:lnSpc>
                <a:spcPct val="85000"/>
              </a:lnSpc>
            </a:pPr>
            <a:r>
              <a:rPr lang="zh-CN" altLang="en-US" sz="4600" b="1" dirty="0">
                <a:solidFill>
                  <a:schemeClr val="tx2"/>
                </a:solidFill>
                <a:effectLst>
                  <a:outerShdw blurRad="38100" dist="38100" dir="2700000" algn="tl">
                    <a:srgbClr val="C0C0C0"/>
                  </a:outerShdw>
                </a:effectLst>
                <a:ea typeface="黑体" panose="02010609060101010101" pitchFamily="49" charset="-122"/>
              </a:rPr>
              <a:t>商务智能应用领域</a:t>
            </a:r>
          </a:p>
        </p:txBody>
      </p:sp>
      <p:sp>
        <p:nvSpPr>
          <p:cNvPr id="9220" name="Rectangle 4"/>
          <p:cNvSpPr>
            <a:spLocks noChangeArrowheads="1"/>
          </p:cNvSpPr>
          <p:nvPr/>
        </p:nvSpPr>
        <p:spPr bwMode="auto">
          <a:xfrm>
            <a:off x="1219200" y="2468880"/>
            <a:ext cx="12435840" cy="4846320"/>
          </a:xfrm>
          <a:prstGeom prst="rect">
            <a:avLst/>
          </a:prstGeom>
          <a:noFill/>
          <a:ln w="9525">
            <a:noFill/>
            <a:miter lim="800000"/>
          </a:ln>
          <a:effectLst/>
        </p:spPr>
        <p:txBody>
          <a:bodyPr lIns="130622" tIns="65311" rIns="130622" bIns="65311"/>
          <a:lstStyle/>
          <a:p>
            <a:pPr marL="489585" indent="-489585">
              <a:lnSpc>
                <a:spcPct val="90000"/>
              </a:lnSpc>
              <a:spcBef>
                <a:spcPct val="20000"/>
              </a:spcBef>
              <a:buClr>
                <a:schemeClr val="folHlink"/>
              </a:buClr>
              <a:buSzPct val="60000"/>
              <a:buFont typeface="Wingdings" panose="05000000000000000000" pitchFamily="2" charset="2"/>
              <a:buChar char="n"/>
            </a:pPr>
            <a:r>
              <a:rPr lang="zh-CN" altLang="en-US" dirty="0">
                <a:latin typeface="Times New Roman" panose="02020603050405020304" pitchFamily="18" charset="0"/>
              </a:rPr>
              <a:t>银行</a:t>
            </a:r>
          </a:p>
          <a:p>
            <a:pPr marL="489585" indent="-489585">
              <a:lnSpc>
                <a:spcPct val="90000"/>
              </a:lnSpc>
              <a:spcBef>
                <a:spcPct val="20000"/>
              </a:spcBef>
              <a:buClr>
                <a:schemeClr val="folHlink"/>
              </a:buClr>
              <a:buSzPct val="60000"/>
              <a:buFont typeface="Wingdings" panose="05000000000000000000" pitchFamily="2" charset="2"/>
              <a:buChar char="n"/>
            </a:pPr>
            <a:r>
              <a:rPr lang="zh-CN" altLang="en-US" sz="2300" dirty="0">
                <a:latin typeface="宋体" panose="02010600030101010101" pitchFamily="2" charset="-122"/>
              </a:rPr>
              <a:t>美国银行家协会</a:t>
            </a:r>
            <a:r>
              <a:rPr lang="en-US" altLang="zh-CN" sz="2300" dirty="0">
                <a:latin typeface="Times New Roman" panose="02020603050405020304" pitchFamily="18" charset="0"/>
                <a:cs typeface="Times New Roman" panose="02020603050405020304" pitchFamily="18" charset="0"/>
              </a:rPr>
              <a:t>(ABA)</a:t>
            </a:r>
            <a:r>
              <a:rPr lang="zh-CN" altLang="en-US" sz="2300" dirty="0">
                <a:latin typeface="宋体" panose="02010600030101010101" pitchFamily="2" charset="-122"/>
              </a:rPr>
              <a:t>预测数据仓库和数据挖掘技术在美国商业银行的应用增长率是</a:t>
            </a:r>
            <a:r>
              <a:rPr lang="en-US" altLang="zh-CN" sz="2300" dirty="0">
                <a:latin typeface="Times New Roman" panose="02020603050405020304" pitchFamily="18" charset="0"/>
                <a:cs typeface="Times New Roman" panose="02020603050405020304" pitchFamily="18" charset="0"/>
              </a:rPr>
              <a:t>14.9</a:t>
            </a:r>
            <a:r>
              <a:rPr lang="zh-CN" altLang="en-US" sz="2300" dirty="0">
                <a:latin typeface="宋体" panose="02010600030101010101" pitchFamily="2" charset="-122"/>
              </a:rPr>
              <a:t>％。</a:t>
            </a:r>
          </a:p>
          <a:p>
            <a:pPr marL="489585" indent="-489585">
              <a:lnSpc>
                <a:spcPct val="90000"/>
              </a:lnSpc>
              <a:spcBef>
                <a:spcPct val="20000"/>
              </a:spcBef>
              <a:buClr>
                <a:schemeClr val="folHlink"/>
              </a:buClr>
              <a:buSzPct val="60000"/>
              <a:buFont typeface="Wingdings" panose="05000000000000000000" pitchFamily="2" charset="2"/>
              <a:buChar char="n"/>
            </a:pPr>
            <a:r>
              <a:rPr lang="zh-CN" altLang="en-US" sz="2300" dirty="0">
                <a:latin typeface="宋体" panose="02010600030101010101" pitchFamily="2" charset="-122"/>
              </a:rPr>
              <a:t>分析客户使用分销渠道的情况和分销渠道的容量</a:t>
            </a:r>
            <a:r>
              <a:rPr lang="zh-CN" altLang="en-US" sz="2300" dirty="0">
                <a:latin typeface="Times New Roman" panose="02020603050405020304" pitchFamily="18" charset="0"/>
              </a:rPr>
              <a:t> ；建立利润评测模型；客户关系优化；风险控制等</a:t>
            </a:r>
          </a:p>
          <a:p>
            <a:pPr marL="489585" indent="-489585">
              <a:lnSpc>
                <a:spcPct val="90000"/>
              </a:lnSpc>
              <a:spcBef>
                <a:spcPct val="20000"/>
              </a:spcBef>
              <a:buClr>
                <a:schemeClr val="folHlink"/>
              </a:buClr>
              <a:buSzPct val="60000"/>
              <a:buFont typeface="Wingdings" panose="05000000000000000000" pitchFamily="2" charset="2"/>
              <a:buChar char="n"/>
            </a:pPr>
            <a:r>
              <a:rPr lang="zh-CN" altLang="en-US" dirty="0">
                <a:latin typeface="Times New Roman" panose="02020603050405020304" pitchFamily="18" charset="0"/>
              </a:rPr>
              <a:t>电子商务</a:t>
            </a:r>
          </a:p>
          <a:p>
            <a:pPr marL="489585" indent="-489585">
              <a:lnSpc>
                <a:spcPct val="90000"/>
              </a:lnSpc>
              <a:spcBef>
                <a:spcPct val="20000"/>
              </a:spcBef>
              <a:buClr>
                <a:schemeClr val="folHlink"/>
              </a:buClr>
              <a:buSzPct val="60000"/>
              <a:buFont typeface="Wingdings" panose="05000000000000000000" pitchFamily="2" charset="2"/>
              <a:buChar char="n"/>
            </a:pPr>
            <a:r>
              <a:rPr lang="zh-CN" altLang="en-US" sz="2300" dirty="0">
                <a:latin typeface="宋体" panose="02010600030101010101" pitchFamily="2" charset="-122"/>
              </a:rPr>
              <a:t>网上商品推荐；个性化网页；自适应网站</a:t>
            </a:r>
            <a:r>
              <a:rPr lang="en-US" altLang="zh-CN" sz="2300" dirty="0">
                <a:latin typeface="Times New Roman" panose="02020603050405020304"/>
              </a:rPr>
              <a:t>…</a:t>
            </a:r>
            <a:endParaRPr lang="en-US" altLang="zh-CN" sz="2300" dirty="0">
              <a:latin typeface="宋体" panose="02010600030101010101" pitchFamily="2" charset="-122"/>
            </a:endParaRPr>
          </a:p>
          <a:p>
            <a:pPr marL="489585" indent="-489585">
              <a:lnSpc>
                <a:spcPct val="90000"/>
              </a:lnSpc>
              <a:spcBef>
                <a:spcPct val="20000"/>
              </a:spcBef>
              <a:buClr>
                <a:schemeClr val="folHlink"/>
              </a:buClr>
              <a:buSzPct val="60000"/>
              <a:buFont typeface="Wingdings" panose="05000000000000000000" pitchFamily="2" charset="2"/>
              <a:buChar char="n"/>
            </a:pPr>
            <a:r>
              <a:rPr lang="zh-CN" altLang="en-US" dirty="0">
                <a:latin typeface="Times New Roman" panose="02020603050405020304" pitchFamily="18" charset="0"/>
              </a:rPr>
              <a:t>生物制药、基因研究</a:t>
            </a:r>
          </a:p>
          <a:p>
            <a:pPr marL="489585" indent="-489585">
              <a:lnSpc>
                <a:spcPct val="90000"/>
              </a:lnSpc>
              <a:spcBef>
                <a:spcPct val="20000"/>
              </a:spcBef>
              <a:buClr>
                <a:schemeClr val="folHlink"/>
              </a:buClr>
              <a:buSzPct val="60000"/>
              <a:buFont typeface="Wingdings" panose="05000000000000000000" pitchFamily="2" charset="2"/>
              <a:buChar char="n"/>
            </a:pPr>
            <a:r>
              <a:rPr lang="en-US" altLang="zh-CN" sz="2300" dirty="0">
                <a:latin typeface="宋体" panose="02010600030101010101" pitchFamily="2" charset="-122"/>
              </a:rPr>
              <a:t>DNA</a:t>
            </a:r>
            <a:r>
              <a:rPr lang="zh-CN" altLang="en-US" sz="2300" dirty="0">
                <a:latin typeface="宋体" panose="02010600030101010101" pitchFamily="2" charset="-122"/>
              </a:rPr>
              <a:t>序列查询和匹配；识别基因序列的共发生性 </a:t>
            </a:r>
            <a:r>
              <a:rPr lang="en-US" altLang="zh-CN" sz="2300" dirty="0">
                <a:latin typeface="Times New Roman" panose="02020603050405020304"/>
              </a:rPr>
              <a:t>…</a:t>
            </a:r>
            <a:endParaRPr lang="en-US" altLang="zh-CN" sz="2300" dirty="0">
              <a:latin typeface="宋体" panose="02010600030101010101" pitchFamily="2" charset="-122"/>
            </a:endParaRPr>
          </a:p>
          <a:p>
            <a:pPr marL="489585" indent="-489585">
              <a:lnSpc>
                <a:spcPct val="90000"/>
              </a:lnSpc>
              <a:spcBef>
                <a:spcPct val="20000"/>
              </a:spcBef>
              <a:buClr>
                <a:schemeClr val="folHlink"/>
              </a:buClr>
              <a:buSzPct val="60000"/>
              <a:buFont typeface="Wingdings" panose="05000000000000000000" pitchFamily="2" charset="2"/>
              <a:buChar char="n"/>
            </a:pPr>
            <a:r>
              <a:rPr lang="zh-CN" altLang="en-US" dirty="0">
                <a:latin typeface="Times New Roman" panose="02020603050405020304" pitchFamily="18" charset="0"/>
              </a:rPr>
              <a:t>电信</a:t>
            </a:r>
          </a:p>
          <a:p>
            <a:pPr marL="489585" indent="-489585">
              <a:lnSpc>
                <a:spcPct val="90000"/>
              </a:lnSpc>
              <a:spcBef>
                <a:spcPct val="20000"/>
              </a:spcBef>
              <a:buClr>
                <a:schemeClr val="folHlink"/>
              </a:buClr>
              <a:buSzPct val="60000"/>
              <a:buFont typeface="Wingdings" panose="05000000000000000000" pitchFamily="2" charset="2"/>
              <a:buChar char="n"/>
            </a:pPr>
            <a:r>
              <a:rPr lang="zh-CN" altLang="en-US" sz="2300" dirty="0">
                <a:latin typeface="宋体" panose="02010600030101010101" pitchFamily="2" charset="-122"/>
              </a:rPr>
              <a:t>欺诈甄别；客户流失</a:t>
            </a:r>
            <a:r>
              <a:rPr lang="en-US" altLang="zh-CN" sz="2300" dirty="0">
                <a:latin typeface="Times New Roman" panose="02020603050405020304"/>
              </a:rPr>
              <a:t>…</a:t>
            </a:r>
            <a:endParaRPr lang="en-US" altLang="zh-CN" sz="2300" dirty="0">
              <a:latin typeface="宋体" panose="02010600030101010101" pitchFamily="2" charset="-122"/>
            </a:endParaRPr>
          </a:p>
          <a:p>
            <a:pPr marL="489585" indent="-489585">
              <a:lnSpc>
                <a:spcPct val="90000"/>
              </a:lnSpc>
              <a:spcBef>
                <a:spcPct val="20000"/>
              </a:spcBef>
              <a:buClr>
                <a:schemeClr val="folHlink"/>
              </a:buClr>
              <a:buSzPct val="60000"/>
              <a:buFont typeface="Wingdings" panose="05000000000000000000" pitchFamily="2" charset="2"/>
              <a:buChar char="n"/>
            </a:pPr>
            <a:r>
              <a:rPr lang="zh-CN" altLang="en-US" dirty="0">
                <a:latin typeface="Times New Roman" panose="02020603050405020304" pitchFamily="18" charset="0"/>
              </a:rPr>
              <a:t>保险、零售</a:t>
            </a:r>
            <a:r>
              <a:rPr lang="en-US" altLang="zh-CN" dirty="0">
                <a:latin typeface="Times New Roman" panose="02020603050405020304" pitchFamily="18" charset="0"/>
              </a:rPr>
              <a:t>……</a:t>
            </a:r>
          </a:p>
          <a:p>
            <a:pPr marL="489585" indent="-489585">
              <a:lnSpc>
                <a:spcPct val="90000"/>
              </a:lnSpc>
              <a:spcBef>
                <a:spcPct val="20000"/>
              </a:spcBef>
              <a:buClr>
                <a:schemeClr val="folHlink"/>
              </a:buClr>
              <a:buSzPct val="60000"/>
              <a:buFont typeface="Wingdings" panose="05000000000000000000" pitchFamily="2" charset="2"/>
              <a:buChar char="n"/>
            </a:pPr>
            <a:r>
              <a:rPr lang="zh-CN" altLang="en-US" dirty="0">
                <a:latin typeface="Times New Roman" panose="02020603050405020304" pitchFamily="18" charset="0"/>
              </a:rPr>
              <a:t>政府部门、教育机构、医疗机构和公用事业等。利用商务智能的企业现在已越来越多，遍及各行各业。</a:t>
            </a:r>
          </a:p>
          <a:p>
            <a:pPr marL="489585" indent="-489585">
              <a:lnSpc>
                <a:spcPct val="90000"/>
              </a:lnSpc>
              <a:spcBef>
                <a:spcPct val="20000"/>
              </a:spcBef>
              <a:buClr>
                <a:schemeClr val="folHlink"/>
              </a:buClr>
              <a:buSzPct val="60000"/>
              <a:buFont typeface="Wingdings" panose="05000000000000000000" pitchFamily="2" charset="2"/>
              <a:buChar char="n"/>
            </a:pPr>
            <a:endParaRPr lang="zh-CN" altLang="en-US" dirty="0">
              <a:latin typeface="Times New Roman" panose="02020603050405020304" pitchFamily="18" charset="0"/>
            </a:endParaRPr>
          </a:p>
          <a:p>
            <a:pPr marL="489585" indent="-489585">
              <a:lnSpc>
                <a:spcPct val="90000"/>
              </a:lnSpc>
              <a:spcBef>
                <a:spcPct val="20000"/>
              </a:spcBef>
              <a:buClr>
                <a:schemeClr val="folHlink"/>
              </a:buClr>
              <a:buSzPct val="60000"/>
              <a:buFont typeface="Wingdings" panose="05000000000000000000" pitchFamily="2" charset="2"/>
              <a:buChar char="n"/>
            </a:pPr>
            <a:endParaRPr lang="zh-CN" altLang="en-US" dirty="0">
              <a:latin typeface="Times New Roman" panose="02020603050405020304" pitchFamily="18" charset="0"/>
            </a:endParaRPr>
          </a:p>
          <a:p>
            <a:pPr marL="489585" indent="-489585">
              <a:lnSpc>
                <a:spcPct val="90000"/>
              </a:lnSpc>
              <a:spcBef>
                <a:spcPct val="20000"/>
              </a:spcBef>
              <a:buClr>
                <a:schemeClr val="folHlink"/>
              </a:buClr>
              <a:buSzPct val="60000"/>
              <a:buFont typeface="Wingdings" panose="05000000000000000000" pitchFamily="2" charset="2"/>
              <a:buChar char="n"/>
            </a:pPr>
            <a:endParaRPr lang="en-US" altLang="zh-CN" sz="2300" dirty="0">
              <a:latin typeface="宋体" panose="02010600030101010101" pitchFamily="2" charset="-122"/>
            </a:endParaRPr>
          </a:p>
        </p:txBody>
      </p:sp>
    </p:spTree>
  </p:cSld>
  <p:clrMapOvr>
    <a:masterClrMapping/>
  </p:clrMapOvr>
  <p:transition>
    <p:random/>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050"/>
          <p:cNvSpPr>
            <a:spLocks noGrp="1" noChangeArrowheads="1"/>
          </p:cNvSpPr>
          <p:nvPr>
            <p:ph type="title"/>
          </p:nvPr>
        </p:nvSpPr>
        <p:spPr>
          <a:xfrm>
            <a:off x="2072641" y="1280160"/>
            <a:ext cx="5961381" cy="741046"/>
          </a:xfrm>
        </p:spPr>
        <p:txBody>
          <a:bodyPr/>
          <a:lstStyle/>
          <a:p>
            <a:r>
              <a:rPr lang="zh-CN" altLang="en-US" sz="4600" dirty="0"/>
              <a:t>商务智能的作用</a:t>
            </a:r>
          </a:p>
        </p:txBody>
      </p:sp>
      <p:sp>
        <p:nvSpPr>
          <p:cNvPr id="81923" name="Rectangle 2051"/>
          <p:cNvSpPr>
            <a:spLocks noGrp="1" noChangeArrowheads="1"/>
          </p:cNvSpPr>
          <p:nvPr>
            <p:ph type="body" idx="1"/>
          </p:nvPr>
        </p:nvSpPr>
        <p:spPr>
          <a:xfrm>
            <a:off x="1892301" y="2421256"/>
            <a:ext cx="11031219" cy="4253864"/>
          </a:xfrm>
        </p:spPr>
        <p:txBody>
          <a:bodyPr/>
          <a:lstStyle/>
          <a:p>
            <a:r>
              <a:rPr lang="zh-CN" altLang="en-US" sz="3400" dirty="0">
                <a:latin typeface="宋体" panose="02010600030101010101" pitchFamily="2" charset="-122"/>
              </a:rPr>
              <a:t>制定合适的市场营销策略 </a:t>
            </a:r>
          </a:p>
          <a:p>
            <a:r>
              <a:rPr lang="zh-CN" altLang="en-US" sz="3400" dirty="0">
                <a:latin typeface="宋体" panose="02010600030101010101" pitchFamily="2" charset="-122"/>
              </a:rPr>
              <a:t>改善顾客智能 </a:t>
            </a:r>
          </a:p>
          <a:p>
            <a:r>
              <a:rPr lang="zh-CN" altLang="en-US" sz="3400" dirty="0">
                <a:latin typeface="宋体" panose="02010600030101010101" pitchFamily="2" charset="-122"/>
              </a:rPr>
              <a:t>经营成本与收入分析 </a:t>
            </a:r>
          </a:p>
          <a:p>
            <a:r>
              <a:rPr lang="zh-CN" altLang="en-US" sz="3400" dirty="0">
                <a:latin typeface="宋体" panose="02010600030101010101" pitchFamily="2" charset="-122"/>
              </a:rPr>
              <a:t>提高风险管理能力 </a:t>
            </a:r>
          </a:p>
          <a:p>
            <a:r>
              <a:rPr lang="zh-CN" altLang="en-US" sz="3400" dirty="0">
                <a:latin typeface="宋体" panose="02010600030101010101" pitchFamily="2" charset="-122"/>
              </a:rPr>
              <a:t>改善业务洞察力 </a:t>
            </a:r>
          </a:p>
          <a:p>
            <a:r>
              <a:rPr lang="zh-CN" altLang="en-US" sz="3400" dirty="0">
                <a:latin typeface="宋体" panose="02010600030101010101" pitchFamily="2" charset="-122"/>
              </a:rPr>
              <a:t>提高市场响应能力 </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2"/>
          <p:cNvSpPr>
            <a:spLocks noGrp="1" noChangeArrowheads="1"/>
          </p:cNvSpPr>
          <p:nvPr>
            <p:ph type="title"/>
          </p:nvPr>
        </p:nvSpPr>
        <p:spPr>
          <a:xfrm>
            <a:off x="1841501" y="1280160"/>
            <a:ext cx="7302499" cy="832486"/>
          </a:xfrm>
        </p:spPr>
        <p:txBody>
          <a:bodyPr/>
          <a:lstStyle/>
          <a:p>
            <a:r>
              <a:rPr lang="zh-CN" altLang="en-US" sz="4600" dirty="0"/>
              <a:t>商务智能系统的功能</a:t>
            </a:r>
            <a:r>
              <a:rPr lang="zh-CN" altLang="en-US" dirty="0"/>
              <a:t> </a:t>
            </a:r>
          </a:p>
        </p:txBody>
      </p:sp>
      <p:sp>
        <p:nvSpPr>
          <p:cNvPr id="128003" name="Rectangle 3"/>
          <p:cNvSpPr>
            <a:spLocks noGrp="1" noChangeArrowheads="1"/>
          </p:cNvSpPr>
          <p:nvPr>
            <p:ph type="body" idx="1"/>
          </p:nvPr>
        </p:nvSpPr>
        <p:spPr/>
        <p:txBody>
          <a:bodyPr/>
          <a:lstStyle/>
          <a:p>
            <a:r>
              <a:rPr lang="zh-CN" altLang="en-US" sz="3400" dirty="0">
                <a:latin typeface="宋体" panose="02010600030101010101" pitchFamily="2" charset="-122"/>
              </a:rPr>
              <a:t>数据集成</a:t>
            </a:r>
          </a:p>
          <a:p>
            <a:r>
              <a:rPr lang="zh-CN" altLang="en-US" sz="2300" dirty="0"/>
              <a:t>找到特定商业问题所有的相关信息经常是一件困难而费力的事情</a:t>
            </a:r>
            <a:endParaRPr lang="zh-CN" altLang="en-US" sz="2300" dirty="0">
              <a:latin typeface="宋体" panose="02010600030101010101" pitchFamily="2" charset="-122"/>
            </a:endParaRPr>
          </a:p>
          <a:p>
            <a:r>
              <a:rPr lang="zh-CN" altLang="en-US" sz="3400" dirty="0">
                <a:latin typeface="宋体" panose="02010600030101010101" pitchFamily="2" charset="-122"/>
              </a:rPr>
              <a:t>信息呈现 </a:t>
            </a:r>
          </a:p>
          <a:p>
            <a:r>
              <a:rPr lang="zh-CN" altLang="en-US" sz="3400" dirty="0">
                <a:latin typeface="宋体" panose="02010600030101010101" pitchFamily="2" charset="-122"/>
              </a:rPr>
              <a:t>经营分析 </a:t>
            </a:r>
          </a:p>
          <a:p>
            <a:r>
              <a:rPr lang="zh-CN" altLang="en-US" sz="3400" dirty="0">
                <a:latin typeface="宋体" panose="02010600030101010101" pitchFamily="2" charset="-122"/>
              </a:rPr>
              <a:t>战略决策支持 </a:t>
            </a:r>
          </a:p>
          <a:p>
            <a:endParaRPr lang="en-US" altLang="zh-CN" sz="3400" dirty="0">
              <a:latin typeface="宋体" panose="02010600030101010101" pitchFamily="2" charset="-122"/>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内容占位符 2"/>
          <p:cNvSpPr>
            <a:spLocks noGrp="1"/>
          </p:cNvSpPr>
          <p:nvPr>
            <p:ph idx="1"/>
          </p:nvPr>
        </p:nvSpPr>
        <p:spPr>
          <a:xfrm>
            <a:off x="685800" y="1800226"/>
            <a:ext cx="13167360" cy="5530214"/>
          </a:xfrm>
        </p:spPr>
        <p:txBody>
          <a:bodyPr/>
          <a:lstStyle/>
          <a:p>
            <a:pPr>
              <a:spcBef>
                <a:spcPct val="0"/>
              </a:spcBef>
            </a:pPr>
            <a:r>
              <a:rPr lang="zh-CN" altLang="en-US">
                <a:latin typeface="Segoe"/>
              </a:rPr>
              <a:t>更多的直观形象</a:t>
            </a:r>
          </a:p>
        </p:txBody>
      </p:sp>
      <p:sp>
        <p:nvSpPr>
          <p:cNvPr id="17411" name="标题 1"/>
          <p:cNvSpPr>
            <a:spLocks noGrp="1"/>
          </p:cNvSpPr>
          <p:nvPr>
            <p:ph type="title"/>
          </p:nvPr>
        </p:nvSpPr>
        <p:spPr/>
        <p:txBody>
          <a:bodyPr/>
          <a:lstStyle/>
          <a:p>
            <a:r>
              <a:rPr lang="en-US" altLang="zh-CN">
                <a:latin typeface="Segoe"/>
              </a:rPr>
              <a:t>BI</a:t>
            </a:r>
            <a:r>
              <a:rPr lang="zh-CN" altLang="en-US">
                <a:latin typeface="Segoe"/>
              </a:rPr>
              <a:t>给我们带来了什么</a:t>
            </a:r>
          </a:p>
        </p:txBody>
      </p:sp>
      <p:pic>
        <p:nvPicPr>
          <p:cNvPr id="17412" name="Picture 2"/>
          <p:cNvPicPr>
            <a:picLocks noChangeAspect="1" noChangeArrowheads="1"/>
          </p:cNvPicPr>
          <p:nvPr/>
        </p:nvPicPr>
        <p:blipFill>
          <a:blip r:embed="rId2"/>
          <a:srcRect l="12891" t="14999" r="20313" b="10001"/>
          <a:stretch>
            <a:fillRect/>
          </a:stretch>
        </p:blipFill>
        <p:spPr bwMode="auto">
          <a:xfrm>
            <a:off x="342902" y="4303396"/>
            <a:ext cx="6972299" cy="3669030"/>
          </a:xfrm>
          <a:prstGeom prst="rect">
            <a:avLst/>
          </a:prstGeom>
          <a:noFill/>
          <a:ln w="9525">
            <a:noFill/>
            <a:miter lim="800000"/>
            <a:headEnd/>
            <a:tailEnd/>
          </a:ln>
        </p:spPr>
      </p:pic>
      <p:pic>
        <p:nvPicPr>
          <p:cNvPr id="17413" name="图片 6" descr="035.bmp"/>
          <p:cNvPicPr>
            <a:picLocks noChangeAspect="1"/>
          </p:cNvPicPr>
          <p:nvPr/>
        </p:nvPicPr>
        <p:blipFill>
          <a:blip r:embed="rId3"/>
          <a:srcRect t="15009" b="3928"/>
          <a:stretch>
            <a:fillRect/>
          </a:stretch>
        </p:blipFill>
        <p:spPr bwMode="auto">
          <a:xfrm>
            <a:off x="5600702" y="2461261"/>
            <a:ext cx="8671560" cy="3539490"/>
          </a:xfrm>
          <a:prstGeom prst="rect">
            <a:avLst/>
          </a:prstGeom>
          <a:noFill/>
          <a:ln w="9525">
            <a:noFill/>
            <a:miter lim="800000"/>
            <a:headEnd/>
            <a:tailEnd/>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内容占位符 2"/>
          <p:cNvSpPr>
            <a:spLocks noGrp="1"/>
          </p:cNvSpPr>
          <p:nvPr>
            <p:ph idx="1"/>
          </p:nvPr>
        </p:nvSpPr>
        <p:spPr>
          <a:xfrm>
            <a:off x="685800" y="1800226"/>
            <a:ext cx="13167360" cy="5530214"/>
          </a:xfrm>
        </p:spPr>
        <p:txBody>
          <a:bodyPr/>
          <a:lstStyle/>
          <a:p>
            <a:pPr>
              <a:spcBef>
                <a:spcPct val="0"/>
              </a:spcBef>
            </a:pPr>
            <a:r>
              <a:rPr lang="zh-CN" altLang="en-US">
                <a:latin typeface="Segoe"/>
              </a:rPr>
              <a:t>丰富的报表内涵</a:t>
            </a:r>
            <a:r>
              <a:rPr lang="en-US" altLang="zh-CN">
                <a:latin typeface="Segoe"/>
              </a:rPr>
              <a:t>—KPI</a:t>
            </a:r>
            <a:r>
              <a:rPr lang="zh-CN" altLang="en-US">
                <a:latin typeface="Segoe"/>
              </a:rPr>
              <a:t>指标</a:t>
            </a:r>
            <a:endParaRPr lang="en-US" altLang="zh-CN">
              <a:latin typeface="Segoe"/>
            </a:endParaRPr>
          </a:p>
        </p:txBody>
      </p:sp>
      <p:sp>
        <p:nvSpPr>
          <p:cNvPr id="18435" name="标题 1"/>
          <p:cNvSpPr>
            <a:spLocks noGrp="1"/>
          </p:cNvSpPr>
          <p:nvPr>
            <p:ph type="title"/>
          </p:nvPr>
        </p:nvSpPr>
        <p:spPr>
          <a:xfrm>
            <a:off x="731520" y="845820"/>
            <a:ext cx="13167360" cy="868680"/>
          </a:xfrm>
        </p:spPr>
        <p:txBody>
          <a:bodyPr/>
          <a:lstStyle/>
          <a:p>
            <a:r>
              <a:rPr lang="en-US" altLang="zh-CN">
                <a:latin typeface="Segoe"/>
              </a:rPr>
              <a:t>BI</a:t>
            </a:r>
            <a:r>
              <a:rPr lang="zh-CN" altLang="en-US">
                <a:latin typeface="Segoe"/>
              </a:rPr>
              <a:t>给我们带来了什么</a:t>
            </a:r>
          </a:p>
        </p:txBody>
      </p:sp>
      <p:pic>
        <p:nvPicPr>
          <p:cNvPr id="6" name="Picture 2"/>
          <p:cNvPicPr>
            <a:picLocks noChangeAspect="1" noChangeArrowheads="1"/>
          </p:cNvPicPr>
          <p:nvPr/>
        </p:nvPicPr>
        <p:blipFill>
          <a:blip r:embed="rId2"/>
          <a:srcRect l="12897" t="14286" b="14041"/>
          <a:stretch>
            <a:fillRect/>
          </a:stretch>
        </p:blipFill>
        <p:spPr bwMode="auto">
          <a:xfrm>
            <a:off x="457201" y="2486026"/>
            <a:ext cx="9372600" cy="3329940"/>
          </a:xfrm>
          <a:prstGeom prst="rect">
            <a:avLst/>
          </a:prstGeom>
          <a:ln>
            <a:noFill/>
          </a:ln>
          <a:effectLst>
            <a:outerShdw blurRad="292100" dist="139700" dir="2700000" algn="tl" rotWithShape="0">
              <a:srgbClr val="333333">
                <a:alpha val="65000"/>
              </a:srgbClr>
            </a:outerShdw>
          </a:effectLst>
        </p:spPr>
      </p:pic>
      <p:pic>
        <p:nvPicPr>
          <p:cNvPr id="8" name="图片 7" descr="话务量指标贡献度.bmp"/>
          <p:cNvPicPr>
            <a:picLocks noChangeAspect="1"/>
          </p:cNvPicPr>
          <p:nvPr/>
        </p:nvPicPr>
        <p:blipFill>
          <a:blip r:embed="rId3"/>
          <a:srcRect b="46875"/>
          <a:stretch>
            <a:fillRect/>
          </a:stretch>
        </p:blipFill>
        <p:spPr bwMode="auto">
          <a:xfrm>
            <a:off x="3886201" y="4423411"/>
            <a:ext cx="10744200" cy="346329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内容占位符 2"/>
          <p:cNvSpPr>
            <a:spLocks noGrp="1"/>
          </p:cNvSpPr>
          <p:nvPr>
            <p:ph idx="1"/>
          </p:nvPr>
        </p:nvSpPr>
        <p:spPr>
          <a:xfrm>
            <a:off x="685800" y="1800226"/>
            <a:ext cx="13167360" cy="5530214"/>
          </a:xfrm>
        </p:spPr>
        <p:txBody>
          <a:bodyPr/>
          <a:lstStyle/>
          <a:p>
            <a:pPr>
              <a:spcBef>
                <a:spcPct val="0"/>
              </a:spcBef>
            </a:pPr>
            <a:r>
              <a:rPr lang="zh-CN" altLang="en-US">
                <a:latin typeface="Segoe"/>
              </a:rPr>
              <a:t>丰富的报表内涵</a:t>
            </a:r>
            <a:r>
              <a:rPr lang="en-US" altLang="zh-CN">
                <a:latin typeface="Segoe"/>
              </a:rPr>
              <a:t>—KPI</a:t>
            </a:r>
            <a:r>
              <a:rPr lang="zh-CN" altLang="en-US">
                <a:latin typeface="Segoe"/>
              </a:rPr>
              <a:t>指标</a:t>
            </a:r>
            <a:endParaRPr lang="en-US" altLang="zh-CN">
              <a:latin typeface="Segoe"/>
            </a:endParaRPr>
          </a:p>
        </p:txBody>
      </p:sp>
      <p:sp>
        <p:nvSpPr>
          <p:cNvPr id="19459" name="标题 1"/>
          <p:cNvSpPr>
            <a:spLocks noGrp="1"/>
          </p:cNvSpPr>
          <p:nvPr>
            <p:ph type="title"/>
          </p:nvPr>
        </p:nvSpPr>
        <p:spPr>
          <a:xfrm>
            <a:off x="731520" y="845820"/>
            <a:ext cx="13167360" cy="782956"/>
          </a:xfrm>
        </p:spPr>
        <p:txBody>
          <a:bodyPr/>
          <a:lstStyle/>
          <a:p>
            <a:r>
              <a:rPr lang="en-US" altLang="zh-CN">
                <a:latin typeface="Segoe"/>
              </a:rPr>
              <a:t>BI</a:t>
            </a:r>
            <a:r>
              <a:rPr lang="zh-CN" altLang="en-US">
                <a:latin typeface="Segoe"/>
              </a:rPr>
              <a:t>给我们带来了什么</a:t>
            </a:r>
          </a:p>
        </p:txBody>
      </p:sp>
      <p:pic>
        <p:nvPicPr>
          <p:cNvPr id="19460" name="图片 6" descr="平均历时和处理及时率环比分析.bmp"/>
          <p:cNvPicPr>
            <a:picLocks noChangeAspect="1"/>
          </p:cNvPicPr>
          <p:nvPr/>
        </p:nvPicPr>
        <p:blipFill>
          <a:blip r:embed="rId2"/>
          <a:srcRect r="54558" b="60271"/>
          <a:stretch>
            <a:fillRect/>
          </a:stretch>
        </p:blipFill>
        <p:spPr bwMode="auto">
          <a:xfrm>
            <a:off x="457201" y="2486026"/>
            <a:ext cx="7320280" cy="3600450"/>
          </a:xfrm>
          <a:prstGeom prst="rect">
            <a:avLst/>
          </a:prstGeom>
          <a:noFill/>
          <a:ln w="9525">
            <a:noFill/>
            <a:miter lim="800000"/>
            <a:headEnd/>
            <a:tailEnd/>
          </a:ln>
        </p:spPr>
      </p:pic>
      <p:pic>
        <p:nvPicPr>
          <p:cNvPr id="9" name="图片 8" descr="平均历时和处理及时率环比分析.bmp"/>
          <p:cNvPicPr>
            <a:picLocks noChangeAspect="1"/>
          </p:cNvPicPr>
          <p:nvPr/>
        </p:nvPicPr>
        <p:blipFill>
          <a:blip r:embed="rId2"/>
          <a:srcRect l="48305" r="3265" b="59000"/>
          <a:stretch>
            <a:fillRect/>
          </a:stretch>
        </p:blipFill>
        <p:spPr bwMode="auto">
          <a:xfrm>
            <a:off x="6515102" y="4029076"/>
            <a:ext cx="7561579" cy="360045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1.4|1.8|1|1.3|1|1.2|1|0.9|1|1.2|1.1"/>
</p:tagLst>
</file>

<file path=ppt/tags/tag2.xml><?xml version="1.0" encoding="utf-8"?>
<p:tagLst xmlns:a="http://schemas.openxmlformats.org/drawingml/2006/main" xmlns:r="http://schemas.openxmlformats.org/officeDocument/2006/relationships" xmlns:p="http://schemas.openxmlformats.org/presentationml/2006/main">
  <p:tag name="TIMING" val="|1.4|1.8|1|1.3|1|1.2|1|0.9|1|1.2|1.1"/>
</p:tagLst>
</file>

<file path=ppt/tags/tag3.xml><?xml version="1.0" encoding="utf-8"?>
<p:tagLst xmlns:a="http://schemas.openxmlformats.org/drawingml/2006/main" xmlns:r="http://schemas.openxmlformats.org/officeDocument/2006/relationships" xmlns:p="http://schemas.openxmlformats.org/presentationml/2006/main">
  <p:tag name="TIMING" val="|1.4|1.8|1|1.3|1|1.2|1|0.9|1|1.2|1.1"/>
</p:tagLst>
</file>

<file path=ppt/tags/tag4.xml><?xml version="1.0" encoding="utf-8"?>
<p:tagLst xmlns:a="http://schemas.openxmlformats.org/drawingml/2006/main" xmlns:r="http://schemas.openxmlformats.org/officeDocument/2006/relationships" xmlns:p="http://schemas.openxmlformats.org/presentationml/2006/main">
  <p:tag name="TIMING" val="|1.4|1.8|1|1.3|1|1.2|1|0.9|1|1.2|1.1"/>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5523</Words>
  <Application>Microsoft Office PowerPoint</Application>
  <PresentationFormat>自定义</PresentationFormat>
  <Paragraphs>791</Paragraphs>
  <Slides>65</Slides>
  <Notes>30</Notes>
  <HiddenSlides>0</HiddenSlides>
  <MMClips>0</MMClips>
  <ScaleCrop>false</ScaleCrop>
  <HeadingPairs>
    <vt:vector size="8" baseType="variant">
      <vt:variant>
        <vt:lpstr>已用的字体</vt:lpstr>
      </vt:variant>
      <vt:variant>
        <vt:i4>14</vt:i4>
      </vt:variant>
      <vt:variant>
        <vt:lpstr>主题</vt:lpstr>
      </vt:variant>
      <vt:variant>
        <vt:i4>1</vt:i4>
      </vt:variant>
      <vt:variant>
        <vt:lpstr>嵌入 OLE 服务器</vt:lpstr>
      </vt:variant>
      <vt:variant>
        <vt:i4>2</vt:i4>
      </vt:variant>
      <vt:variant>
        <vt:lpstr>幻灯片标题</vt:lpstr>
      </vt:variant>
      <vt:variant>
        <vt:i4>65</vt:i4>
      </vt:variant>
    </vt:vector>
  </HeadingPairs>
  <TitlesOfParts>
    <vt:vector size="82" baseType="lpstr">
      <vt:lpstr>Helvetica Black</vt:lpstr>
      <vt:lpstr>Monotype Sorts</vt:lpstr>
      <vt:lpstr>Segoe</vt:lpstr>
      <vt:lpstr>黑体</vt:lpstr>
      <vt:lpstr>迷你简汉真广标</vt:lpstr>
      <vt:lpstr>宋体</vt:lpstr>
      <vt:lpstr>微软雅黑</vt:lpstr>
      <vt:lpstr>Arial</vt:lpstr>
      <vt:lpstr>Calibri</vt:lpstr>
      <vt:lpstr>Helvetica</vt:lpstr>
      <vt:lpstr>Times New Roman</vt:lpstr>
      <vt:lpstr>Verdana</vt:lpstr>
      <vt:lpstr>Wingdings</vt:lpstr>
      <vt:lpstr>Wingdings 2</vt:lpstr>
      <vt:lpstr>Office 主题</vt:lpstr>
      <vt:lpstr>Clip</vt:lpstr>
      <vt:lpstr>剪辑</vt:lpstr>
      <vt:lpstr>课程特点</vt:lpstr>
      <vt:lpstr>考核方式</vt:lpstr>
      <vt:lpstr>教材与参考书</vt:lpstr>
      <vt:lpstr>第一部分 商务智能应用需求分析</vt:lpstr>
      <vt:lpstr>PowerPoint 演示文稿</vt:lpstr>
      <vt:lpstr>BI - 数据的艺术</vt:lpstr>
      <vt:lpstr>BI给我们带来了什么</vt:lpstr>
      <vt:lpstr>BI给我们带来了什么</vt:lpstr>
      <vt:lpstr>BI给我们带来了什么</vt:lpstr>
      <vt:lpstr>BI给我们带来了什么</vt:lpstr>
      <vt:lpstr>BI给我们带来了什么</vt:lpstr>
      <vt:lpstr>BI给我们带来了什么</vt:lpstr>
      <vt:lpstr>BI给我们带来了什么</vt:lpstr>
      <vt:lpstr>BI给我们带来了什么</vt:lpstr>
      <vt:lpstr>BI给我们带来了什么</vt:lpstr>
      <vt:lpstr>BI给我们带来了什么</vt:lpstr>
      <vt:lpstr>BI给我们带来了什么</vt:lpstr>
      <vt:lpstr>BI给我们带来了什么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商业分析师职业图谱</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数据</vt:lpstr>
      <vt:lpstr>PowerPoint 演示文稿</vt:lpstr>
      <vt:lpstr>决策离不开信息</vt:lpstr>
      <vt:lpstr>知识</vt:lpstr>
      <vt:lpstr>信息和知识隐藏在数据中</vt:lpstr>
      <vt:lpstr>管理就是决策</vt:lpstr>
      <vt:lpstr>决策需要信息与知识</vt:lpstr>
      <vt:lpstr>PowerPoint 演示文稿</vt:lpstr>
      <vt:lpstr>PowerPoint 演示文稿</vt:lpstr>
      <vt:lpstr>信息流畅通了还需要？</vt:lpstr>
      <vt:lpstr>PowerPoint 演示文稿</vt:lpstr>
      <vt:lpstr>商务智能的驱动力</vt:lpstr>
      <vt:lpstr>PowerPoint 演示文稿</vt:lpstr>
      <vt:lpstr>业务数据分析的类型</vt:lpstr>
      <vt:lpstr>PowerPoint 演示文稿</vt:lpstr>
      <vt:lpstr>PowerPoint 演示文稿</vt:lpstr>
      <vt:lpstr>商务智能的作用</vt:lpstr>
      <vt:lpstr>商务智能系统的功能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Administrator</dc:creator>
  <cp:lastModifiedBy>wefio tom</cp:lastModifiedBy>
  <cp:revision>2245</cp:revision>
  <dcterms:created xsi:type="dcterms:W3CDTF">2016-01-07T05:34:00Z</dcterms:created>
  <dcterms:modified xsi:type="dcterms:W3CDTF">2025-09-11T06:17:08Z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2052-11.8.2.9022</vt:lpwstr>
  </property>
</Properties>
</file>